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9" r:id="rId3"/>
    <p:sldMasterId id="214748371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Oxygen"/>
      <p:regular r:id="rId14"/>
      <p:bold r:id="rId15"/>
    </p:embeddedFont>
    <p:embeddedFont>
      <p:font typeface="Bebas Neue"/>
      <p:regular r:id="rId16"/>
    </p:embeddedFont>
    <p:embeddedFont>
      <p:font typeface="Arvo"/>
      <p:regular r:id="rId17"/>
      <p:bold r:id="rId18"/>
      <p:italic r:id="rId19"/>
      <p:boldItalic r:id="rId20"/>
    </p:embeddedFont>
    <p:embeddedFont>
      <p:font typeface="Overpass"/>
      <p:regular r:id="rId21"/>
      <p:bold r:id="rId22"/>
      <p:italic r:id="rId23"/>
      <p:boldItalic r:id="rId24"/>
    </p:embeddedFont>
    <p:embeddedFont>
      <p:font typeface="Gabriela"/>
      <p:regular r:id="rId25"/>
    </p:embeddedFont>
    <p:embeddedFont>
      <p:font typeface="PT Sans"/>
      <p:regular r:id="rId26"/>
      <p:bold r:id="rId27"/>
      <p:italic r:id="rId28"/>
      <p:boldItalic r:id="rId29"/>
    </p:embeddedFont>
    <p:embeddedFont>
      <p:font typeface="DM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vo-boldItalic.fntdata"/><Relationship Id="rId22" Type="http://schemas.openxmlformats.org/officeDocument/2006/relationships/font" Target="fonts/Overpass-bold.fntdata"/><Relationship Id="rId21" Type="http://schemas.openxmlformats.org/officeDocument/2006/relationships/font" Target="fonts/Overpass-regular.fntdata"/><Relationship Id="rId24" Type="http://schemas.openxmlformats.org/officeDocument/2006/relationships/font" Target="fonts/Overpass-boldItalic.fntdata"/><Relationship Id="rId23" Type="http://schemas.openxmlformats.org/officeDocument/2006/relationships/font" Target="fonts/Overpass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PTSans-regular.fntdata"/><Relationship Id="rId25" Type="http://schemas.openxmlformats.org/officeDocument/2006/relationships/font" Target="fonts/Gabriela-regular.fntdata"/><Relationship Id="rId28" Type="http://schemas.openxmlformats.org/officeDocument/2006/relationships/font" Target="fonts/PTSans-italic.fntdata"/><Relationship Id="rId27" Type="http://schemas.openxmlformats.org/officeDocument/2006/relationships/font" Target="fonts/PT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MSans-bold.fntdata"/><Relationship Id="rId30" Type="http://schemas.openxmlformats.org/officeDocument/2006/relationships/font" Target="fonts/DMSans-regular.fntdata"/><Relationship Id="rId11" Type="http://schemas.openxmlformats.org/officeDocument/2006/relationships/slide" Target="slides/slide6.xml"/><Relationship Id="rId33" Type="http://schemas.openxmlformats.org/officeDocument/2006/relationships/font" Target="fonts/DMSans-boldItalic.fntdata"/><Relationship Id="rId10" Type="http://schemas.openxmlformats.org/officeDocument/2006/relationships/slide" Target="slides/slide5.xml"/><Relationship Id="rId32" Type="http://schemas.openxmlformats.org/officeDocument/2006/relationships/font" Target="fonts/DM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Oxygen-bold.fntdata"/><Relationship Id="rId14" Type="http://schemas.openxmlformats.org/officeDocument/2006/relationships/font" Target="fonts/Oxygen-regular.fntdata"/><Relationship Id="rId17" Type="http://schemas.openxmlformats.org/officeDocument/2006/relationships/font" Target="fonts/Arvo-regular.fntdata"/><Relationship Id="rId16" Type="http://schemas.openxmlformats.org/officeDocument/2006/relationships/font" Target="fonts/BebasNeue-regular.fntdata"/><Relationship Id="rId19" Type="http://schemas.openxmlformats.org/officeDocument/2006/relationships/font" Target="fonts/Arvo-italic.fntdata"/><Relationship Id="rId18" Type="http://schemas.openxmlformats.org/officeDocument/2006/relationships/font" Target="fonts/Arv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6" name="Shape 4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7" name="Google Shape;4797;g224155f2e1e_0_1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8" name="Google Shape;4798;g224155f2e1e_0_1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2" name="Shape 4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" name="Google Shape;4823;g224155f2e1e_0_1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4" name="Google Shape;4824;g224155f2e1e_0_1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9" name="Shape 4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0" name="Google Shape;4840;g224155f2e1e_0_1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1" name="Google Shape;4841;g224155f2e1e_0_1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7" name="Shape 4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8" name="Google Shape;4858;g224155f2e1e_0_1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9" name="Google Shape;4859;g224155f2e1e_0_1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2" name="Shape 4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3" name="Google Shape;4873;g224155f2e1e_0_1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4" name="Google Shape;4874;g224155f2e1e_0_1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9" name="Shape 4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0" name="Google Shape;4890;g224155f2e1e_0_1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1" name="Google Shape;4891;g224155f2e1e_0_1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4" name="Shape 4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5" name="Google Shape;4895;g224155f2e1e_0_1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6" name="Google Shape;4896;g224155f2e1e_0_1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9" name="Shape 4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0" name="Google Shape;4900;g224155f2e1e_0_1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1" name="Google Shape;4901;g224155f2e1e_0_1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713330" y="200208"/>
            <a:ext cx="7717340" cy="4590494"/>
            <a:chOff x="238125" y="732525"/>
            <a:chExt cx="7130500" cy="4241425"/>
          </a:xfrm>
        </p:grpSpPr>
        <p:sp>
          <p:nvSpPr>
            <p:cNvPr id="11" name="Google Shape;11;p2"/>
            <p:cNvSpPr/>
            <p:nvPr/>
          </p:nvSpPr>
          <p:spPr>
            <a:xfrm>
              <a:off x="3175800" y="1003350"/>
              <a:ext cx="3741725" cy="3331975"/>
            </a:xfrm>
            <a:custGeom>
              <a:rect b="b" l="l" r="r" t="t"/>
              <a:pathLst>
                <a:path extrusionOk="0" h="133279" w="149669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167575" y="993250"/>
              <a:ext cx="3759100" cy="3349975"/>
            </a:xfrm>
            <a:custGeom>
              <a:rect b="b" l="l" r="r" t="t"/>
              <a:pathLst>
                <a:path extrusionOk="0" h="133999" w="150364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467225" y="3815075"/>
              <a:ext cx="177425" cy="289800"/>
            </a:xfrm>
            <a:custGeom>
              <a:rect b="b" l="l" r="r" t="t"/>
              <a:pathLst>
                <a:path extrusionOk="0" h="11592" w="7097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458375" y="3806875"/>
              <a:ext cx="194800" cy="307475"/>
            </a:xfrm>
            <a:custGeom>
              <a:rect b="b" l="l" r="r" t="t"/>
              <a:pathLst>
                <a:path extrusionOk="0" h="12299" w="7792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304725" y="3312525"/>
              <a:ext cx="45475" cy="78625"/>
            </a:xfrm>
            <a:custGeom>
              <a:rect b="b" l="l" r="r" t="t"/>
              <a:pathLst>
                <a:path extrusionOk="0" h="3145" w="1819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296500" y="3296100"/>
              <a:ext cx="62525" cy="105475"/>
            </a:xfrm>
            <a:custGeom>
              <a:rect b="b" l="l" r="r" t="t"/>
              <a:pathLst>
                <a:path extrusionOk="0" h="4219" w="2501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643750" y="3420800"/>
              <a:ext cx="232675" cy="252250"/>
            </a:xfrm>
            <a:custGeom>
              <a:rect b="b" l="l" r="r" t="t"/>
              <a:pathLst>
                <a:path extrusionOk="0" h="10090" w="9307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628275" y="3412900"/>
              <a:ext cx="256350" cy="268025"/>
            </a:xfrm>
            <a:custGeom>
              <a:rect b="b" l="l" r="r" t="t"/>
              <a:pathLst>
                <a:path extrusionOk="0" h="10721" w="10254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873550" y="3662925"/>
              <a:ext cx="284775" cy="73250"/>
            </a:xfrm>
            <a:custGeom>
              <a:rect b="b" l="l" r="r" t="t"/>
              <a:pathLst>
                <a:path extrusionOk="0" h="2930" w="11391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859050" y="3654075"/>
              <a:ext cx="342200" cy="90000"/>
            </a:xfrm>
            <a:custGeom>
              <a:rect b="b" l="l" r="r" t="t"/>
              <a:pathLst>
                <a:path extrusionOk="0" h="3600" w="13688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185775" y="3706475"/>
              <a:ext cx="137975" cy="31600"/>
            </a:xfrm>
            <a:custGeom>
              <a:rect b="b" l="l" r="r" t="t"/>
              <a:pathLst>
                <a:path extrusionOk="0" h="1264" w="5519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156100" y="3698600"/>
              <a:ext cx="203625" cy="47675"/>
            </a:xfrm>
            <a:custGeom>
              <a:rect b="b" l="l" r="r" t="t"/>
              <a:pathLst>
                <a:path extrusionOk="0" h="1907" w="8145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158300" y="3493725"/>
              <a:ext cx="139875" cy="161950"/>
            </a:xfrm>
            <a:custGeom>
              <a:rect b="b" l="l" r="r" t="t"/>
              <a:pathLst>
                <a:path extrusionOk="0" h="6478" w="5595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149775" y="3484875"/>
              <a:ext cx="165125" cy="188175"/>
            </a:xfrm>
            <a:custGeom>
              <a:rect b="b" l="l" r="r" t="t"/>
              <a:pathLst>
                <a:path extrusionOk="0" h="7527" w="6605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45525" y="3367450"/>
              <a:ext cx="213125" cy="254775"/>
            </a:xfrm>
            <a:custGeom>
              <a:rect b="b" l="l" r="r" t="t"/>
              <a:pathLst>
                <a:path extrusionOk="0" h="10191" w="8525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36075" y="3355775"/>
              <a:ext cx="232350" cy="278450"/>
            </a:xfrm>
            <a:custGeom>
              <a:rect b="b" l="l" r="r" t="t"/>
              <a:pathLst>
                <a:path extrusionOk="0" h="11138" w="9294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429775" y="3529075"/>
              <a:ext cx="453650" cy="254450"/>
            </a:xfrm>
            <a:custGeom>
              <a:rect b="b" l="l" r="r" t="t"/>
              <a:pathLst>
                <a:path extrusionOk="0" h="10178" w="18146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416200" y="3519925"/>
              <a:ext cx="483325" cy="271500"/>
            </a:xfrm>
            <a:custGeom>
              <a:rect b="b" l="l" r="r" t="t"/>
              <a:pathLst>
                <a:path extrusionOk="0" h="10860" w="19333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92575" y="3785400"/>
              <a:ext cx="867500" cy="764650"/>
            </a:xfrm>
            <a:custGeom>
              <a:rect b="b" l="l" r="r" t="t"/>
              <a:pathLst>
                <a:path extrusionOk="0" h="30586" w="3470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85000" y="3768350"/>
              <a:ext cx="883600" cy="789850"/>
            </a:xfrm>
            <a:custGeom>
              <a:rect b="b" l="l" r="r" t="t"/>
              <a:pathLst>
                <a:path extrusionOk="0" h="31594" w="35344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575950" y="4616250"/>
              <a:ext cx="97550" cy="109575"/>
            </a:xfrm>
            <a:custGeom>
              <a:rect b="b" l="l" r="r" t="t"/>
              <a:pathLst>
                <a:path extrusionOk="0" h="4383" w="3902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568050" y="4609625"/>
              <a:ext cx="115875" cy="126600"/>
            </a:xfrm>
            <a:custGeom>
              <a:rect b="b" l="l" r="r" t="t"/>
              <a:pathLst>
                <a:path extrusionOk="0" h="5064" w="4635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95150" y="4713800"/>
              <a:ext cx="195750" cy="190700"/>
            </a:xfrm>
            <a:custGeom>
              <a:rect b="b" l="l" r="r" t="t"/>
              <a:pathLst>
                <a:path extrusionOk="0" h="7628" w="783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985700" y="4705900"/>
              <a:ext cx="213100" cy="209650"/>
            </a:xfrm>
            <a:custGeom>
              <a:rect b="b" l="l" r="r" t="t"/>
              <a:pathLst>
                <a:path extrusionOk="0" h="8386" w="8524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223700" y="4478300"/>
              <a:ext cx="126625" cy="235850"/>
            </a:xfrm>
            <a:custGeom>
              <a:rect b="b" l="l" r="r" t="t"/>
              <a:pathLst>
                <a:path extrusionOk="0" h="9434" w="5065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219600" y="4466625"/>
              <a:ext cx="149025" cy="258875"/>
            </a:xfrm>
            <a:custGeom>
              <a:rect b="b" l="l" r="r" t="t"/>
              <a:pathLst>
                <a:path extrusionOk="0" h="10355" w="5961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134625" y="2921400"/>
              <a:ext cx="43275" cy="96300"/>
            </a:xfrm>
            <a:custGeom>
              <a:rect b="b" l="l" r="r" t="t"/>
              <a:pathLst>
                <a:path extrusionOk="0" h="3852" w="1731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126725" y="2909725"/>
              <a:ext cx="59375" cy="122825"/>
            </a:xfrm>
            <a:custGeom>
              <a:rect b="b" l="l" r="r" t="t"/>
              <a:pathLst>
                <a:path extrusionOk="0" h="4913" w="2375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17450" y="3060600"/>
              <a:ext cx="65350" cy="60650"/>
            </a:xfrm>
            <a:custGeom>
              <a:rect b="b" l="l" r="r" t="t"/>
              <a:pathLst>
                <a:path extrusionOk="0" h="2426" w="2614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08275" y="3050825"/>
              <a:ext cx="86225" cy="78325"/>
            </a:xfrm>
            <a:custGeom>
              <a:rect b="b" l="l" r="r" t="t"/>
              <a:pathLst>
                <a:path extrusionOk="0" h="3133" w="3449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168100" y="3083025"/>
              <a:ext cx="108300" cy="173650"/>
            </a:xfrm>
            <a:custGeom>
              <a:rect b="b" l="l" r="r" t="t"/>
              <a:pathLst>
                <a:path extrusionOk="0" h="6946" w="4332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159575" y="3067875"/>
              <a:ext cx="125650" cy="204275"/>
            </a:xfrm>
            <a:custGeom>
              <a:rect b="b" l="l" r="r" t="t"/>
              <a:pathLst>
                <a:path extrusionOk="0" h="8171" w="5026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241950" y="3244650"/>
              <a:ext cx="111475" cy="160375"/>
            </a:xfrm>
            <a:custGeom>
              <a:rect b="b" l="l" r="r" t="t"/>
              <a:pathLst>
                <a:path extrusionOk="0" h="6415" w="4459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225225" y="3228550"/>
              <a:ext cx="138600" cy="187525"/>
            </a:xfrm>
            <a:custGeom>
              <a:rect b="b" l="l" r="r" t="t"/>
              <a:pathLst>
                <a:path extrusionOk="0" h="7501" w="5544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323400" y="2434950"/>
              <a:ext cx="220375" cy="347575"/>
            </a:xfrm>
            <a:custGeom>
              <a:rect b="b" l="l" r="r" t="t"/>
              <a:pathLst>
                <a:path extrusionOk="0" h="13903" w="8815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314250" y="2424850"/>
              <a:ext cx="238050" cy="377575"/>
            </a:xfrm>
            <a:custGeom>
              <a:rect b="b" l="l" r="r" t="t"/>
              <a:pathLst>
                <a:path extrusionOk="0" h="15103" w="9522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470500" y="2285950"/>
              <a:ext cx="89675" cy="141450"/>
            </a:xfrm>
            <a:custGeom>
              <a:rect b="b" l="l" r="r" t="t"/>
              <a:pathLst>
                <a:path extrusionOk="0" h="5658" w="3587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462300" y="2274900"/>
              <a:ext cx="105775" cy="160375"/>
            </a:xfrm>
            <a:custGeom>
              <a:rect b="b" l="l" r="r" t="t"/>
              <a:pathLst>
                <a:path extrusionOk="0" h="6415" w="4231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378950" y="1950375"/>
              <a:ext cx="126300" cy="303725"/>
            </a:xfrm>
            <a:custGeom>
              <a:rect b="b" l="l" r="r" t="t"/>
              <a:pathLst>
                <a:path extrusionOk="0" h="12149" w="5052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370425" y="1934925"/>
              <a:ext cx="145575" cy="327050"/>
            </a:xfrm>
            <a:custGeom>
              <a:rect b="b" l="l" r="r" t="t"/>
              <a:pathLst>
                <a:path extrusionOk="0" h="13082" w="5823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626075" y="893825"/>
              <a:ext cx="145875" cy="113350"/>
            </a:xfrm>
            <a:custGeom>
              <a:rect b="b" l="l" r="r" t="t"/>
              <a:pathLst>
                <a:path extrusionOk="0" h="4534" w="5835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617225" y="885625"/>
              <a:ext cx="162600" cy="131025"/>
            </a:xfrm>
            <a:custGeom>
              <a:rect b="b" l="l" r="r" t="t"/>
              <a:pathLst>
                <a:path extrusionOk="0" h="5241" w="6504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828725" y="897925"/>
              <a:ext cx="80850" cy="36650"/>
            </a:xfrm>
            <a:custGeom>
              <a:rect b="b" l="l" r="r" t="t"/>
              <a:pathLst>
                <a:path extrusionOk="0" h="1466" w="3234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814525" y="890350"/>
              <a:ext cx="111475" cy="53700"/>
            </a:xfrm>
            <a:custGeom>
              <a:rect b="b" l="l" r="r" t="t"/>
              <a:pathLst>
                <a:path extrusionOk="0" h="2148" w="4459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765925" y="1013475"/>
              <a:ext cx="80825" cy="48625"/>
            </a:xfrm>
            <a:custGeom>
              <a:rect b="b" l="l" r="r" t="t"/>
              <a:pathLst>
                <a:path extrusionOk="0" h="1945" w="3233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752975" y="1004300"/>
              <a:ext cx="113025" cy="68225"/>
            </a:xfrm>
            <a:custGeom>
              <a:rect b="b" l="l" r="r" t="t"/>
              <a:pathLst>
                <a:path extrusionOk="0" h="2729" w="4521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52100" y="890350"/>
              <a:ext cx="78950" cy="112725"/>
            </a:xfrm>
            <a:custGeom>
              <a:rect b="b" l="l" r="r" t="t"/>
              <a:pathLst>
                <a:path extrusionOk="0" h="4509" w="3158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944200" y="878675"/>
              <a:ext cx="94750" cy="137975"/>
            </a:xfrm>
            <a:custGeom>
              <a:rect b="b" l="l" r="r" t="t"/>
              <a:pathLst>
                <a:path extrusionOk="0" h="5519" w="379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70275" y="799125"/>
              <a:ext cx="164800" cy="161950"/>
            </a:xfrm>
            <a:custGeom>
              <a:rect b="b" l="l" r="r" t="t"/>
              <a:pathLst>
                <a:path extrusionOk="0" h="6478" w="6592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61750" y="785550"/>
              <a:ext cx="184075" cy="183425"/>
            </a:xfrm>
            <a:custGeom>
              <a:rect b="b" l="l" r="r" t="t"/>
              <a:pathLst>
                <a:path extrusionOk="0" h="7337" w="7363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392100" y="1174150"/>
              <a:ext cx="165750" cy="386075"/>
            </a:xfrm>
            <a:custGeom>
              <a:rect b="b" l="l" r="r" t="t"/>
              <a:pathLst>
                <a:path extrusionOk="0" h="15443" w="663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383875" y="1161200"/>
              <a:ext cx="181875" cy="406925"/>
            </a:xfrm>
            <a:custGeom>
              <a:rect b="b" l="l" r="r" t="t"/>
              <a:pathLst>
                <a:path extrusionOk="0" h="16277" w="7275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327950" y="2153675"/>
              <a:ext cx="78950" cy="116200"/>
            </a:xfrm>
            <a:custGeom>
              <a:rect b="b" l="l" r="r" t="t"/>
              <a:pathLst>
                <a:path extrusionOk="0" h="4648" w="3158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320050" y="2144525"/>
              <a:ext cx="94725" cy="134825"/>
            </a:xfrm>
            <a:custGeom>
              <a:rect b="b" l="l" r="r" t="t"/>
              <a:pathLst>
                <a:path extrusionOk="0" h="5393" w="3789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404025" y="2057075"/>
              <a:ext cx="144925" cy="252250"/>
            </a:xfrm>
            <a:custGeom>
              <a:rect b="b" l="l" r="r" t="t"/>
              <a:pathLst>
                <a:path extrusionOk="0" h="10090" w="5797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394250" y="2048250"/>
              <a:ext cx="162600" cy="270550"/>
            </a:xfrm>
            <a:custGeom>
              <a:rect b="b" l="l" r="r" t="t"/>
              <a:pathLst>
                <a:path extrusionOk="0" h="10822" w="6504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658775" y="1084500"/>
              <a:ext cx="236775" cy="215300"/>
            </a:xfrm>
            <a:custGeom>
              <a:rect b="b" l="l" r="r" t="t"/>
              <a:pathLst>
                <a:path extrusionOk="0" h="8612" w="9471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645200" y="1074400"/>
              <a:ext cx="260450" cy="239600"/>
            </a:xfrm>
            <a:custGeom>
              <a:rect b="b" l="l" r="r" t="t"/>
              <a:pathLst>
                <a:path extrusionOk="0" h="9584" w="10418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780950" y="1045975"/>
              <a:ext cx="134825" cy="91250"/>
            </a:xfrm>
            <a:custGeom>
              <a:rect b="b" l="l" r="r" t="t"/>
              <a:pathLst>
                <a:path extrusionOk="0" h="3650" w="5393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768950" y="1035550"/>
              <a:ext cx="156600" cy="111475"/>
            </a:xfrm>
            <a:custGeom>
              <a:rect b="b" l="l" r="r" t="t"/>
              <a:pathLst>
                <a:path extrusionOk="0" h="4459" w="6264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98775" y="1751200"/>
              <a:ext cx="166375" cy="133550"/>
            </a:xfrm>
            <a:custGeom>
              <a:rect b="b" l="l" r="r" t="t"/>
              <a:pathLst>
                <a:path extrusionOk="0" h="5342" w="6655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089925" y="1740150"/>
              <a:ext cx="182800" cy="153450"/>
            </a:xfrm>
            <a:custGeom>
              <a:rect b="b" l="l" r="r" t="t"/>
              <a:pathLst>
                <a:path extrusionOk="0" h="6138" w="7312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93250" y="2636350"/>
              <a:ext cx="57175" cy="35700"/>
            </a:xfrm>
            <a:custGeom>
              <a:rect b="b" l="l" r="r" t="t"/>
              <a:pathLst>
                <a:path extrusionOk="0" h="1428" w="2287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768950" y="2626875"/>
              <a:ext cx="95675" cy="59375"/>
            </a:xfrm>
            <a:custGeom>
              <a:rect b="b" l="l" r="r" t="t"/>
              <a:pathLst>
                <a:path extrusionOk="0" h="2375" w="3827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702975" y="2517025"/>
              <a:ext cx="43275" cy="68200"/>
            </a:xfrm>
            <a:custGeom>
              <a:rect b="b" l="l" r="r" t="t"/>
              <a:pathLst>
                <a:path extrusionOk="0" h="2728" w="1731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694450" y="2505025"/>
              <a:ext cx="62850" cy="88100"/>
            </a:xfrm>
            <a:custGeom>
              <a:rect b="b" l="l" r="r" t="t"/>
              <a:pathLst>
                <a:path extrusionOk="0" h="3524" w="2514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696975" y="2570375"/>
              <a:ext cx="25275" cy="78000"/>
            </a:xfrm>
            <a:custGeom>
              <a:rect b="b" l="l" r="r" t="t"/>
              <a:pathLst>
                <a:path extrusionOk="0" h="3120" w="1011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688775" y="2563750"/>
              <a:ext cx="43275" cy="92500"/>
            </a:xfrm>
            <a:custGeom>
              <a:rect b="b" l="l" r="r" t="t"/>
              <a:pathLst>
                <a:path extrusionOk="0" h="3700" w="1731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360850" y="1623350"/>
              <a:ext cx="47375" cy="27475"/>
            </a:xfrm>
            <a:custGeom>
              <a:rect b="b" l="l" r="r" t="t"/>
              <a:pathLst>
                <a:path extrusionOk="0" h="1099" w="1895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347900" y="1615450"/>
              <a:ext cx="74200" cy="44550"/>
            </a:xfrm>
            <a:custGeom>
              <a:rect b="b" l="l" r="r" t="t"/>
              <a:pathLst>
                <a:path extrusionOk="0" h="1782" w="2968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445000" y="785850"/>
              <a:ext cx="922425" cy="1196450"/>
            </a:xfrm>
            <a:custGeom>
              <a:rect b="b" l="l" r="r" t="t"/>
              <a:pathLst>
                <a:path extrusionOk="0" h="47858" w="36897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437100" y="777350"/>
              <a:ext cx="939800" cy="1218525"/>
            </a:xfrm>
            <a:custGeom>
              <a:rect b="b" l="l" r="r" t="t"/>
              <a:pathLst>
                <a:path extrusionOk="0" h="48741" w="37592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067150" y="740400"/>
              <a:ext cx="667350" cy="530050"/>
            </a:xfrm>
            <a:custGeom>
              <a:rect b="b" l="l" r="r" t="t"/>
              <a:pathLst>
                <a:path extrusionOk="0" h="21202" w="26694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057975" y="732525"/>
              <a:ext cx="685375" cy="546450"/>
            </a:xfrm>
            <a:custGeom>
              <a:rect b="b" l="l" r="r" t="t"/>
              <a:pathLst>
                <a:path extrusionOk="0" h="21858" w="27415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007475" y="1152350"/>
              <a:ext cx="49275" cy="59075"/>
            </a:xfrm>
            <a:custGeom>
              <a:rect b="b" l="l" r="r" t="t"/>
              <a:pathLst>
                <a:path extrusionOk="0" h="2363" w="1971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995800" y="1140375"/>
              <a:ext cx="70100" cy="82100"/>
            </a:xfrm>
            <a:custGeom>
              <a:rect b="b" l="l" r="r" t="t"/>
              <a:pathLst>
                <a:path extrusionOk="0" h="3284" w="2804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092700" y="954125"/>
              <a:ext cx="54950" cy="101675"/>
            </a:xfrm>
            <a:custGeom>
              <a:rect b="b" l="l" r="r" t="t"/>
              <a:pathLst>
                <a:path extrusionOk="0" h="4067" w="2198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084500" y="938325"/>
              <a:ext cx="73900" cy="125350"/>
            </a:xfrm>
            <a:custGeom>
              <a:rect b="b" l="l" r="r" t="t"/>
              <a:pathLst>
                <a:path extrusionOk="0" h="5014" w="2956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999575" y="874575"/>
              <a:ext cx="83050" cy="141750"/>
            </a:xfrm>
            <a:custGeom>
              <a:rect b="b" l="l" r="r" t="t"/>
              <a:pathLst>
                <a:path extrusionOk="0" h="5670" w="3322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989175" y="864475"/>
              <a:ext cx="101025" cy="173625"/>
            </a:xfrm>
            <a:custGeom>
              <a:rect b="b" l="l" r="r" t="t"/>
              <a:pathLst>
                <a:path extrusionOk="0" h="6945" w="4041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924775" y="1047875"/>
              <a:ext cx="106400" cy="104500"/>
            </a:xfrm>
            <a:custGeom>
              <a:rect b="b" l="l" r="r" t="t"/>
              <a:pathLst>
                <a:path extrusionOk="0" h="4180" w="4256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916875" y="1036500"/>
              <a:ext cx="124100" cy="128500"/>
            </a:xfrm>
            <a:custGeom>
              <a:rect b="b" l="l" r="r" t="t"/>
              <a:pathLst>
                <a:path extrusionOk="0" h="5140" w="4964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706650" y="1016300"/>
              <a:ext cx="192575" cy="136400"/>
            </a:xfrm>
            <a:custGeom>
              <a:rect b="b" l="l" r="r" t="t"/>
              <a:pathLst>
                <a:path extrusionOk="0" h="5456" w="7703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697800" y="1004950"/>
              <a:ext cx="209625" cy="156600"/>
            </a:xfrm>
            <a:custGeom>
              <a:rect b="b" l="l" r="r" t="t"/>
              <a:pathLst>
                <a:path extrusionOk="0" h="6264" w="8385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640975" y="919700"/>
              <a:ext cx="161975" cy="96625"/>
            </a:xfrm>
            <a:custGeom>
              <a:rect b="b" l="l" r="r" t="t"/>
              <a:pathLst>
                <a:path extrusionOk="0" h="3865" w="6479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629625" y="910875"/>
              <a:ext cx="184375" cy="113650"/>
            </a:xfrm>
            <a:custGeom>
              <a:rect b="b" l="l" r="r" t="t"/>
              <a:pathLst>
                <a:path extrusionOk="0" h="4546" w="7375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843950" y="961050"/>
              <a:ext cx="72950" cy="40125"/>
            </a:xfrm>
            <a:custGeom>
              <a:rect b="b" l="l" r="r" t="t"/>
              <a:pathLst>
                <a:path extrusionOk="0" h="1605" w="2918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833850" y="953475"/>
              <a:ext cx="102950" cy="58125"/>
            </a:xfrm>
            <a:custGeom>
              <a:rect b="b" l="l" r="r" t="t"/>
              <a:pathLst>
                <a:path extrusionOk="0" h="2325" w="4118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00150" y="882450"/>
              <a:ext cx="40425" cy="51500"/>
            </a:xfrm>
            <a:custGeom>
              <a:rect b="b" l="l" r="r" t="t"/>
              <a:pathLst>
                <a:path extrusionOk="0" h="2060" w="1617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889725" y="873000"/>
              <a:ext cx="58750" cy="77975"/>
            </a:xfrm>
            <a:custGeom>
              <a:rect b="b" l="l" r="r" t="t"/>
              <a:pathLst>
                <a:path extrusionOk="0" h="3119" w="235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439900" y="1099950"/>
              <a:ext cx="185325" cy="192275"/>
            </a:xfrm>
            <a:custGeom>
              <a:rect b="b" l="l" r="r" t="t"/>
              <a:pathLst>
                <a:path extrusionOk="0" h="7691" w="7413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431375" y="1091425"/>
              <a:ext cx="201725" cy="208700"/>
            </a:xfrm>
            <a:custGeom>
              <a:rect b="b" l="l" r="r" t="t"/>
              <a:pathLst>
                <a:path extrusionOk="0" h="8348" w="8069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514700" y="1211400"/>
              <a:ext cx="329275" cy="270225"/>
            </a:xfrm>
            <a:custGeom>
              <a:rect b="b" l="l" r="r" t="t"/>
              <a:pathLst>
                <a:path extrusionOk="0" h="10809" w="13171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506825" y="1202875"/>
              <a:ext cx="349150" cy="287600"/>
            </a:xfrm>
            <a:custGeom>
              <a:rect b="b" l="l" r="r" t="t"/>
              <a:pathLst>
                <a:path extrusionOk="0" h="11504" w="13966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843950" y="1219275"/>
              <a:ext cx="96625" cy="163875"/>
            </a:xfrm>
            <a:custGeom>
              <a:rect b="b" l="l" r="r" t="t"/>
              <a:pathLst>
                <a:path extrusionOk="0" h="6555" w="3865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835425" y="1205075"/>
              <a:ext cx="113050" cy="190700"/>
            </a:xfrm>
            <a:custGeom>
              <a:rect b="b" l="l" r="r" t="t"/>
              <a:pathLst>
                <a:path extrusionOk="0" h="7628" w="4522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794700" y="1458875"/>
              <a:ext cx="74850" cy="69800"/>
            </a:xfrm>
            <a:custGeom>
              <a:rect b="b" l="l" r="r" t="t"/>
              <a:pathLst>
                <a:path extrusionOk="0" h="2792" w="2994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782075" y="1445925"/>
              <a:ext cx="98850" cy="90625"/>
            </a:xfrm>
            <a:custGeom>
              <a:rect b="b" l="l" r="r" t="t"/>
              <a:pathLst>
                <a:path extrusionOk="0" h="3625" w="3954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41275" y="1079650"/>
              <a:ext cx="2559200" cy="3887025"/>
            </a:xfrm>
            <a:custGeom>
              <a:rect b="b" l="l" r="r" t="t"/>
              <a:pathLst>
                <a:path extrusionOk="0" h="155481" w="102368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38125" y="1071925"/>
              <a:ext cx="2568675" cy="3902025"/>
            </a:xfrm>
            <a:custGeom>
              <a:rect b="b" l="l" r="r" t="t"/>
              <a:pathLst>
                <a:path extrusionOk="0" h="156081" w="102747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940550" y="1654925"/>
              <a:ext cx="124725" cy="149650"/>
            </a:xfrm>
            <a:custGeom>
              <a:rect b="b" l="l" r="r" t="t"/>
              <a:pathLst>
                <a:path extrusionOk="0" h="5986" w="4989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932650" y="1641650"/>
              <a:ext cx="145575" cy="179325"/>
            </a:xfrm>
            <a:custGeom>
              <a:rect b="b" l="l" r="r" t="t"/>
              <a:pathLst>
                <a:path extrusionOk="0" h="7173" w="5823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019475" y="1292525"/>
              <a:ext cx="410075" cy="583375"/>
            </a:xfrm>
            <a:custGeom>
              <a:rect b="b" l="l" r="r" t="t"/>
              <a:pathLst>
                <a:path extrusionOk="0" h="23335" w="16403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011275" y="1270725"/>
              <a:ext cx="427750" cy="619075"/>
            </a:xfrm>
            <a:custGeom>
              <a:rect b="b" l="l" r="r" t="t"/>
              <a:pathLst>
                <a:path extrusionOk="0" h="24763" w="1711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342725" y="2272700"/>
              <a:ext cx="102300" cy="109875"/>
            </a:xfrm>
            <a:custGeom>
              <a:rect b="b" l="l" r="r" t="t"/>
              <a:pathLst>
                <a:path extrusionOk="0" h="4395" w="4092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334825" y="2250600"/>
              <a:ext cx="118400" cy="142075"/>
            </a:xfrm>
            <a:custGeom>
              <a:rect b="b" l="l" r="r" t="t"/>
              <a:pathLst>
                <a:path extrusionOk="0" h="5683" w="4736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713900" y="3010725"/>
              <a:ext cx="224775" cy="69925"/>
            </a:xfrm>
            <a:custGeom>
              <a:rect b="b" l="l" r="r" t="t"/>
              <a:pathLst>
                <a:path extrusionOk="0" h="2797" w="8991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691475" y="3002850"/>
              <a:ext cx="265200" cy="86825"/>
            </a:xfrm>
            <a:custGeom>
              <a:rect b="b" l="l" r="r" t="t"/>
              <a:pathLst>
                <a:path extrusionOk="0" h="3473" w="10608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938650" y="3067875"/>
              <a:ext cx="120300" cy="55275"/>
            </a:xfrm>
            <a:custGeom>
              <a:rect b="b" l="l" r="r" t="t"/>
              <a:pathLst>
                <a:path extrusionOk="0" h="2211" w="4812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916875" y="3059350"/>
              <a:ext cx="152175" cy="75475"/>
            </a:xfrm>
            <a:custGeom>
              <a:rect b="b" l="l" r="r" t="t"/>
              <a:pathLst>
                <a:path extrusionOk="0" h="3019" w="6087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843950" y="3121225"/>
              <a:ext cx="55275" cy="29075"/>
            </a:xfrm>
            <a:custGeom>
              <a:rect b="b" l="l" r="r" t="t"/>
              <a:pathLst>
                <a:path extrusionOk="0" h="1163" w="2211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24375" y="3113325"/>
              <a:ext cx="88750" cy="47700"/>
            </a:xfrm>
            <a:custGeom>
              <a:rect b="b" l="l" r="r" t="t"/>
              <a:pathLst>
                <a:path extrusionOk="0" h="1908" w="355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90500" y="3105425"/>
              <a:ext cx="65050" cy="33175"/>
            </a:xfrm>
            <a:custGeom>
              <a:rect b="b" l="l" r="r" t="t"/>
              <a:pathLst>
                <a:path extrusionOk="0" h="1327" w="2602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077875" y="3094075"/>
              <a:ext cx="106725" cy="54325"/>
            </a:xfrm>
            <a:custGeom>
              <a:rect b="b" l="l" r="r" t="t"/>
              <a:pathLst>
                <a:path extrusionOk="0" h="2173" w="4269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2"/>
          <p:cNvSpPr txBox="1"/>
          <p:nvPr>
            <p:ph type="ctrTitle"/>
          </p:nvPr>
        </p:nvSpPr>
        <p:spPr>
          <a:xfrm>
            <a:off x="713225" y="1090438"/>
            <a:ext cx="7717500" cy="24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latin typeface="Gabriela"/>
                <a:ea typeface="Gabriela"/>
                <a:cs typeface="Gabriela"/>
                <a:sym typeface="Gabriela"/>
              </a:defRPr>
            </a:lvl1pPr>
            <a:lvl2pPr lvl="1" algn="ctr">
              <a:spcBef>
                <a:spcPts val="20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6" name="Google Shape;126;p2"/>
          <p:cNvSpPr txBox="1"/>
          <p:nvPr>
            <p:ph idx="1" type="subTitle"/>
          </p:nvPr>
        </p:nvSpPr>
        <p:spPr>
          <a:xfrm>
            <a:off x="713100" y="3577275"/>
            <a:ext cx="7717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7" name="Google Shape;127;p2"/>
          <p:cNvGrpSpPr/>
          <p:nvPr/>
        </p:nvGrpSpPr>
        <p:grpSpPr>
          <a:xfrm>
            <a:off x="75" y="-96"/>
            <a:ext cx="9143852" cy="5143692"/>
            <a:chOff x="259925" y="865675"/>
            <a:chExt cx="7117500" cy="3993550"/>
          </a:xfrm>
        </p:grpSpPr>
        <p:sp>
          <p:nvSpPr>
            <p:cNvPr id="128" name="Google Shape;128;p2"/>
            <p:cNvSpPr/>
            <p:nvPr/>
          </p:nvSpPr>
          <p:spPr>
            <a:xfrm>
              <a:off x="259925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734900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08850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683825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157800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8" y="2697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63275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106725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581675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055650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53060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004575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479550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95400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428475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902925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80" y="269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259925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734900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208850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683825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2157800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8" y="2697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263275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106725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3581675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055650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53060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004575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479550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95400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428475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902925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80" y="269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297075" y="44055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297575" y="4019825"/>
              <a:ext cx="79850" cy="386250"/>
            </a:xfrm>
            <a:custGeom>
              <a:rect b="b" l="l" r="r" t="t"/>
              <a:pathLst>
                <a:path extrusionOk="0" h="15450" w="3194">
                  <a:moveTo>
                    <a:pt x="1" y="1"/>
                  </a:moveTo>
                  <a:lnTo>
                    <a:pt x="1" y="15449"/>
                  </a:lnTo>
                  <a:lnTo>
                    <a:pt x="3194" y="15449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297575" y="3634125"/>
              <a:ext cx="79850" cy="385725"/>
            </a:xfrm>
            <a:custGeom>
              <a:rect b="b" l="l" r="r" t="t"/>
              <a:pathLst>
                <a:path extrusionOk="0" h="15429" w="3194">
                  <a:moveTo>
                    <a:pt x="1" y="0"/>
                  </a:moveTo>
                  <a:lnTo>
                    <a:pt x="1" y="15429"/>
                  </a:lnTo>
                  <a:lnTo>
                    <a:pt x="3194" y="15429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297075" y="32484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4" y="1542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7297575" y="2862175"/>
              <a:ext cx="79850" cy="386250"/>
            </a:xfrm>
            <a:custGeom>
              <a:rect b="b" l="l" r="r" t="t"/>
              <a:pathLst>
                <a:path extrusionOk="0" h="15450" w="3194">
                  <a:moveTo>
                    <a:pt x="1" y="1"/>
                  </a:moveTo>
                  <a:lnTo>
                    <a:pt x="1" y="15449"/>
                  </a:lnTo>
                  <a:lnTo>
                    <a:pt x="3194" y="15449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7297075" y="2476475"/>
              <a:ext cx="80350" cy="386225"/>
            </a:xfrm>
            <a:custGeom>
              <a:rect b="b" l="l" r="r" t="t"/>
              <a:pathLst>
                <a:path extrusionOk="0" h="15449" w="3214">
                  <a:moveTo>
                    <a:pt x="1" y="0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7297075" y="20902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7297075" y="17045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7297075" y="13188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4" y="1542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7297575" y="933100"/>
              <a:ext cx="79850" cy="385750"/>
            </a:xfrm>
            <a:custGeom>
              <a:rect b="b" l="l" r="r" t="t"/>
              <a:pathLst>
                <a:path extrusionOk="0" h="15430" w="3194">
                  <a:moveTo>
                    <a:pt x="1" y="0"/>
                  </a:moveTo>
                  <a:lnTo>
                    <a:pt x="1" y="15429"/>
                  </a:lnTo>
                  <a:lnTo>
                    <a:pt x="3194" y="15429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59925" y="44055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59925" y="40198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59925" y="36341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59925" y="32484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59925" y="286217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59925" y="2476475"/>
              <a:ext cx="80350" cy="386225"/>
            </a:xfrm>
            <a:custGeom>
              <a:rect b="b" l="l" r="r" t="t"/>
              <a:pathLst>
                <a:path extrusionOk="0" h="15449" w="3214">
                  <a:moveTo>
                    <a:pt x="1" y="0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259925" y="20902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259925" y="17045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259925" y="13188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259925" y="9331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37775" y="931125"/>
              <a:ext cx="6961825" cy="3862650"/>
            </a:xfrm>
            <a:custGeom>
              <a:rect b="b" l="l" r="r" t="t"/>
              <a:pathLst>
                <a:path extrusionOk="0" h="154506" w="278473">
                  <a:moveTo>
                    <a:pt x="278294" y="159"/>
                  </a:moveTo>
                  <a:lnTo>
                    <a:pt x="278294" y="154347"/>
                  </a:lnTo>
                  <a:lnTo>
                    <a:pt x="198" y="154347"/>
                  </a:lnTo>
                  <a:lnTo>
                    <a:pt x="198" y="159"/>
                  </a:lnTo>
                  <a:close/>
                  <a:moveTo>
                    <a:pt x="0" y="0"/>
                  </a:moveTo>
                  <a:lnTo>
                    <a:pt x="0" y="154505"/>
                  </a:lnTo>
                  <a:lnTo>
                    <a:pt x="278472" y="154505"/>
                  </a:lnTo>
                  <a:lnTo>
                    <a:pt x="2784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5573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0863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60992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13942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6629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19200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71555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324505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76860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2976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82115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35065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8742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032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70353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65573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0863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560992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13942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6629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19200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71555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24505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76860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2976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82115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35065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874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403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70353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03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98100" y="1035725"/>
              <a:ext cx="9450" cy="176025"/>
            </a:xfrm>
            <a:custGeom>
              <a:rect b="b" l="l" r="r" t="t"/>
              <a:pathLst>
                <a:path extrusionOk="0" h="7041" w="378">
                  <a:moveTo>
                    <a:pt x="1" y="1"/>
                  </a:moveTo>
                  <a:lnTo>
                    <a:pt x="1" y="7041"/>
                  </a:lnTo>
                  <a:lnTo>
                    <a:pt x="377" y="704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298100" y="1423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298100" y="18081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298100" y="21963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7" y="7060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298100" y="25810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298100" y="29687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298100" y="33535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298100" y="37417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7" y="7060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298100" y="4126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298100" y="45141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335250" y="1035725"/>
              <a:ext cx="9450" cy="176025"/>
            </a:xfrm>
            <a:custGeom>
              <a:rect b="b" l="l" r="r" t="t"/>
              <a:pathLst>
                <a:path extrusionOk="0" h="7041" w="378">
                  <a:moveTo>
                    <a:pt x="1" y="1"/>
                  </a:moveTo>
                  <a:lnTo>
                    <a:pt x="1" y="7041"/>
                  </a:lnTo>
                  <a:lnTo>
                    <a:pt x="378" y="704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335250" y="1423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7335250" y="18081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7335250" y="21963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8" y="7060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7335250" y="25810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7335250" y="29687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7335250" y="33535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7335250" y="37417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8" y="7060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7335250" y="4126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7335250" y="45141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11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11"/>
          <p:cNvSpPr txBox="1"/>
          <p:nvPr>
            <p:ph hasCustomPrompt="1" type="title"/>
          </p:nvPr>
        </p:nvSpPr>
        <p:spPr>
          <a:xfrm>
            <a:off x="1284000" y="1563913"/>
            <a:ext cx="6576000" cy="13818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35" name="Google Shape;1035;p11"/>
          <p:cNvSpPr txBox="1"/>
          <p:nvPr>
            <p:ph idx="1" type="subTitle"/>
          </p:nvPr>
        </p:nvSpPr>
        <p:spPr>
          <a:xfrm>
            <a:off x="1284000" y="3082488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036" name="Google Shape;1036;p11"/>
          <p:cNvGrpSpPr/>
          <p:nvPr/>
        </p:nvGrpSpPr>
        <p:grpSpPr>
          <a:xfrm>
            <a:off x="75" y="-96"/>
            <a:ext cx="9143852" cy="5143692"/>
            <a:chOff x="259925" y="865675"/>
            <a:chExt cx="7117500" cy="3993550"/>
          </a:xfrm>
        </p:grpSpPr>
        <p:sp>
          <p:nvSpPr>
            <p:cNvPr id="1037" name="Google Shape;1037;p11"/>
            <p:cNvSpPr/>
            <p:nvPr/>
          </p:nvSpPr>
          <p:spPr>
            <a:xfrm>
              <a:off x="259925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1"/>
            <p:cNvSpPr/>
            <p:nvPr/>
          </p:nvSpPr>
          <p:spPr>
            <a:xfrm>
              <a:off x="734900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1"/>
            <p:cNvSpPr/>
            <p:nvPr/>
          </p:nvSpPr>
          <p:spPr>
            <a:xfrm>
              <a:off x="1208850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1"/>
            <p:cNvSpPr/>
            <p:nvPr/>
          </p:nvSpPr>
          <p:spPr>
            <a:xfrm>
              <a:off x="1683825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1"/>
            <p:cNvSpPr/>
            <p:nvPr/>
          </p:nvSpPr>
          <p:spPr>
            <a:xfrm>
              <a:off x="2157800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8" y="2697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1"/>
            <p:cNvSpPr/>
            <p:nvPr/>
          </p:nvSpPr>
          <p:spPr>
            <a:xfrm>
              <a:off x="263275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1"/>
            <p:cNvSpPr/>
            <p:nvPr/>
          </p:nvSpPr>
          <p:spPr>
            <a:xfrm>
              <a:off x="3106725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1"/>
            <p:cNvSpPr/>
            <p:nvPr/>
          </p:nvSpPr>
          <p:spPr>
            <a:xfrm>
              <a:off x="3581675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1"/>
            <p:cNvSpPr/>
            <p:nvPr/>
          </p:nvSpPr>
          <p:spPr>
            <a:xfrm>
              <a:off x="4055650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1"/>
            <p:cNvSpPr/>
            <p:nvPr/>
          </p:nvSpPr>
          <p:spPr>
            <a:xfrm>
              <a:off x="453060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1"/>
            <p:cNvSpPr/>
            <p:nvPr/>
          </p:nvSpPr>
          <p:spPr>
            <a:xfrm>
              <a:off x="5004575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1"/>
            <p:cNvSpPr/>
            <p:nvPr/>
          </p:nvSpPr>
          <p:spPr>
            <a:xfrm>
              <a:off x="5479550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1"/>
            <p:cNvSpPr/>
            <p:nvPr/>
          </p:nvSpPr>
          <p:spPr>
            <a:xfrm>
              <a:off x="595400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1"/>
            <p:cNvSpPr/>
            <p:nvPr/>
          </p:nvSpPr>
          <p:spPr>
            <a:xfrm>
              <a:off x="6428475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1"/>
            <p:cNvSpPr/>
            <p:nvPr/>
          </p:nvSpPr>
          <p:spPr>
            <a:xfrm>
              <a:off x="6902925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80" y="269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1"/>
            <p:cNvSpPr/>
            <p:nvPr/>
          </p:nvSpPr>
          <p:spPr>
            <a:xfrm>
              <a:off x="259925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1"/>
            <p:cNvSpPr/>
            <p:nvPr/>
          </p:nvSpPr>
          <p:spPr>
            <a:xfrm>
              <a:off x="734900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1"/>
            <p:cNvSpPr/>
            <p:nvPr/>
          </p:nvSpPr>
          <p:spPr>
            <a:xfrm>
              <a:off x="1208850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1"/>
            <p:cNvSpPr/>
            <p:nvPr/>
          </p:nvSpPr>
          <p:spPr>
            <a:xfrm>
              <a:off x="1683825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1"/>
            <p:cNvSpPr/>
            <p:nvPr/>
          </p:nvSpPr>
          <p:spPr>
            <a:xfrm>
              <a:off x="2157800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8" y="2697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1"/>
            <p:cNvSpPr/>
            <p:nvPr/>
          </p:nvSpPr>
          <p:spPr>
            <a:xfrm>
              <a:off x="263275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1"/>
            <p:cNvSpPr/>
            <p:nvPr/>
          </p:nvSpPr>
          <p:spPr>
            <a:xfrm>
              <a:off x="3106725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1"/>
            <p:cNvSpPr/>
            <p:nvPr/>
          </p:nvSpPr>
          <p:spPr>
            <a:xfrm>
              <a:off x="3581675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1"/>
            <p:cNvSpPr/>
            <p:nvPr/>
          </p:nvSpPr>
          <p:spPr>
            <a:xfrm>
              <a:off x="4055650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1"/>
            <p:cNvSpPr/>
            <p:nvPr/>
          </p:nvSpPr>
          <p:spPr>
            <a:xfrm>
              <a:off x="453060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1"/>
            <p:cNvSpPr/>
            <p:nvPr/>
          </p:nvSpPr>
          <p:spPr>
            <a:xfrm>
              <a:off x="5004575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1"/>
            <p:cNvSpPr/>
            <p:nvPr/>
          </p:nvSpPr>
          <p:spPr>
            <a:xfrm>
              <a:off x="5479550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1"/>
            <p:cNvSpPr/>
            <p:nvPr/>
          </p:nvSpPr>
          <p:spPr>
            <a:xfrm>
              <a:off x="595400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1"/>
            <p:cNvSpPr/>
            <p:nvPr/>
          </p:nvSpPr>
          <p:spPr>
            <a:xfrm>
              <a:off x="6428475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1"/>
            <p:cNvSpPr/>
            <p:nvPr/>
          </p:nvSpPr>
          <p:spPr>
            <a:xfrm>
              <a:off x="6902925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80" y="269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1"/>
            <p:cNvSpPr/>
            <p:nvPr/>
          </p:nvSpPr>
          <p:spPr>
            <a:xfrm>
              <a:off x="7297075" y="44055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1"/>
            <p:cNvSpPr/>
            <p:nvPr/>
          </p:nvSpPr>
          <p:spPr>
            <a:xfrm>
              <a:off x="7297575" y="4019825"/>
              <a:ext cx="79850" cy="386250"/>
            </a:xfrm>
            <a:custGeom>
              <a:rect b="b" l="l" r="r" t="t"/>
              <a:pathLst>
                <a:path extrusionOk="0" h="15450" w="3194">
                  <a:moveTo>
                    <a:pt x="1" y="1"/>
                  </a:moveTo>
                  <a:lnTo>
                    <a:pt x="1" y="15449"/>
                  </a:lnTo>
                  <a:lnTo>
                    <a:pt x="3194" y="15449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1"/>
            <p:cNvSpPr/>
            <p:nvPr/>
          </p:nvSpPr>
          <p:spPr>
            <a:xfrm>
              <a:off x="7297575" y="3634125"/>
              <a:ext cx="79850" cy="385725"/>
            </a:xfrm>
            <a:custGeom>
              <a:rect b="b" l="l" r="r" t="t"/>
              <a:pathLst>
                <a:path extrusionOk="0" h="15429" w="3194">
                  <a:moveTo>
                    <a:pt x="1" y="0"/>
                  </a:moveTo>
                  <a:lnTo>
                    <a:pt x="1" y="15429"/>
                  </a:lnTo>
                  <a:lnTo>
                    <a:pt x="3194" y="15429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1"/>
            <p:cNvSpPr/>
            <p:nvPr/>
          </p:nvSpPr>
          <p:spPr>
            <a:xfrm>
              <a:off x="7297075" y="32484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4" y="1542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1"/>
            <p:cNvSpPr/>
            <p:nvPr/>
          </p:nvSpPr>
          <p:spPr>
            <a:xfrm>
              <a:off x="7297575" y="2862175"/>
              <a:ext cx="79850" cy="386250"/>
            </a:xfrm>
            <a:custGeom>
              <a:rect b="b" l="l" r="r" t="t"/>
              <a:pathLst>
                <a:path extrusionOk="0" h="15450" w="3194">
                  <a:moveTo>
                    <a:pt x="1" y="1"/>
                  </a:moveTo>
                  <a:lnTo>
                    <a:pt x="1" y="15449"/>
                  </a:lnTo>
                  <a:lnTo>
                    <a:pt x="3194" y="15449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1"/>
            <p:cNvSpPr/>
            <p:nvPr/>
          </p:nvSpPr>
          <p:spPr>
            <a:xfrm>
              <a:off x="7297075" y="2476475"/>
              <a:ext cx="80350" cy="386225"/>
            </a:xfrm>
            <a:custGeom>
              <a:rect b="b" l="l" r="r" t="t"/>
              <a:pathLst>
                <a:path extrusionOk="0" h="15449" w="3214">
                  <a:moveTo>
                    <a:pt x="1" y="0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1"/>
            <p:cNvSpPr/>
            <p:nvPr/>
          </p:nvSpPr>
          <p:spPr>
            <a:xfrm>
              <a:off x="7297075" y="20902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1"/>
            <p:cNvSpPr/>
            <p:nvPr/>
          </p:nvSpPr>
          <p:spPr>
            <a:xfrm>
              <a:off x="7297075" y="17045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1"/>
            <p:cNvSpPr/>
            <p:nvPr/>
          </p:nvSpPr>
          <p:spPr>
            <a:xfrm>
              <a:off x="7297075" y="13188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4" y="1542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1"/>
            <p:cNvSpPr/>
            <p:nvPr/>
          </p:nvSpPr>
          <p:spPr>
            <a:xfrm>
              <a:off x="7297575" y="933100"/>
              <a:ext cx="79850" cy="385750"/>
            </a:xfrm>
            <a:custGeom>
              <a:rect b="b" l="l" r="r" t="t"/>
              <a:pathLst>
                <a:path extrusionOk="0" h="15430" w="3194">
                  <a:moveTo>
                    <a:pt x="1" y="0"/>
                  </a:moveTo>
                  <a:lnTo>
                    <a:pt x="1" y="15429"/>
                  </a:lnTo>
                  <a:lnTo>
                    <a:pt x="3194" y="15429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1"/>
            <p:cNvSpPr/>
            <p:nvPr/>
          </p:nvSpPr>
          <p:spPr>
            <a:xfrm>
              <a:off x="259925" y="44055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1"/>
            <p:cNvSpPr/>
            <p:nvPr/>
          </p:nvSpPr>
          <p:spPr>
            <a:xfrm>
              <a:off x="259925" y="40198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1"/>
            <p:cNvSpPr/>
            <p:nvPr/>
          </p:nvSpPr>
          <p:spPr>
            <a:xfrm>
              <a:off x="259925" y="36341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1"/>
            <p:cNvSpPr/>
            <p:nvPr/>
          </p:nvSpPr>
          <p:spPr>
            <a:xfrm>
              <a:off x="259925" y="32484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1"/>
            <p:cNvSpPr/>
            <p:nvPr/>
          </p:nvSpPr>
          <p:spPr>
            <a:xfrm>
              <a:off x="259925" y="286217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1"/>
            <p:cNvSpPr/>
            <p:nvPr/>
          </p:nvSpPr>
          <p:spPr>
            <a:xfrm>
              <a:off x="259925" y="2476475"/>
              <a:ext cx="80350" cy="386225"/>
            </a:xfrm>
            <a:custGeom>
              <a:rect b="b" l="l" r="r" t="t"/>
              <a:pathLst>
                <a:path extrusionOk="0" h="15449" w="3214">
                  <a:moveTo>
                    <a:pt x="1" y="0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1"/>
            <p:cNvSpPr/>
            <p:nvPr/>
          </p:nvSpPr>
          <p:spPr>
            <a:xfrm>
              <a:off x="259925" y="20902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1"/>
            <p:cNvSpPr/>
            <p:nvPr/>
          </p:nvSpPr>
          <p:spPr>
            <a:xfrm>
              <a:off x="259925" y="17045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1"/>
            <p:cNvSpPr/>
            <p:nvPr/>
          </p:nvSpPr>
          <p:spPr>
            <a:xfrm>
              <a:off x="259925" y="13188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1"/>
            <p:cNvSpPr/>
            <p:nvPr/>
          </p:nvSpPr>
          <p:spPr>
            <a:xfrm>
              <a:off x="259925" y="9331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1"/>
            <p:cNvSpPr/>
            <p:nvPr/>
          </p:nvSpPr>
          <p:spPr>
            <a:xfrm>
              <a:off x="337775" y="931125"/>
              <a:ext cx="6961825" cy="3862650"/>
            </a:xfrm>
            <a:custGeom>
              <a:rect b="b" l="l" r="r" t="t"/>
              <a:pathLst>
                <a:path extrusionOk="0" h="154506" w="278473">
                  <a:moveTo>
                    <a:pt x="278294" y="159"/>
                  </a:moveTo>
                  <a:lnTo>
                    <a:pt x="278294" y="154347"/>
                  </a:lnTo>
                  <a:lnTo>
                    <a:pt x="198" y="154347"/>
                  </a:lnTo>
                  <a:lnTo>
                    <a:pt x="198" y="159"/>
                  </a:lnTo>
                  <a:close/>
                  <a:moveTo>
                    <a:pt x="0" y="0"/>
                  </a:moveTo>
                  <a:lnTo>
                    <a:pt x="0" y="154505"/>
                  </a:lnTo>
                  <a:lnTo>
                    <a:pt x="278472" y="154505"/>
                  </a:lnTo>
                  <a:lnTo>
                    <a:pt x="2784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1"/>
            <p:cNvSpPr/>
            <p:nvPr/>
          </p:nvSpPr>
          <p:spPr>
            <a:xfrm>
              <a:off x="65573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1"/>
            <p:cNvSpPr/>
            <p:nvPr/>
          </p:nvSpPr>
          <p:spPr>
            <a:xfrm>
              <a:off x="60863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1"/>
            <p:cNvSpPr/>
            <p:nvPr/>
          </p:nvSpPr>
          <p:spPr>
            <a:xfrm>
              <a:off x="560992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1"/>
            <p:cNvSpPr/>
            <p:nvPr/>
          </p:nvSpPr>
          <p:spPr>
            <a:xfrm>
              <a:off x="513942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1"/>
            <p:cNvSpPr/>
            <p:nvPr/>
          </p:nvSpPr>
          <p:spPr>
            <a:xfrm>
              <a:off x="46629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1"/>
            <p:cNvSpPr/>
            <p:nvPr/>
          </p:nvSpPr>
          <p:spPr>
            <a:xfrm>
              <a:off x="419200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1"/>
            <p:cNvSpPr/>
            <p:nvPr/>
          </p:nvSpPr>
          <p:spPr>
            <a:xfrm>
              <a:off x="371555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1"/>
            <p:cNvSpPr/>
            <p:nvPr/>
          </p:nvSpPr>
          <p:spPr>
            <a:xfrm>
              <a:off x="324505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1"/>
            <p:cNvSpPr/>
            <p:nvPr/>
          </p:nvSpPr>
          <p:spPr>
            <a:xfrm>
              <a:off x="276860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1"/>
            <p:cNvSpPr/>
            <p:nvPr/>
          </p:nvSpPr>
          <p:spPr>
            <a:xfrm>
              <a:off x="22976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1"/>
            <p:cNvSpPr/>
            <p:nvPr/>
          </p:nvSpPr>
          <p:spPr>
            <a:xfrm>
              <a:off x="182115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1"/>
            <p:cNvSpPr/>
            <p:nvPr/>
          </p:nvSpPr>
          <p:spPr>
            <a:xfrm>
              <a:off x="135065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1"/>
            <p:cNvSpPr/>
            <p:nvPr/>
          </p:nvSpPr>
          <p:spPr>
            <a:xfrm>
              <a:off x="8742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1"/>
            <p:cNvSpPr/>
            <p:nvPr/>
          </p:nvSpPr>
          <p:spPr>
            <a:xfrm>
              <a:off x="4032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1"/>
            <p:cNvSpPr/>
            <p:nvPr/>
          </p:nvSpPr>
          <p:spPr>
            <a:xfrm>
              <a:off x="70353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1"/>
            <p:cNvSpPr/>
            <p:nvPr/>
          </p:nvSpPr>
          <p:spPr>
            <a:xfrm>
              <a:off x="65573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1"/>
            <p:cNvSpPr/>
            <p:nvPr/>
          </p:nvSpPr>
          <p:spPr>
            <a:xfrm>
              <a:off x="60863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1"/>
            <p:cNvSpPr/>
            <p:nvPr/>
          </p:nvSpPr>
          <p:spPr>
            <a:xfrm>
              <a:off x="560992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1"/>
            <p:cNvSpPr/>
            <p:nvPr/>
          </p:nvSpPr>
          <p:spPr>
            <a:xfrm>
              <a:off x="513942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1"/>
            <p:cNvSpPr/>
            <p:nvPr/>
          </p:nvSpPr>
          <p:spPr>
            <a:xfrm>
              <a:off x="46629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1"/>
            <p:cNvSpPr/>
            <p:nvPr/>
          </p:nvSpPr>
          <p:spPr>
            <a:xfrm>
              <a:off x="419200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1"/>
            <p:cNvSpPr/>
            <p:nvPr/>
          </p:nvSpPr>
          <p:spPr>
            <a:xfrm>
              <a:off x="371555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1"/>
            <p:cNvSpPr/>
            <p:nvPr/>
          </p:nvSpPr>
          <p:spPr>
            <a:xfrm>
              <a:off x="324505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1"/>
            <p:cNvSpPr/>
            <p:nvPr/>
          </p:nvSpPr>
          <p:spPr>
            <a:xfrm>
              <a:off x="276860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1"/>
            <p:cNvSpPr/>
            <p:nvPr/>
          </p:nvSpPr>
          <p:spPr>
            <a:xfrm>
              <a:off x="22976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1"/>
            <p:cNvSpPr/>
            <p:nvPr/>
          </p:nvSpPr>
          <p:spPr>
            <a:xfrm>
              <a:off x="182115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1"/>
            <p:cNvSpPr/>
            <p:nvPr/>
          </p:nvSpPr>
          <p:spPr>
            <a:xfrm>
              <a:off x="135065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1"/>
            <p:cNvSpPr/>
            <p:nvPr/>
          </p:nvSpPr>
          <p:spPr>
            <a:xfrm>
              <a:off x="874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1"/>
            <p:cNvSpPr/>
            <p:nvPr/>
          </p:nvSpPr>
          <p:spPr>
            <a:xfrm>
              <a:off x="403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1"/>
            <p:cNvSpPr/>
            <p:nvPr/>
          </p:nvSpPr>
          <p:spPr>
            <a:xfrm>
              <a:off x="70353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1"/>
            <p:cNvSpPr/>
            <p:nvPr/>
          </p:nvSpPr>
          <p:spPr>
            <a:xfrm>
              <a:off x="403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1"/>
            <p:cNvSpPr/>
            <p:nvPr/>
          </p:nvSpPr>
          <p:spPr>
            <a:xfrm>
              <a:off x="298100" y="1035725"/>
              <a:ext cx="9450" cy="176025"/>
            </a:xfrm>
            <a:custGeom>
              <a:rect b="b" l="l" r="r" t="t"/>
              <a:pathLst>
                <a:path extrusionOk="0" h="7041" w="378">
                  <a:moveTo>
                    <a:pt x="1" y="1"/>
                  </a:moveTo>
                  <a:lnTo>
                    <a:pt x="1" y="7041"/>
                  </a:lnTo>
                  <a:lnTo>
                    <a:pt x="377" y="704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1"/>
            <p:cNvSpPr/>
            <p:nvPr/>
          </p:nvSpPr>
          <p:spPr>
            <a:xfrm>
              <a:off x="298100" y="1423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1"/>
            <p:cNvSpPr/>
            <p:nvPr/>
          </p:nvSpPr>
          <p:spPr>
            <a:xfrm>
              <a:off x="298100" y="18081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1"/>
            <p:cNvSpPr/>
            <p:nvPr/>
          </p:nvSpPr>
          <p:spPr>
            <a:xfrm>
              <a:off x="298100" y="21963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7" y="7060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1"/>
            <p:cNvSpPr/>
            <p:nvPr/>
          </p:nvSpPr>
          <p:spPr>
            <a:xfrm>
              <a:off x="298100" y="25810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1"/>
            <p:cNvSpPr/>
            <p:nvPr/>
          </p:nvSpPr>
          <p:spPr>
            <a:xfrm>
              <a:off x="298100" y="29687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1"/>
            <p:cNvSpPr/>
            <p:nvPr/>
          </p:nvSpPr>
          <p:spPr>
            <a:xfrm>
              <a:off x="298100" y="33535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1"/>
            <p:cNvSpPr/>
            <p:nvPr/>
          </p:nvSpPr>
          <p:spPr>
            <a:xfrm>
              <a:off x="298100" y="37417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7" y="7060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1"/>
            <p:cNvSpPr/>
            <p:nvPr/>
          </p:nvSpPr>
          <p:spPr>
            <a:xfrm>
              <a:off x="298100" y="4126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1"/>
            <p:cNvSpPr/>
            <p:nvPr/>
          </p:nvSpPr>
          <p:spPr>
            <a:xfrm>
              <a:off x="298100" y="45141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1"/>
            <p:cNvSpPr/>
            <p:nvPr/>
          </p:nvSpPr>
          <p:spPr>
            <a:xfrm>
              <a:off x="7335250" y="1035725"/>
              <a:ext cx="9450" cy="176025"/>
            </a:xfrm>
            <a:custGeom>
              <a:rect b="b" l="l" r="r" t="t"/>
              <a:pathLst>
                <a:path extrusionOk="0" h="7041" w="378">
                  <a:moveTo>
                    <a:pt x="1" y="1"/>
                  </a:moveTo>
                  <a:lnTo>
                    <a:pt x="1" y="7041"/>
                  </a:lnTo>
                  <a:lnTo>
                    <a:pt x="378" y="704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1"/>
            <p:cNvSpPr/>
            <p:nvPr/>
          </p:nvSpPr>
          <p:spPr>
            <a:xfrm>
              <a:off x="7335250" y="1423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1"/>
            <p:cNvSpPr/>
            <p:nvPr/>
          </p:nvSpPr>
          <p:spPr>
            <a:xfrm>
              <a:off x="7335250" y="18081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1"/>
            <p:cNvSpPr/>
            <p:nvPr/>
          </p:nvSpPr>
          <p:spPr>
            <a:xfrm>
              <a:off x="7335250" y="21963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8" y="7060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1"/>
            <p:cNvSpPr/>
            <p:nvPr/>
          </p:nvSpPr>
          <p:spPr>
            <a:xfrm>
              <a:off x="7335250" y="25810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1"/>
            <p:cNvSpPr/>
            <p:nvPr/>
          </p:nvSpPr>
          <p:spPr>
            <a:xfrm>
              <a:off x="7335250" y="29687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1"/>
            <p:cNvSpPr/>
            <p:nvPr/>
          </p:nvSpPr>
          <p:spPr>
            <a:xfrm>
              <a:off x="7335250" y="33535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1"/>
            <p:cNvSpPr/>
            <p:nvPr/>
          </p:nvSpPr>
          <p:spPr>
            <a:xfrm>
              <a:off x="7335250" y="37417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8" y="7060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1"/>
            <p:cNvSpPr/>
            <p:nvPr/>
          </p:nvSpPr>
          <p:spPr>
            <a:xfrm>
              <a:off x="7335250" y="4126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1"/>
            <p:cNvSpPr/>
            <p:nvPr/>
          </p:nvSpPr>
          <p:spPr>
            <a:xfrm>
              <a:off x="7335250" y="45141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3"/>
        </a:solidFill>
      </p:bgPr>
    </p:bg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Google Shape;1141;p13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2" name="Google Shape;1142;p13"/>
          <p:cNvGrpSpPr/>
          <p:nvPr/>
        </p:nvGrpSpPr>
        <p:grpSpPr>
          <a:xfrm>
            <a:off x="713330" y="200208"/>
            <a:ext cx="7717340" cy="4590494"/>
            <a:chOff x="238125" y="732525"/>
            <a:chExt cx="7130500" cy="4241425"/>
          </a:xfrm>
        </p:grpSpPr>
        <p:sp>
          <p:nvSpPr>
            <p:cNvPr id="1143" name="Google Shape;1143;p13"/>
            <p:cNvSpPr/>
            <p:nvPr/>
          </p:nvSpPr>
          <p:spPr>
            <a:xfrm>
              <a:off x="3175800" y="1003350"/>
              <a:ext cx="3741725" cy="3331975"/>
            </a:xfrm>
            <a:custGeom>
              <a:rect b="b" l="l" r="r" t="t"/>
              <a:pathLst>
                <a:path extrusionOk="0" h="133279" w="149669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3"/>
            <p:cNvSpPr/>
            <p:nvPr/>
          </p:nvSpPr>
          <p:spPr>
            <a:xfrm>
              <a:off x="3167575" y="993250"/>
              <a:ext cx="3759100" cy="3349975"/>
            </a:xfrm>
            <a:custGeom>
              <a:rect b="b" l="l" r="r" t="t"/>
              <a:pathLst>
                <a:path extrusionOk="0" h="133999" w="150364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3"/>
            <p:cNvSpPr/>
            <p:nvPr/>
          </p:nvSpPr>
          <p:spPr>
            <a:xfrm>
              <a:off x="4467225" y="3815075"/>
              <a:ext cx="177425" cy="289800"/>
            </a:xfrm>
            <a:custGeom>
              <a:rect b="b" l="l" r="r" t="t"/>
              <a:pathLst>
                <a:path extrusionOk="0" h="11592" w="7097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3"/>
            <p:cNvSpPr/>
            <p:nvPr/>
          </p:nvSpPr>
          <p:spPr>
            <a:xfrm>
              <a:off x="4458375" y="3806875"/>
              <a:ext cx="194800" cy="307475"/>
            </a:xfrm>
            <a:custGeom>
              <a:rect b="b" l="l" r="r" t="t"/>
              <a:pathLst>
                <a:path extrusionOk="0" h="12299" w="7792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3"/>
            <p:cNvSpPr/>
            <p:nvPr/>
          </p:nvSpPr>
          <p:spPr>
            <a:xfrm>
              <a:off x="5304725" y="3312525"/>
              <a:ext cx="45475" cy="78625"/>
            </a:xfrm>
            <a:custGeom>
              <a:rect b="b" l="l" r="r" t="t"/>
              <a:pathLst>
                <a:path extrusionOk="0" h="3145" w="1819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3"/>
            <p:cNvSpPr/>
            <p:nvPr/>
          </p:nvSpPr>
          <p:spPr>
            <a:xfrm>
              <a:off x="5296500" y="3296100"/>
              <a:ext cx="62525" cy="105475"/>
            </a:xfrm>
            <a:custGeom>
              <a:rect b="b" l="l" r="r" t="t"/>
              <a:pathLst>
                <a:path extrusionOk="0" h="4219" w="2501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3"/>
            <p:cNvSpPr/>
            <p:nvPr/>
          </p:nvSpPr>
          <p:spPr>
            <a:xfrm>
              <a:off x="5643750" y="3420800"/>
              <a:ext cx="232675" cy="252250"/>
            </a:xfrm>
            <a:custGeom>
              <a:rect b="b" l="l" r="r" t="t"/>
              <a:pathLst>
                <a:path extrusionOk="0" h="10090" w="9307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3"/>
            <p:cNvSpPr/>
            <p:nvPr/>
          </p:nvSpPr>
          <p:spPr>
            <a:xfrm>
              <a:off x="5628275" y="3412900"/>
              <a:ext cx="256350" cy="268025"/>
            </a:xfrm>
            <a:custGeom>
              <a:rect b="b" l="l" r="r" t="t"/>
              <a:pathLst>
                <a:path extrusionOk="0" h="10721" w="10254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3"/>
            <p:cNvSpPr/>
            <p:nvPr/>
          </p:nvSpPr>
          <p:spPr>
            <a:xfrm>
              <a:off x="5873550" y="3662925"/>
              <a:ext cx="284775" cy="73250"/>
            </a:xfrm>
            <a:custGeom>
              <a:rect b="b" l="l" r="r" t="t"/>
              <a:pathLst>
                <a:path extrusionOk="0" h="2930" w="11391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3"/>
            <p:cNvSpPr/>
            <p:nvPr/>
          </p:nvSpPr>
          <p:spPr>
            <a:xfrm>
              <a:off x="5859050" y="3654075"/>
              <a:ext cx="342200" cy="90000"/>
            </a:xfrm>
            <a:custGeom>
              <a:rect b="b" l="l" r="r" t="t"/>
              <a:pathLst>
                <a:path extrusionOk="0" h="3600" w="13688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3"/>
            <p:cNvSpPr/>
            <p:nvPr/>
          </p:nvSpPr>
          <p:spPr>
            <a:xfrm>
              <a:off x="6185775" y="3706475"/>
              <a:ext cx="137975" cy="31600"/>
            </a:xfrm>
            <a:custGeom>
              <a:rect b="b" l="l" r="r" t="t"/>
              <a:pathLst>
                <a:path extrusionOk="0" h="1264" w="5519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3"/>
            <p:cNvSpPr/>
            <p:nvPr/>
          </p:nvSpPr>
          <p:spPr>
            <a:xfrm>
              <a:off x="6156100" y="3698600"/>
              <a:ext cx="203625" cy="47675"/>
            </a:xfrm>
            <a:custGeom>
              <a:rect b="b" l="l" r="r" t="t"/>
              <a:pathLst>
                <a:path extrusionOk="0" h="1907" w="8145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3"/>
            <p:cNvSpPr/>
            <p:nvPr/>
          </p:nvSpPr>
          <p:spPr>
            <a:xfrm>
              <a:off x="6158300" y="3493725"/>
              <a:ext cx="139875" cy="161950"/>
            </a:xfrm>
            <a:custGeom>
              <a:rect b="b" l="l" r="r" t="t"/>
              <a:pathLst>
                <a:path extrusionOk="0" h="6478" w="5595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3"/>
            <p:cNvSpPr/>
            <p:nvPr/>
          </p:nvSpPr>
          <p:spPr>
            <a:xfrm>
              <a:off x="6149775" y="3484875"/>
              <a:ext cx="165125" cy="188175"/>
            </a:xfrm>
            <a:custGeom>
              <a:rect b="b" l="l" r="r" t="t"/>
              <a:pathLst>
                <a:path extrusionOk="0" h="7527" w="6605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3"/>
            <p:cNvSpPr/>
            <p:nvPr/>
          </p:nvSpPr>
          <p:spPr>
            <a:xfrm>
              <a:off x="5945525" y="3367450"/>
              <a:ext cx="213125" cy="254775"/>
            </a:xfrm>
            <a:custGeom>
              <a:rect b="b" l="l" r="r" t="t"/>
              <a:pathLst>
                <a:path extrusionOk="0" h="10191" w="8525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3"/>
            <p:cNvSpPr/>
            <p:nvPr/>
          </p:nvSpPr>
          <p:spPr>
            <a:xfrm>
              <a:off x="5936075" y="3355775"/>
              <a:ext cx="232350" cy="278450"/>
            </a:xfrm>
            <a:custGeom>
              <a:rect b="b" l="l" r="r" t="t"/>
              <a:pathLst>
                <a:path extrusionOk="0" h="11138" w="9294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3"/>
            <p:cNvSpPr/>
            <p:nvPr/>
          </p:nvSpPr>
          <p:spPr>
            <a:xfrm>
              <a:off x="6429775" y="3529075"/>
              <a:ext cx="453650" cy="254450"/>
            </a:xfrm>
            <a:custGeom>
              <a:rect b="b" l="l" r="r" t="t"/>
              <a:pathLst>
                <a:path extrusionOk="0" h="10178" w="18146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3"/>
            <p:cNvSpPr/>
            <p:nvPr/>
          </p:nvSpPr>
          <p:spPr>
            <a:xfrm>
              <a:off x="6416200" y="3519925"/>
              <a:ext cx="483325" cy="271500"/>
            </a:xfrm>
            <a:custGeom>
              <a:rect b="b" l="l" r="r" t="t"/>
              <a:pathLst>
                <a:path extrusionOk="0" h="10860" w="19333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3"/>
            <p:cNvSpPr/>
            <p:nvPr/>
          </p:nvSpPr>
          <p:spPr>
            <a:xfrm>
              <a:off x="5992575" y="3785400"/>
              <a:ext cx="867500" cy="764650"/>
            </a:xfrm>
            <a:custGeom>
              <a:rect b="b" l="l" r="r" t="t"/>
              <a:pathLst>
                <a:path extrusionOk="0" h="30586" w="3470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3"/>
            <p:cNvSpPr/>
            <p:nvPr/>
          </p:nvSpPr>
          <p:spPr>
            <a:xfrm>
              <a:off x="5985000" y="3768350"/>
              <a:ext cx="883600" cy="789850"/>
            </a:xfrm>
            <a:custGeom>
              <a:rect b="b" l="l" r="r" t="t"/>
              <a:pathLst>
                <a:path extrusionOk="0" h="31594" w="35344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3"/>
            <p:cNvSpPr/>
            <p:nvPr/>
          </p:nvSpPr>
          <p:spPr>
            <a:xfrm>
              <a:off x="6575950" y="4616250"/>
              <a:ext cx="97550" cy="109575"/>
            </a:xfrm>
            <a:custGeom>
              <a:rect b="b" l="l" r="r" t="t"/>
              <a:pathLst>
                <a:path extrusionOk="0" h="4383" w="3902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3"/>
            <p:cNvSpPr/>
            <p:nvPr/>
          </p:nvSpPr>
          <p:spPr>
            <a:xfrm>
              <a:off x="6568050" y="4609625"/>
              <a:ext cx="115875" cy="126600"/>
            </a:xfrm>
            <a:custGeom>
              <a:rect b="b" l="l" r="r" t="t"/>
              <a:pathLst>
                <a:path extrusionOk="0" h="5064" w="4635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3"/>
            <p:cNvSpPr/>
            <p:nvPr/>
          </p:nvSpPr>
          <p:spPr>
            <a:xfrm>
              <a:off x="6995150" y="4713800"/>
              <a:ext cx="195750" cy="190700"/>
            </a:xfrm>
            <a:custGeom>
              <a:rect b="b" l="l" r="r" t="t"/>
              <a:pathLst>
                <a:path extrusionOk="0" h="7628" w="783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3"/>
            <p:cNvSpPr/>
            <p:nvPr/>
          </p:nvSpPr>
          <p:spPr>
            <a:xfrm>
              <a:off x="6985700" y="4705900"/>
              <a:ext cx="213100" cy="209650"/>
            </a:xfrm>
            <a:custGeom>
              <a:rect b="b" l="l" r="r" t="t"/>
              <a:pathLst>
                <a:path extrusionOk="0" h="8386" w="8524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3"/>
            <p:cNvSpPr/>
            <p:nvPr/>
          </p:nvSpPr>
          <p:spPr>
            <a:xfrm>
              <a:off x="7223700" y="4478300"/>
              <a:ext cx="126625" cy="235850"/>
            </a:xfrm>
            <a:custGeom>
              <a:rect b="b" l="l" r="r" t="t"/>
              <a:pathLst>
                <a:path extrusionOk="0" h="9434" w="5065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3"/>
            <p:cNvSpPr/>
            <p:nvPr/>
          </p:nvSpPr>
          <p:spPr>
            <a:xfrm>
              <a:off x="7219600" y="4466625"/>
              <a:ext cx="149025" cy="258875"/>
            </a:xfrm>
            <a:custGeom>
              <a:rect b="b" l="l" r="r" t="t"/>
              <a:pathLst>
                <a:path extrusionOk="0" h="10355" w="5961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3"/>
            <p:cNvSpPr/>
            <p:nvPr/>
          </p:nvSpPr>
          <p:spPr>
            <a:xfrm>
              <a:off x="6134625" y="2921400"/>
              <a:ext cx="43275" cy="96300"/>
            </a:xfrm>
            <a:custGeom>
              <a:rect b="b" l="l" r="r" t="t"/>
              <a:pathLst>
                <a:path extrusionOk="0" h="3852" w="1731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3"/>
            <p:cNvSpPr/>
            <p:nvPr/>
          </p:nvSpPr>
          <p:spPr>
            <a:xfrm>
              <a:off x="6126725" y="2909725"/>
              <a:ext cx="59375" cy="122825"/>
            </a:xfrm>
            <a:custGeom>
              <a:rect b="b" l="l" r="r" t="t"/>
              <a:pathLst>
                <a:path extrusionOk="0" h="4913" w="2375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3"/>
            <p:cNvSpPr/>
            <p:nvPr/>
          </p:nvSpPr>
          <p:spPr>
            <a:xfrm>
              <a:off x="5917450" y="3060600"/>
              <a:ext cx="65350" cy="60650"/>
            </a:xfrm>
            <a:custGeom>
              <a:rect b="b" l="l" r="r" t="t"/>
              <a:pathLst>
                <a:path extrusionOk="0" h="2426" w="2614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3"/>
            <p:cNvSpPr/>
            <p:nvPr/>
          </p:nvSpPr>
          <p:spPr>
            <a:xfrm>
              <a:off x="5908275" y="3050825"/>
              <a:ext cx="86225" cy="78325"/>
            </a:xfrm>
            <a:custGeom>
              <a:rect b="b" l="l" r="r" t="t"/>
              <a:pathLst>
                <a:path extrusionOk="0" h="3133" w="3449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3"/>
            <p:cNvSpPr/>
            <p:nvPr/>
          </p:nvSpPr>
          <p:spPr>
            <a:xfrm>
              <a:off x="6168100" y="3083025"/>
              <a:ext cx="108300" cy="173650"/>
            </a:xfrm>
            <a:custGeom>
              <a:rect b="b" l="l" r="r" t="t"/>
              <a:pathLst>
                <a:path extrusionOk="0" h="6946" w="4332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3"/>
            <p:cNvSpPr/>
            <p:nvPr/>
          </p:nvSpPr>
          <p:spPr>
            <a:xfrm>
              <a:off x="6159575" y="3067875"/>
              <a:ext cx="125650" cy="204275"/>
            </a:xfrm>
            <a:custGeom>
              <a:rect b="b" l="l" r="r" t="t"/>
              <a:pathLst>
                <a:path extrusionOk="0" h="8171" w="5026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3"/>
            <p:cNvSpPr/>
            <p:nvPr/>
          </p:nvSpPr>
          <p:spPr>
            <a:xfrm>
              <a:off x="6241950" y="3244650"/>
              <a:ext cx="111475" cy="160375"/>
            </a:xfrm>
            <a:custGeom>
              <a:rect b="b" l="l" r="r" t="t"/>
              <a:pathLst>
                <a:path extrusionOk="0" h="6415" w="4459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3"/>
            <p:cNvSpPr/>
            <p:nvPr/>
          </p:nvSpPr>
          <p:spPr>
            <a:xfrm>
              <a:off x="6225225" y="3228550"/>
              <a:ext cx="138600" cy="187525"/>
            </a:xfrm>
            <a:custGeom>
              <a:rect b="b" l="l" r="r" t="t"/>
              <a:pathLst>
                <a:path extrusionOk="0" h="7501" w="5544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3"/>
            <p:cNvSpPr/>
            <p:nvPr/>
          </p:nvSpPr>
          <p:spPr>
            <a:xfrm>
              <a:off x="6323400" y="2434950"/>
              <a:ext cx="220375" cy="347575"/>
            </a:xfrm>
            <a:custGeom>
              <a:rect b="b" l="l" r="r" t="t"/>
              <a:pathLst>
                <a:path extrusionOk="0" h="13903" w="8815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3"/>
            <p:cNvSpPr/>
            <p:nvPr/>
          </p:nvSpPr>
          <p:spPr>
            <a:xfrm>
              <a:off x="6314250" y="2424850"/>
              <a:ext cx="238050" cy="377575"/>
            </a:xfrm>
            <a:custGeom>
              <a:rect b="b" l="l" r="r" t="t"/>
              <a:pathLst>
                <a:path extrusionOk="0" h="15103" w="9522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3"/>
            <p:cNvSpPr/>
            <p:nvPr/>
          </p:nvSpPr>
          <p:spPr>
            <a:xfrm>
              <a:off x="6470500" y="2285950"/>
              <a:ext cx="89675" cy="141450"/>
            </a:xfrm>
            <a:custGeom>
              <a:rect b="b" l="l" r="r" t="t"/>
              <a:pathLst>
                <a:path extrusionOk="0" h="5658" w="3587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3"/>
            <p:cNvSpPr/>
            <p:nvPr/>
          </p:nvSpPr>
          <p:spPr>
            <a:xfrm>
              <a:off x="6462300" y="2274900"/>
              <a:ext cx="105775" cy="160375"/>
            </a:xfrm>
            <a:custGeom>
              <a:rect b="b" l="l" r="r" t="t"/>
              <a:pathLst>
                <a:path extrusionOk="0" h="6415" w="4231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3"/>
            <p:cNvSpPr/>
            <p:nvPr/>
          </p:nvSpPr>
          <p:spPr>
            <a:xfrm>
              <a:off x="6378950" y="1950375"/>
              <a:ext cx="126300" cy="303725"/>
            </a:xfrm>
            <a:custGeom>
              <a:rect b="b" l="l" r="r" t="t"/>
              <a:pathLst>
                <a:path extrusionOk="0" h="12149" w="5052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3"/>
            <p:cNvSpPr/>
            <p:nvPr/>
          </p:nvSpPr>
          <p:spPr>
            <a:xfrm>
              <a:off x="6370425" y="1934925"/>
              <a:ext cx="145575" cy="327050"/>
            </a:xfrm>
            <a:custGeom>
              <a:rect b="b" l="l" r="r" t="t"/>
              <a:pathLst>
                <a:path extrusionOk="0" h="13082" w="5823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3"/>
            <p:cNvSpPr/>
            <p:nvPr/>
          </p:nvSpPr>
          <p:spPr>
            <a:xfrm>
              <a:off x="5626075" y="893825"/>
              <a:ext cx="145875" cy="113350"/>
            </a:xfrm>
            <a:custGeom>
              <a:rect b="b" l="l" r="r" t="t"/>
              <a:pathLst>
                <a:path extrusionOk="0" h="4534" w="5835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3"/>
            <p:cNvSpPr/>
            <p:nvPr/>
          </p:nvSpPr>
          <p:spPr>
            <a:xfrm>
              <a:off x="5617225" y="885625"/>
              <a:ext cx="162600" cy="131025"/>
            </a:xfrm>
            <a:custGeom>
              <a:rect b="b" l="l" r="r" t="t"/>
              <a:pathLst>
                <a:path extrusionOk="0" h="5241" w="6504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3"/>
            <p:cNvSpPr/>
            <p:nvPr/>
          </p:nvSpPr>
          <p:spPr>
            <a:xfrm>
              <a:off x="5828725" y="897925"/>
              <a:ext cx="80850" cy="36650"/>
            </a:xfrm>
            <a:custGeom>
              <a:rect b="b" l="l" r="r" t="t"/>
              <a:pathLst>
                <a:path extrusionOk="0" h="1466" w="3234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3"/>
            <p:cNvSpPr/>
            <p:nvPr/>
          </p:nvSpPr>
          <p:spPr>
            <a:xfrm>
              <a:off x="5814525" y="890350"/>
              <a:ext cx="111475" cy="53700"/>
            </a:xfrm>
            <a:custGeom>
              <a:rect b="b" l="l" r="r" t="t"/>
              <a:pathLst>
                <a:path extrusionOk="0" h="2148" w="4459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3"/>
            <p:cNvSpPr/>
            <p:nvPr/>
          </p:nvSpPr>
          <p:spPr>
            <a:xfrm>
              <a:off x="5765925" y="1013475"/>
              <a:ext cx="80825" cy="48625"/>
            </a:xfrm>
            <a:custGeom>
              <a:rect b="b" l="l" r="r" t="t"/>
              <a:pathLst>
                <a:path extrusionOk="0" h="1945" w="3233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3"/>
            <p:cNvSpPr/>
            <p:nvPr/>
          </p:nvSpPr>
          <p:spPr>
            <a:xfrm>
              <a:off x="5752975" y="1004300"/>
              <a:ext cx="113025" cy="68225"/>
            </a:xfrm>
            <a:custGeom>
              <a:rect b="b" l="l" r="r" t="t"/>
              <a:pathLst>
                <a:path extrusionOk="0" h="2729" w="4521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3"/>
            <p:cNvSpPr/>
            <p:nvPr/>
          </p:nvSpPr>
          <p:spPr>
            <a:xfrm>
              <a:off x="4952100" y="890350"/>
              <a:ext cx="78950" cy="112725"/>
            </a:xfrm>
            <a:custGeom>
              <a:rect b="b" l="l" r="r" t="t"/>
              <a:pathLst>
                <a:path extrusionOk="0" h="4509" w="3158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3"/>
            <p:cNvSpPr/>
            <p:nvPr/>
          </p:nvSpPr>
          <p:spPr>
            <a:xfrm>
              <a:off x="4944200" y="878675"/>
              <a:ext cx="94750" cy="137975"/>
            </a:xfrm>
            <a:custGeom>
              <a:rect b="b" l="l" r="r" t="t"/>
              <a:pathLst>
                <a:path extrusionOk="0" h="5519" w="379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3"/>
            <p:cNvSpPr/>
            <p:nvPr/>
          </p:nvSpPr>
          <p:spPr>
            <a:xfrm>
              <a:off x="4770275" y="799125"/>
              <a:ext cx="164800" cy="161950"/>
            </a:xfrm>
            <a:custGeom>
              <a:rect b="b" l="l" r="r" t="t"/>
              <a:pathLst>
                <a:path extrusionOk="0" h="6478" w="6592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3"/>
            <p:cNvSpPr/>
            <p:nvPr/>
          </p:nvSpPr>
          <p:spPr>
            <a:xfrm>
              <a:off x="4761750" y="785550"/>
              <a:ext cx="184075" cy="183425"/>
            </a:xfrm>
            <a:custGeom>
              <a:rect b="b" l="l" r="r" t="t"/>
              <a:pathLst>
                <a:path extrusionOk="0" h="7337" w="7363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3"/>
            <p:cNvSpPr/>
            <p:nvPr/>
          </p:nvSpPr>
          <p:spPr>
            <a:xfrm>
              <a:off x="4392100" y="1174150"/>
              <a:ext cx="165750" cy="386075"/>
            </a:xfrm>
            <a:custGeom>
              <a:rect b="b" l="l" r="r" t="t"/>
              <a:pathLst>
                <a:path extrusionOk="0" h="15443" w="663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3"/>
            <p:cNvSpPr/>
            <p:nvPr/>
          </p:nvSpPr>
          <p:spPr>
            <a:xfrm>
              <a:off x="4383875" y="1161200"/>
              <a:ext cx="181875" cy="406925"/>
            </a:xfrm>
            <a:custGeom>
              <a:rect b="b" l="l" r="r" t="t"/>
              <a:pathLst>
                <a:path extrusionOk="0" h="16277" w="7275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3"/>
            <p:cNvSpPr/>
            <p:nvPr/>
          </p:nvSpPr>
          <p:spPr>
            <a:xfrm>
              <a:off x="3327950" y="2153675"/>
              <a:ext cx="78950" cy="116200"/>
            </a:xfrm>
            <a:custGeom>
              <a:rect b="b" l="l" r="r" t="t"/>
              <a:pathLst>
                <a:path extrusionOk="0" h="4648" w="3158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3"/>
            <p:cNvSpPr/>
            <p:nvPr/>
          </p:nvSpPr>
          <p:spPr>
            <a:xfrm>
              <a:off x="3320050" y="2144525"/>
              <a:ext cx="94725" cy="134825"/>
            </a:xfrm>
            <a:custGeom>
              <a:rect b="b" l="l" r="r" t="t"/>
              <a:pathLst>
                <a:path extrusionOk="0" h="5393" w="3789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3"/>
            <p:cNvSpPr/>
            <p:nvPr/>
          </p:nvSpPr>
          <p:spPr>
            <a:xfrm>
              <a:off x="3404025" y="2057075"/>
              <a:ext cx="144925" cy="252250"/>
            </a:xfrm>
            <a:custGeom>
              <a:rect b="b" l="l" r="r" t="t"/>
              <a:pathLst>
                <a:path extrusionOk="0" h="10090" w="5797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3"/>
            <p:cNvSpPr/>
            <p:nvPr/>
          </p:nvSpPr>
          <p:spPr>
            <a:xfrm>
              <a:off x="3394250" y="2048250"/>
              <a:ext cx="162600" cy="270550"/>
            </a:xfrm>
            <a:custGeom>
              <a:rect b="b" l="l" r="r" t="t"/>
              <a:pathLst>
                <a:path extrusionOk="0" h="10822" w="6504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3"/>
            <p:cNvSpPr/>
            <p:nvPr/>
          </p:nvSpPr>
          <p:spPr>
            <a:xfrm>
              <a:off x="3658775" y="1084500"/>
              <a:ext cx="236775" cy="215300"/>
            </a:xfrm>
            <a:custGeom>
              <a:rect b="b" l="l" r="r" t="t"/>
              <a:pathLst>
                <a:path extrusionOk="0" h="8612" w="9471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3"/>
            <p:cNvSpPr/>
            <p:nvPr/>
          </p:nvSpPr>
          <p:spPr>
            <a:xfrm>
              <a:off x="3645200" y="1074400"/>
              <a:ext cx="260450" cy="239600"/>
            </a:xfrm>
            <a:custGeom>
              <a:rect b="b" l="l" r="r" t="t"/>
              <a:pathLst>
                <a:path extrusionOk="0" h="9584" w="10418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3"/>
            <p:cNvSpPr/>
            <p:nvPr/>
          </p:nvSpPr>
          <p:spPr>
            <a:xfrm>
              <a:off x="3780950" y="1045975"/>
              <a:ext cx="134825" cy="91250"/>
            </a:xfrm>
            <a:custGeom>
              <a:rect b="b" l="l" r="r" t="t"/>
              <a:pathLst>
                <a:path extrusionOk="0" h="3650" w="5393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3"/>
            <p:cNvSpPr/>
            <p:nvPr/>
          </p:nvSpPr>
          <p:spPr>
            <a:xfrm>
              <a:off x="3768950" y="1035550"/>
              <a:ext cx="156600" cy="111475"/>
            </a:xfrm>
            <a:custGeom>
              <a:rect b="b" l="l" r="r" t="t"/>
              <a:pathLst>
                <a:path extrusionOk="0" h="4459" w="6264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3"/>
            <p:cNvSpPr/>
            <p:nvPr/>
          </p:nvSpPr>
          <p:spPr>
            <a:xfrm>
              <a:off x="3098775" y="1751200"/>
              <a:ext cx="166375" cy="133550"/>
            </a:xfrm>
            <a:custGeom>
              <a:rect b="b" l="l" r="r" t="t"/>
              <a:pathLst>
                <a:path extrusionOk="0" h="5342" w="6655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3"/>
            <p:cNvSpPr/>
            <p:nvPr/>
          </p:nvSpPr>
          <p:spPr>
            <a:xfrm>
              <a:off x="3089925" y="1740150"/>
              <a:ext cx="182800" cy="153450"/>
            </a:xfrm>
            <a:custGeom>
              <a:rect b="b" l="l" r="r" t="t"/>
              <a:pathLst>
                <a:path extrusionOk="0" h="6138" w="7312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3"/>
            <p:cNvSpPr/>
            <p:nvPr/>
          </p:nvSpPr>
          <p:spPr>
            <a:xfrm>
              <a:off x="3793250" y="2636350"/>
              <a:ext cx="57175" cy="35700"/>
            </a:xfrm>
            <a:custGeom>
              <a:rect b="b" l="l" r="r" t="t"/>
              <a:pathLst>
                <a:path extrusionOk="0" h="1428" w="2287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3"/>
            <p:cNvSpPr/>
            <p:nvPr/>
          </p:nvSpPr>
          <p:spPr>
            <a:xfrm>
              <a:off x="3768950" y="2626875"/>
              <a:ext cx="95675" cy="59375"/>
            </a:xfrm>
            <a:custGeom>
              <a:rect b="b" l="l" r="r" t="t"/>
              <a:pathLst>
                <a:path extrusionOk="0" h="2375" w="3827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3"/>
            <p:cNvSpPr/>
            <p:nvPr/>
          </p:nvSpPr>
          <p:spPr>
            <a:xfrm>
              <a:off x="3702975" y="2517025"/>
              <a:ext cx="43275" cy="68200"/>
            </a:xfrm>
            <a:custGeom>
              <a:rect b="b" l="l" r="r" t="t"/>
              <a:pathLst>
                <a:path extrusionOk="0" h="2728" w="1731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3"/>
            <p:cNvSpPr/>
            <p:nvPr/>
          </p:nvSpPr>
          <p:spPr>
            <a:xfrm>
              <a:off x="3694450" y="2505025"/>
              <a:ext cx="62850" cy="88100"/>
            </a:xfrm>
            <a:custGeom>
              <a:rect b="b" l="l" r="r" t="t"/>
              <a:pathLst>
                <a:path extrusionOk="0" h="3524" w="2514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3"/>
            <p:cNvSpPr/>
            <p:nvPr/>
          </p:nvSpPr>
          <p:spPr>
            <a:xfrm>
              <a:off x="3696975" y="2570375"/>
              <a:ext cx="25275" cy="78000"/>
            </a:xfrm>
            <a:custGeom>
              <a:rect b="b" l="l" r="r" t="t"/>
              <a:pathLst>
                <a:path extrusionOk="0" h="3120" w="1011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3"/>
            <p:cNvSpPr/>
            <p:nvPr/>
          </p:nvSpPr>
          <p:spPr>
            <a:xfrm>
              <a:off x="3688775" y="2563750"/>
              <a:ext cx="43275" cy="92500"/>
            </a:xfrm>
            <a:custGeom>
              <a:rect b="b" l="l" r="r" t="t"/>
              <a:pathLst>
                <a:path extrusionOk="0" h="3700" w="1731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3"/>
            <p:cNvSpPr/>
            <p:nvPr/>
          </p:nvSpPr>
          <p:spPr>
            <a:xfrm>
              <a:off x="4360850" y="1623350"/>
              <a:ext cx="47375" cy="27475"/>
            </a:xfrm>
            <a:custGeom>
              <a:rect b="b" l="l" r="r" t="t"/>
              <a:pathLst>
                <a:path extrusionOk="0" h="1099" w="1895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3"/>
            <p:cNvSpPr/>
            <p:nvPr/>
          </p:nvSpPr>
          <p:spPr>
            <a:xfrm>
              <a:off x="4347900" y="1615450"/>
              <a:ext cx="74200" cy="44550"/>
            </a:xfrm>
            <a:custGeom>
              <a:rect b="b" l="l" r="r" t="t"/>
              <a:pathLst>
                <a:path extrusionOk="0" h="1782" w="2968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3"/>
            <p:cNvSpPr/>
            <p:nvPr/>
          </p:nvSpPr>
          <p:spPr>
            <a:xfrm>
              <a:off x="2445000" y="785850"/>
              <a:ext cx="922425" cy="1196450"/>
            </a:xfrm>
            <a:custGeom>
              <a:rect b="b" l="l" r="r" t="t"/>
              <a:pathLst>
                <a:path extrusionOk="0" h="47858" w="36897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3"/>
            <p:cNvSpPr/>
            <p:nvPr/>
          </p:nvSpPr>
          <p:spPr>
            <a:xfrm>
              <a:off x="2437100" y="777350"/>
              <a:ext cx="939800" cy="1218525"/>
            </a:xfrm>
            <a:custGeom>
              <a:rect b="b" l="l" r="r" t="t"/>
              <a:pathLst>
                <a:path extrusionOk="0" h="48741" w="37592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3"/>
            <p:cNvSpPr/>
            <p:nvPr/>
          </p:nvSpPr>
          <p:spPr>
            <a:xfrm>
              <a:off x="2067150" y="740400"/>
              <a:ext cx="667350" cy="530050"/>
            </a:xfrm>
            <a:custGeom>
              <a:rect b="b" l="l" r="r" t="t"/>
              <a:pathLst>
                <a:path extrusionOk="0" h="21202" w="26694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3"/>
            <p:cNvSpPr/>
            <p:nvPr/>
          </p:nvSpPr>
          <p:spPr>
            <a:xfrm>
              <a:off x="2057975" y="732525"/>
              <a:ext cx="685375" cy="546450"/>
            </a:xfrm>
            <a:custGeom>
              <a:rect b="b" l="l" r="r" t="t"/>
              <a:pathLst>
                <a:path extrusionOk="0" h="21858" w="27415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3"/>
            <p:cNvSpPr/>
            <p:nvPr/>
          </p:nvSpPr>
          <p:spPr>
            <a:xfrm>
              <a:off x="2007475" y="1152350"/>
              <a:ext cx="49275" cy="59075"/>
            </a:xfrm>
            <a:custGeom>
              <a:rect b="b" l="l" r="r" t="t"/>
              <a:pathLst>
                <a:path extrusionOk="0" h="2363" w="1971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3"/>
            <p:cNvSpPr/>
            <p:nvPr/>
          </p:nvSpPr>
          <p:spPr>
            <a:xfrm>
              <a:off x="1995800" y="1140375"/>
              <a:ext cx="70100" cy="82100"/>
            </a:xfrm>
            <a:custGeom>
              <a:rect b="b" l="l" r="r" t="t"/>
              <a:pathLst>
                <a:path extrusionOk="0" h="3284" w="2804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3"/>
            <p:cNvSpPr/>
            <p:nvPr/>
          </p:nvSpPr>
          <p:spPr>
            <a:xfrm>
              <a:off x="2092700" y="954125"/>
              <a:ext cx="54950" cy="101675"/>
            </a:xfrm>
            <a:custGeom>
              <a:rect b="b" l="l" r="r" t="t"/>
              <a:pathLst>
                <a:path extrusionOk="0" h="4067" w="2198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3"/>
            <p:cNvSpPr/>
            <p:nvPr/>
          </p:nvSpPr>
          <p:spPr>
            <a:xfrm>
              <a:off x="2084500" y="938325"/>
              <a:ext cx="73900" cy="125350"/>
            </a:xfrm>
            <a:custGeom>
              <a:rect b="b" l="l" r="r" t="t"/>
              <a:pathLst>
                <a:path extrusionOk="0" h="5014" w="2956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3"/>
            <p:cNvSpPr/>
            <p:nvPr/>
          </p:nvSpPr>
          <p:spPr>
            <a:xfrm>
              <a:off x="1999575" y="874575"/>
              <a:ext cx="83050" cy="141750"/>
            </a:xfrm>
            <a:custGeom>
              <a:rect b="b" l="l" r="r" t="t"/>
              <a:pathLst>
                <a:path extrusionOk="0" h="5670" w="3322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3"/>
            <p:cNvSpPr/>
            <p:nvPr/>
          </p:nvSpPr>
          <p:spPr>
            <a:xfrm>
              <a:off x="1989175" y="864475"/>
              <a:ext cx="101025" cy="173625"/>
            </a:xfrm>
            <a:custGeom>
              <a:rect b="b" l="l" r="r" t="t"/>
              <a:pathLst>
                <a:path extrusionOk="0" h="6945" w="4041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3"/>
            <p:cNvSpPr/>
            <p:nvPr/>
          </p:nvSpPr>
          <p:spPr>
            <a:xfrm>
              <a:off x="1924775" y="1047875"/>
              <a:ext cx="106400" cy="104500"/>
            </a:xfrm>
            <a:custGeom>
              <a:rect b="b" l="l" r="r" t="t"/>
              <a:pathLst>
                <a:path extrusionOk="0" h="4180" w="4256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3"/>
            <p:cNvSpPr/>
            <p:nvPr/>
          </p:nvSpPr>
          <p:spPr>
            <a:xfrm>
              <a:off x="1916875" y="1036500"/>
              <a:ext cx="124100" cy="128500"/>
            </a:xfrm>
            <a:custGeom>
              <a:rect b="b" l="l" r="r" t="t"/>
              <a:pathLst>
                <a:path extrusionOk="0" h="5140" w="4964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3"/>
            <p:cNvSpPr/>
            <p:nvPr/>
          </p:nvSpPr>
          <p:spPr>
            <a:xfrm>
              <a:off x="1706650" y="1016300"/>
              <a:ext cx="192575" cy="136400"/>
            </a:xfrm>
            <a:custGeom>
              <a:rect b="b" l="l" r="r" t="t"/>
              <a:pathLst>
                <a:path extrusionOk="0" h="5456" w="7703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3"/>
            <p:cNvSpPr/>
            <p:nvPr/>
          </p:nvSpPr>
          <p:spPr>
            <a:xfrm>
              <a:off x="1697800" y="1004950"/>
              <a:ext cx="209625" cy="156600"/>
            </a:xfrm>
            <a:custGeom>
              <a:rect b="b" l="l" r="r" t="t"/>
              <a:pathLst>
                <a:path extrusionOk="0" h="6264" w="8385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3"/>
            <p:cNvSpPr/>
            <p:nvPr/>
          </p:nvSpPr>
          <p:spPr>
            <a:xfrm>
              <a:off x="1640975" y="919700"/>
              <a:ext cx="161975" cy="96625"/>
            </a:xfrm>
            <a:custGeom>
              <a:rect b="b" l="l" r="r" t="t"/>
              <a:pathLst>
                <a:path extrusionOk="0" h="3865" w="6479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3"/>
            <p:cNvSpPr/>
            <p:nvPr/>
          </p:nvSpPr>
          <p:spPr>
            <a:xfrm>
              <a:off x="1629625" y="910875"/>
              <a:ext cx="184375" cy="113650"/>
            </a:xfrm>
            <a:custGeom>
              <a:rect b="b" l="l" r="r" t="t"/>
              <a:pathLst>
                <a:path extrusionOk="0" h="4546" w="7375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3"/>
            <p:cNvSpPr/>
            <p:nvPr/>
          </p:nvSpPr>
          <p:spPr>
            <a:xfrm>
              <a:off x="1843950" y="961050"/>
              <a:ext cx="72950" cy="40125"/>
            </a:xfrm>
            <a:custGeom>
              <a:rect b="b" l="l" r="r" t="t"/>
              <a:pathLst>
                <a:path extrusionOk="0" h="1605" w="2918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3"/>
            <p:cNvSpPr/>
            <p:nvPr/>
          </p:nvSpPr>
          <p:spPr>
            <a:xfrm>
              <a:off x="1833850" y="953475"/>
              <a:ext cx="102950" cy="58125"/>
            </a:xfrm>
            <a:custGeom>
              <a:rect b="b" l="l" r="r" t="t"/>
              <a:pathLst>
                <a:path extrusionOk="0" h="2325" w="4118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3"/>
            <p:cNvSpPr/>
            <p:nvPr/>
          </p:nvSpPr>
          <p:spPr>
            <a:xfrm>
              <a:off x="1900150" y="882450"/>
              <a:ext cx="40425" cy="51500"/>
            </a:xfrm>
            <a:custGeom>
              <a:rect b="b" l="l" r="r" t="t"/>
              <a:pathLst>
                <a:path extrusionOk="0" h="2060" w="1617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3"/>
            <p:cNvSpPr/>
            <p:nvPr/>
          </p:nvSpPr>
          <p:spPr>
            <a:xfrm>
              <a:off x="1889725" y="873000"/>
              <a:ext cx="58750" cy="77975"/>
            </a:xfrm>
            <a:custGeom>
              <a:rect b="b" l="l" r="r" t="t"/>
              <a:pathLst>
                <a:path extrusionOk="0" h="3119" w="235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3"/>
            <p:cNvSpPr/>
            <p:nvPr/>
          </p:nvSpPr>
          <p:spPr>
            <a:xfrm>
              <a:off x="1439900" y="1099950"/>
              <a:ext cx="185325" cy="192275"/>
            </a:xfrm>
            <a:custGeom>
              <a:rect b="b" l="l" r="r" t="t"/>
              <a:pathLst>
                <a:path extrusionOk="0" h="7691" w="7413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3"/>
            <p:cNvSpPr/>
            <p:nvPr/>
          </p:nvSpPr>
          <p:spPr>
            <a:xfrm>
              <a:off x="1431375" y="1091425"/>
              <a:ext cx="201725" cy="208700"/>
            </a:xfrm>
            <a:custGeom>
              <a:rect b="b" l="l" r="r" t="t"/>
              <a:pathLst>
                <a:path extrusionOk="0" h="8348" w="8069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3"/>
            <p:cNvSpPr/>
            <p:nvPr/>
          </p:nvSpPr>
          <p:spPr>
            <a:xfrm>
              <a:off x="1514700" y="1211400"/>
              <a:ext cx="329275" cy="270225"/>
            </a:xfrm>
            <a:custGeom>
              <a:rect b="b" l="l" r="r" t="t"/>
              <a:pathLst>
                <a:path extrusionOk="0" h="10809" w="13171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3"/>
            <p:cNvSpPr/>
            <p:nvPr/>
          </p:nvSpPr>
          <p:spPr>
            <a:xfrm>
              <a:off x="1506825" y="1202875"/>
              <a:ext cx="349150" cy="287600"/>
            </a:xfrm>
            <a:custGeom>
              <a:rect b="b" l="l" r="r" t="t"/>
              <a:pathLst>
                <a:path extrusionOk="0" h="11504" w="13966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3"/>
            <p:cNvSpPr/>
            <p:nvPr/>
          </p:nvSpPr>
          <p:spPr>
            <a:xfrm>
              <a:off x="1843950" y="1219275"/>
              <a:ext cx="96625" cy="163875"/>
            </a:xfrm>
            <a:custGeom>
              <a:rect b="b" l="l" r="r" t="t"/>
              <a:pathLst>
                <a:path extrusionOk="0" h="6555" w="3865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3"/>
            <p:cNvSpPr/>
            <p:nvPr/>
          </p:nvSpPr>
          <p:spPr>
            <a:xfrm>
              <a:off x="1835425" y="1205075"/>
              <a:ext cx="113050" cy="190700"/>
            </a:xfrm>
            <a:custGeom>
              <a:rect b="b" l="l" r="r" t="t"/>
              <a:pathLst>
                <a:path extrusionOk="0" h="7628" w="4522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3"/>
            <p:cNvSpPr/>
            <p:nvPr/>
          </p:nvSpPr>
          <p:spPr>
            <a:xfrm>
              <a:off x="1794700" y="1458875"/>
              <a:ext cx="74850" cy="69800"/>
            </a:xfrm>
            <a:custGeom>
              <a:rect b="b" l="l" r="r" t="t"/>
              <a:pathLst>
                <a:path extrusionOk="0" h="2792" w="2994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3"/>
            <p:cNvSpPr/>
            <p:nvPr/>
          </p:nvSpPr>
          <p:spPr>
            <a:xfrm>
              <a:off x="1782075" y="1445925"/>
              <a:ext cx="98850" cy="90625"/>
            </a:xfrm>
            <a:custGeom>
              <a:rect b="b" l="l" r="r" t="t"/>
              <a:pathLst>
                <a:path extrusionOk="0" h="3625" w="3954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3"/>
            <p:cNvSpPr/>
            <p:nvPr/>
          </p:nvSpPr>
          <p:spPr>
            <a:xfrm>
              <a:off x="241275" y="1079650"/>
              <a:ext cx="2559200" cy="3887025"/>
            </a:xfrm>
            <a:custGeom>
              <a:rect b="b" l="l" r="r" t="t"/>
              <a:pathLst>
                <a:path extrusionOk="0" h="155481" w="102368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3"/>
            <p:cNvSpPr/>
            <p:nvPr/>
          </p:nvSpPr>
          <p:spPr>
            <a:xfrm>
              <a:off x="238125" y="1071925"/>
              <a:ext cx="2568675" cy="3902025"/>
            </a:xfrm>
            <a:custGeom>
              <a:rect b="b" l="l" r="r" t="t"/>
              <a:pathLst>
                <a:path extrusionOk="0" h="156081" w="102747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3"/>
            <p:cNvSpPr/>
            <p:nvPr/>
          </p:nvSpPr>
          <p:spPr>
            <a:xfrm>
              <a:off x="1940550" y="1654925"/>
              <a:ext cx="124725" cy="149650"/>
            </a:xfrm>
            <a:custGeom>
              <a:rect b="b" l="l" r="r" t="t"/>
              <a:pathLst>
                <a:path extrusionOk="0" h="5986" w="4989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3"/>
            <p:cNvSpPr/>
            <p:nvPr/>
          </p:nvSpPr>
          <p:spPr>
            <a:xfrm>
              <a:off x="1932650" y="1641650"/>
              <a:ext cx="145575" cy="179325"/>
            </a:xfrm>
            <a:custGeom>
              <a:rect b="b" l="l" r="r" t="t"/>
              <a:pathLst>
                <a:path extrusionOk="0" h="7173" w="5823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3"/>
            <p:cNvSpPr/>
            <p:nvPr/>
          </p:nvSpPr>
          <p:spPr>
            <a:xfrm>
              <a:off x="2019475" y="1292525"/>
              <a:ext cx="410075" cy="583375"/>
            </a:xfrm>
            <a:custGeom>
              <a:rect b="b" l="l" r="r" t="t"/>
              <a:pathLst>
                <a:path extrusionOk="0" h="23335" w="16403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3"/>
            <p:cNvSpPr/>
            <p:nvPr/>
          </p:nvSpPr>
          <p:spPr>
            <a:xfrm>
              <a:off x="2011275" y="1270725"/>
              <a:ext cx="427750" cy="619075"/>
            </a:xfrm>
            <a:custGeom>
              <a:rect b="b" l="l" r="r" t="t"/>
              <a:pathLst>
                <a:path extrusionOk="0" h="24763" w="1711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3"/>
            <p:cNvSpPr/>
            <p:nvPr/>
          </p:nvSpPr>
          <p:spPr>
            <a:xfrm>
              <a:off x="2342725" y="2272700"/>
              <a:ext cx="102300" cy="109875"/>
            </a:xfrm>
            <a:custGeom>
              <a:rect b="b" l="l" r="r" t="t"/>
              <a:pathLst>
                <a:path extrusionOk="0" h="4395" w="4092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3"/>
            <p:cNvSpPr/>
            <p:nvPr/>
          </p:nvSpPr>
          <p:spPr>
            <a:xfrm>
              <a:off x="2334825" y="2250600"/>
              <a:ext cx="118400" cy="142075"/>
            </a:xfrm>
            <a:custGeom>
              <a:rect b="b" l="l" r="r" t="t"/>
              <a:pathLst>
                <a:path extrusionOk="0" h="5683" w="4736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3"/>
            <p:cNvSpPr/>
            <p:nvPr/>
          </p:nvSpPr>
          <p:spPr>
            <a:xfrm>
              <a:off x="1713900" y="3010725"/>
              <a:ext cx="224775" cy="69925"/>
            </a:xfrm>
            <a:custGeom>
              <a:rect b="b" l="l" r="r" t="t"/>
              <a:pathLst>
                <a:path extrusionOk="0" h="2797" w="8991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3"/>
            <p:cNvSpPr/>
            <p:nvPr/>
          </p:nvSpPr>
          <p:spPr>
            <a:xfrm>
              <a:off x="1691475" y="3002850"/>
              <a:ext cx="265200" cy="86825"/>
            </a:xfrm>
            <a:custGeom>
              <a:rect b="b" l="l" r="r" t="t"/>
              <a:pathLst>
                <a:path extrusionOk="0" h="3473" w="10608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3"/>
            <p:cNvSpPr/>
            <p:nvPr/>
          </p:nvSpPr>
          <p:spPr>
            <a:xfrm>
              <a:off x="1938650" y="3067875"/>
              <a:ext cx="120300" cy="55275"/>
            </a:xfrm>
            <a:custGeom>
              <a:rect b="b" l="l" r="r" t="t"/>
              <a:pathLst>
                <a:path extrusionOk="0" h="2211" w="4812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3"/>
            <p:cNvSpPr/>
            <p:nvPr/>
          </p:nvSpPr>
          <p:spPr>
            <a:xfrm>
              <a:off x="1916875" y="3059350"/>
              <a:ext cx="152175" cy="75475"/>
            </a:xfrm>
            <a:custGeom>
              <a:rect b="b" l="l" r="r" t="t"/>
              <a:pathLst>
                <a:path extrusionOk="0" h="3019" w="6087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3"/>
            <p:cNvSpPr/>
            <p:nvPr/>
          </p:nvSpPr>
          <p:spPr>
            <a:xfrm>
              <a:off x="1843950" y="3121225"/>
              <a:ext cx="55275" cy="29075"/>
            </a:xfrm>
            <a:custGeom>
              <a:rect b="b" l="l" r="r" t="t"/>
              <a:pathLst>
                <a:path extrusionOk="0" h="1163" w="2211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3"/>
            <p:cNvSpPr/>
            <p:nvPr/>
          </p:nvSpPr>
          <p:spPr>
            <a:xfrm>
              <a:off x="1824375" y="3113325"/>
              <a:ext cx="88750" cy="47700"/>
            </a:xfrm>
            <a:custGeom>
              <a:rect b="b" l="l" r="r" t="t"/>
              <a:pathLst>
                <a:path extrusionOk="0" h="1908" w="355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3"/>
            <p:cNvSpPr/>
            <p:nvPr/>
          </p:nvSpPr>
          <p:spPr>
            <a:xfrm>
              <a:off x="2090500" y="3105425"/>
              <a:ext cx="65050" cy="33175"/>
            </a:xfrm>
            <a:custGeom>
              <a:rect b="b" l="l" r="r" t="t"/>
              <a:pathLst>
                <a:path extrusionOk="0" h="1327" w="2602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3"/>
            <p:cNvSpPr/>
            <p:nvPr/>
          </p:nvSpPr>
          <p:spPr>
            <a:xfrm>
              <a:off x="2077875" y="3094075"/>
              <a:ext cx="106725" cy="54325"/>
            </a:xfrm>
            <a:custGeom>
              <a:rect b="b" l="l" r="r" t="t"/>
              <a:pathLst>
                <a:path extrusionOk="0" h="2173" w="4269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7" name="Google Shape;125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58" name="Google Shape;1258;p13"/>
          <p:cNvSpPr txBox="1"/>
          <p:nvPr>
            <p:ph idx="2" type="title"/>
          </p:nvPr>
        </p:nvSpPr>
        <p:spPr>
          <a:xfrm>
            <a:off x="719975" y="2783950"/>
            <a:ext cx="2052000" cy="3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9" name="Google Shape;1259;p13"/>
          <p:cNvSpPr txBox="1"/>
          <p:nvPr>
            <p:ph idx="1" type="subTitle"/>
          </p:nvPr>
        </p:nvSpPr>
        <p:spPr>
          <a:xfrm>
            <a:off x="719975" y="3093801"/>
            <a:ext cx="20520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0" name="Google Shape;1260;p13"/>
          <p:cNvSpPr txBox="1"/>
          <p:nvPr>
            <p:ph idx="3" type="title"/>
          </p:nvPr>
        </p:nvSpPr>
        <p:spPr>
          <a:xfrm>
            <a:off x="3546000" y="2783950"/>
            <a:ext cx="2052000" cy="3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1" name="Google Shape;1261;p13"/>
          <p:cNvSpPr txBox="1"/>
          <p:nvPr>
            <p:ph idx="4" type="subTitle"/>
          </p:nvPr>
        </p:nvSpPr>
        <p:spPr>
          <a:xfrm>
            <a:off x="3546000" y="3093765"/>
            <a:ext cx="20520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2" name="Google Shape;1262;p13"/>
          <p:cNvSpPr txBox="1"/>
          <p:nvPr>
            <p:ph idx="5" type="title"/>
          </p:nvPr>
        </p:nvSpPr>
        <p:spPr>
          <a:xfrm>
            <a:off x="6372025" y="2783938"/>
            <a:ext cx="2052000" cy="3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3" name="Google Shape;1263;p13"/>
          <p:cNvSpPr txBox="1"/>
          <p:nvPr>
            <p:ph idx="6" type="subTitle"/>
          </p:nvPr>
        </p:nvSpPr>
        <p:spPr>
          <a:xfrm>
            <a:off x="6372025" y="3093753"/>
            <a:ext cx="20520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4" name="Google Shape;1264;p13"/>
          <p:cNvSpPr txBox="1"/>
          <p:nvPr>
            <p:ph hasCustomPrompt="1" idx="7" type="title"/>
          </p:nvPr>
        </p:nvSpPr>
        <p:spPr>
          <a:xfrm>
            <a:off x="1327625" y="1874206"/>
            <a:ext cx="836700" cy="7224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5" name="Google Shape;1265;p13"/>
          <p:cNvSpPr txBox="1"/>
          <p:nvPr>
            <p:ph hasCustomPrompt="1" idx="8" type="title"/>
          </p:nvPr>
        </p:nvSpPr>
        <p:spPr>
          <a:xfrm>
            <a:off x="4153650" y="1872856"/>
            <a:ext cx="836700" cy="7251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6" name="Google Shape;1266;p13"/>
          <p:cNvSpPr txBox="1"/>
          <p:nvPr>
            <p:ph hasCustomPrompt="1" idx="9" type="title"/>
          </p:nvPr>
        </p:nvSpPr>
        <p:spPr>
          <a:xfrm>
            <a:off x="6979675" y="1874206"/>
            <a:ext cx="836700" cy="7224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8" name="Google Shape;1268;p14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9" name="Google Shape;1269;p14"/>
          <p:cNvGrpSpPr/>
          <p:nvPr/>
        </p:nvGrpSpPr>
        <p:grpSpPr>
          <a:xfrm>
            <a:off x="-2620438" y="-1095233"/>
            <a:ext cx="14140495" cy="8411170"/>
            <a:chOff x="238125" y="732525"/>
            <a:chExt cx="7130500" cy="4241425"/>
          </a:xfrm>
        </p:grpSpPr>
        <p:sp>
          <p:nvSpPr>
            <p:cNvPr id="1270" name="Google Shape;1270;p14"/>
            <p:cNvSpPr/>
            <p:nvPr/>
          </p:nvSpPr>
          <p:spPr>
            <a:xfrm>
              <a:off x="3175800" y="1003350"/>
              <a:ext cx="3741725" cy="3331975"/>
            </a:xfrm>
            <a:custGeom>
              <a:rect b="b" l="l" r="r" t="t"/>
              <a:pathLst>
                <a:path extrusionOk="0" h="133279" w="149669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4"/>
            <p:cNvSpPr/>
            <p:nvPr/>
          </p:nvSpPr>
          <p:spPr>
            <a:xfrm>
              <a:off x="3167575" y="993250"/>
              <a:ext cx="3759100" cy="3349975"/>
            </a:xfrm>
            <a:custGeom>
              <a:rect b="b" l="l" r="r" t="t"/>
              <a:pathLst>
                <a:path extrusionOk="0" h="133999" w="150364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4"/>
            <p:cNvSpPr/>
            <p:nvPr/>
          </p:nvSpPr>
          <p:spPr>
            <a:xfrm>
              <a:off x="4467225" y="3815075"/>
              <a:ext cx="177425" cy="289800"/>
            </a:xfrm>
            <a:custGeom>
              <a:rect b="b" l="l" r="r" t="t"/>
              <a:pathLst>
                <a:path extrusionOk="0" h="11592" w="7097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4"/>
            <p:cNvSpPr/>
            <p:nvPr/>
          </p:nvSpPr>
          <p:spPr>
            <a:xfrm>
              <a:off x="4458375" y="3806875"/>
              <a:ext cx="194800" cy="307475"/>
            </a:xfrm>
            <a:custGeom>
              <a:rect b="b" l="l" r="r" t="t"/>
              <a:pathLst>
                <a:path extrusionOk="0" h="12299" w="7792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4"/>
            <p:cNvSpPr/>
            <p:nvPr/>
          </p:nvSpPr>
          <p:spPr>
            <a:xfrm>
              <a:off x="5304725" y="3312525"/>
              <a:ext cx="45475" cy="78625"/>
            </a:xfrm>
            <a:custGeom>
              <a:rect b="b" l="l" r="r" t="t"/>
              <a:pathLst>
                <a:path extrusionOk="0" h="3145" w="1819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4"/>
            <p:cNvSpPr/>
            <p:nvPr/>
          </p:nvSpPr>
          <p:spPr>
            <a:xfrm>
              <a:off x="5296500" y="3296100"/>
              <a:ext cx="62525" cy="105475"/>
            </a:xfrm>
            <a:custGeom>
              <a:rect b="b" l="l" r="r" t="t"/>
              <a:pathLst>
                <a:path extrusionOk="0" h="4219" w="2501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4"/>
            <p:cNvSpPr/>
            <p:nvPr/>
          </p:nvSpPr>
          <p:spPr>
            <a:xfrm>
              <a:off x="5643750" y="3420800"/>
              <a:ext cx="232675" cy="252250"/>
            </a:xfrm>
            <a:custGeom>
              <a:rect b="b" l="l" r="r" t="t"/>
              <a:pathLst>
                <a:path extrusionOk="0" h="10090" w="9307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4"/>
            <p:cNvSpPr/>
            <p:nvPr/>
          </p:nvSpPr>
          <p:spPr>
            <a:xfrm>
              <a:off x="5628275" y="3412900"/>
              <a:ext cx="256350" cy="268025"/>
            </a:xfrm>
            <a:custGeom>
              <a:rect b="b" l="l" r="r" t="t"/>
              <a:pathLst>
                <a:path extrusionOk="0" h="10721" w="10254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4"/>
            <p:cNvSpPr/>
            <p:nvPr/>
          </p:nvSpPr>
          <p:spPr>
            <a:xfrm>
              <a:off x="5873550" y="3662925"/>
              <a:ext cx="284775" cy="73250"/>
            </a:xfrm>
            <a:custGeom>
              <a:rect b="b" l="l" r="r" t="t"/>
              <a:pathLst>
                <a:path extrusionOk="0" h="2930" w="11391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4"/>
            <p:cNvSpPr/>
            <p:nvPr/>
          </p:nvSpPr>
          <p:spPr>
            <a:xfrm>
              <a:off x="5859050" y="3654075"/>
              <a:ext cx="342200" cy="90000"/>
            </a:xfrm>
            <a:custGeom>
              <a:rect b="b" l="l" r="r" t="t"/>
              <a:pathLst>
                <a:path extrusionOk="0" h="3600" w="13688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4"/>
            <p:cNvSpPr/>
            <p:nvPr/>
          </p:nvSpPr>
          <p:spPr>
            <a:xfrm>
              <a:off x="6185775" y="3706475"/>
              <a:ext cx="137975" cy="31600"/>
            </a:xfrm>
            <a:custGeom>
              <a:rect b="b" l="l" r="r" t="t"/>
              <a:pathLst>
                <a:path extrusionOk="0" h="1264" w="5519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4"/>
            <p:cNvSpPr/>
            <p:nvPr/>
          </p:nvSpPr>
          <p:spPr>
            <a:xfrm>
              <a:off x="6156100" y="3698600"/>
              <a:ext cx="203625" cy="47675"/>
            </a:xfrm>
            <a:custGeom>
              <a:rect b="b" l="l" r="r" t="t"/>
              <a:pathLst>
                <a:path extrusionOk="0" h="1907" w="8145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4"/>
            <p:cNvSpPr/>
            <p:nvPr/>
          </p:nvSpPr>
          <p:spPr>
            <a:xfrm>
              <a:off x="6158300" y="3493725"/>
              <a:ext cx="139875" cy="161950"/>
            </a:xfrm>
            <a:custGeom>
              <a:rect b="b" l="l" r="r" t="t"/>
              <a:pathLst>
                <a:path extrusionOk="0" h="6478" w="5595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4"/>
            <p:cNvSpPr/>
            <p:nvPr/>
          </p:nvSpPr>
          <p:spPr>
            <a:xfrm>
              <a:off x="6149775" y="3484875"/>
              <a:ext cx="165125" cy="188175"/>
            </a:xfrm>
            <a:custGeom>
              <a:rect b="b" l="l" r="r" t="t"/>
              <a:pathLst>
                <a:path extrusionOk="0" h="7527" w="6605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4"/>
            <p:cNvSpPr/>
            <p:nvPr/>
          </p:nvSpPr>
          <p:spPr>
            <a:xfrm>
              <a:off x="5945525" y="3367450"/>
              <a:ext cx="213125" cy="254775"/>
            </a:xfrm>
            <a:custGeom>
              <a:rect b="b" l="l" r="r" t="t"/>
              <a:pathLst>
                <a:path extrusionOk="0" h="10191" w="8525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4"/>
            <p:cNvSpPr/>
            <p:nvPr/>
          </p:nvSpPr>
          <p:spPr>
            <a:xfrm>
              <a:off x="5936075" y="3355775"/>
              <a:ext cx="232350" cy="278450"/>
            </a:xfrm>
            <a:custGeom>
              <a:rect b="b" l="l" r="r" t="t"/>
              <a:pathLst>
                <a:path extrusionOk="0" h="11138" w="9294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4"/>
            <p:cNvSpPr/>
            <p:nvPr/>
          </p:nvSpPr>
          <p:spPr>
            <a:xfrm>
              <a:off x="6429775" y="3529075"/>
              <a:ext cx="453650" cy="254450"/>
            </a:xfrm>
            <a:custGeom>
              <a:rect b="b" l="l" r="r" t="t"/>
              <a:pathLst>
                <a:path extrusionOk="0" h="10178" w="18146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4"/>
            <p:cNvSpPr/>
            <p:nvPr/>
          </p:nvSpPr>
          <p:spPr>
            <a:xfrm>
              <a:off x="6416200" y="3519925"/>
              <a:ext cx="483325" cy="271500"/>
            </a:xfrm>
            <a:custGeom>
              <a:rect b="b" l="l" r="r" t="t"/>
              <a:pathLst>
                <a:path extrusionOk="0" h="10860" w="19333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4"/>
            <p:cNvSpPr/>
            <p:nvPr/>
          </p:nvSpPr>
          <p:spPr>
            <a:xfrm>
              <a:off x="5992575" y="3785400"/>
              <a:ext cx="867500" cy="764650"/>
            </a:xfrm>
            <a:custGeom>
              <a:rect b="b" l="l" r="r" t="t"/>
              <a:pathLst>
                <a:path extrusionOk="0" h="30586" w="3470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4"/>
            <p:cNvSpPr/>
            <p:nvPr/>
          </p:nvSpPr>
          <p:spPr>
            <a:xfrm>
              <a:off x="5985000" y="3768350"/>
              <a:ext cx="883600" cy="789850"/>
            </a:xfrm>
            <a:custGeom>
              <a:rect b="b" l="l" r="r" t="t"/>
              <a:pathLst>
                <a:path extrusionOk="0" h="31594" w="35344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4"/>
            <p:cNvSpPr/>
            <p:nvPr/>
          </p:nvSpPr>
          <p:spPr>
            <a:xfrm>
              <a:off x="6575950" y="4616250"/>
              <a:ext cx="97550" cy="109575"/>
            </a:xfrm>
            <a:custGeom>
              <a:rect b="b" l="l" r="r" t="t"/>
              <a:pathLst>
                <a:path extrusionOk="0" h="4383" w="3902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4"/>
            <p:cNvSpPr/>
            <p:nvPr/>
          </p:nvSpPr>
          <p:spPr>
            <a:xfrm>
              <a:off x="6568050" y="4609625"/>
              <a:ext cx="115875" cy="126600"/>
            </a:xfrm>
            <a:custGeom>
              <a:rect b="b" l="l" r="r" t="t"/>
              <a:pathLst>
                <a:path extrusionOk="0" h="5064" w="4635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4"/>
            <p:cNvSpPr/>
            <p:nvPr/>
          </p:nvSpPr>
          <p:spPr>
            <a:xfrm>
              <a:off x="6995150" y="4713800"/>
              <a:ext cx="195750" cy="190700"/>
            </a:xfrm>
            <a:custGeom>
              <a:rect b="b" l="l" r="r" t="t"/>
              <a:pathLst>
                <a:path extrusionOk="0" h="7628" w="783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4"/>
            <p:cNvSpPr/>
            <p:nvPr/>
          </p:nvSpPr>
          <p:spPr>
            <a:xfrm>
              <a:off x="6985700" y="4705900"/>
              <a:ext cx="213100" cy="209650"/>
            </a:xfrm>
            <a:custGeom>
              <a:rect b="b" l="l" r="r" t="t"/>
              <a:pathLst>
                <a:path extrusionOk="0" h="8386" w="8524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4"/>
            <p:cNvSpPr/>
            <p:nvPr/>
          </p:nvSpPr>
          <p:spPr>
            <a:xfrm>
              <a:off x="7223700" y="4478300"/>
              <a:ext cx="126625" cy="235850"/>
            </a:xfrm>
            <a:custGeom>
              <a:rect b="b" l="l" r="r" t="t"/>
              <a:pathLst>
                <a:path extrusionOk="0" h="9434" w="5065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4"/>
            <p:cNvSpPr/>
            <p:nvPr/>
          </p:nvSpPr>
          <p:spPr>
            <a:xfrm>
              <a:off x="7219600" y="4466625"/>
              <a:ext cx="149025" cy="258875"/>
            </a:xfrm>
            <a:custGeom>
              <a:rect b="b" l="l" r="r" t="t"/>
              <a:pathLst>
                <a:path extrusionOk="0" h="10355" w="5961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4"/>
            <p:cNvSpPr/>
            <p:nvPr/>
          </p:nvSpPr>
          <p:spPr>
            <a:xfrm>
              <a:off x="6134625" y="2921400"/>
              <a:ext cx="43275" cy="96300"/>
            </a:xfrm>
            <a:custGeom>
              <a:rect b="b" l="l" r="r" t="t"/>
              <a:pathLst>
                <a:path extrusionOk="0" h="3852" w="1731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4"/>
            <p:cNvSpPr/>
            <p:nvPr/>
          </p:nvSpPr>
          <p:spPr>
            <a:xfrm>
              <a:off x="6126725" y="2909725"/>
              <a:ext cx="59375" cy="122825"/>
            </a:xfrm>
            <a:custGeom>
              <a:rect b="b" l="l" r="r" t="t"/>
              <a:pathLst>
                <a:path extrusionOk="0" h="4913" w="2375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4"/>
            <p:cNvSpPr/>
            <p:nvPr/>
          </p:nvSpPr>
          <p:spPr>
            <a:xfrm>
              <a:off x="5917450" y="3060600"/>
              <a:ext cx="65350" cy="60650"/>
            </a:xfrm>
            <a:custGeom>
              <a:rect b="b" l="l" r="r" t="t"/>
              <a:pathLst>
                <a:path extrusionOk="0" h="2426" w="2614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4"/>
            <p:cNvSpPr/>
            <p:nvPr/>
          </p:nvSpPr>
          <p:spPr>
            <a:xfrm>
              <a:off x="5908275" y="3050825"/>
              <a:ext cx="86225" cy="78325"/>
            </a:xfrm>
            <a:custGeom>
              <a:rect b="b" l="l" r="r" t="t"/>
              <a:pathLst>
                <a:path extrusionOk="0" h="3133" w="3449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4"/>
            <p:cNvSpPr/>
            <p:nvPr/>
          </p:nvSpPr>
          <p:spPr>
            <a:xfrm>
              <a:off x="6168100" y="3083025"/>
              <a:ext cx="108300" cy="173650"/>
            </a:xfrm>
            <a:custGeom>
              <a:rect b="b" l="l" r="r" t="t"/>
              <a:pathLst>
                <a:path extrusionOk="0" h="6946" w="4332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4"/>
            <p:cNvSpPr/>
            <p:nvPr/>
          </p:nvSpPr>
          <p:spPr>
            <a:xfrm>
              <a:off x="6159575" y="3067875"/>
              <a:ext cx="125650" cy="204275"/>
            </a:xfrm>
            <a:custGeom>
              <a:rect b="b" l="l" r="r" t="t"/>
              <a:pathLst>
                <a:path extrusionOk="0" h="8171" w="5026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4"/>
            <p:cNvSpPr/>
            <p:nvPr/>
          </p:nvSpPr>
          <p:spPr>
            <a:xfrm>
              <a:off x="6241950" y="3244650"/>
              <a:ext cx="111475" cy="160375"/>
            </a:xfrm>
            <a:custGeom>
              <a:rect b="b" l="l" r="r" t="t"/>
              <a:pathLst>
                <a:path extrusionOk="0" h="6415" w="4459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4"/>
            <p:cNvSpPr/>
            <p:nvPr/>
          </p:nvSpPr>
          <p:spPr>
            <a:xfrm>
              <a:off x="6225225" y="3228550"/>
              <a:ext cx="138600" cy="187525"/>
            </a:xfrm>
            <a:custGeom>
              <a:rect b="b" l="l" r="r" t="t"/>
              <a:pathLst>
                <a:path extrusionOk="0" h="7501" w="5544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4"/>
            <p:cNvSpPr/>
            <p:nvPr/>
          </p:nvSpPr>
          <p:spPr>
            <a:xfrm>
              <a:off x="6323400" y="2434950"/>
              <a:ext cx="220375" cy="347575"/>
            </a:xfrm>
            <a:custGeom>
              <a:rect b="b" l="l" r="r" t="t"/>
              <a:pathLst>
                <a:path extrusionOk="0" h="13903" w="8815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4"/>
            <p:cNvSpPr/>
            <p:nvPr/>
          </p:nvSpPr>
          <p:spPr>
            <a:xfrm>
              <a:off x="6314250" y="2424850"/>
              <a:ext cx="238050" cy="377575"/>
            </a:xfrm>
            <a:custGeom>
              <a:rect b="b" l="l" r="r" t="t"/>
              <a:pathLst>
                <a:path extrusionOk="0" h="15103" w="9522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4"/>
            <p:cNvSpPr/>
            <p:nvPr/>
          </p:nvSpPr>
          <p:spPr>
            <a:xfrm>
              <a:off x="6470500" y="2285950"/>
              <a:ext cx="89675" cy="141450"/>
            </a:xfrm>
            <a:custGeom>
              <a:rect b="b" l="l" r="r" t="t"/>
              <a:pathLst>
                <a:path extrusionOk="0" h="5658" w="3587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4"/>
            <p:cNvSpPr/>
            <p:nvPr/>
          </p:nvSpPr>
          <p:spPr>
            <a:xfrm>
              <a:off x="6462300" y="2274900"/>
              <a:ext cx="105775" cy="160375"/>
            </a:xfrm>
            <a:custGeom>
              <a:rect b="b" l="l" r="r" t="t"/>
              <a:pathLst>
                <a:path extrusionOk="0" h="6415" w="4231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4"/>
            <p:cNvSpPr/>
            <p:nvPr/>
          </p:nvSpPr>
          <p:spPr>
            <a:xfrm>
              <a:off x="6378950" y="1950375"/>
              <a:ext cx="126300" cy="303725"/>
            </a:xfrm>
            <a:custGeom>
              <a:rect b="b" l="l" r="r" t="t"/>
              <a:pathLst>
                <a:path extrusionOk="0" h="12149" w="5052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4"/>
            <p:cNvSpPr/>
            <p:nvPr/>
          </p:nvSpPr>
          <p:spPr>
            <a:xfrm>
              <a:off x="6370425" y="1934925"/>
              <a:ext cx="145575" cy="327050"/>
            </a:xfrm>
            <a:custGeom>
              <a:rect b="b" l="l" r="r" t="t"/>
              <a:pathLst>
                <a:path extrusionOk="0" h="13082" w="5823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4"/>
            <p:cNvSpPr/>
            <p:nvPr/>
          </p:nvSpPr>
          <p:spPr>
            <a:xfrm>
              <a:off x="5626075" y="893825"/>
              <a:ext cx="145875" cy="113350"/>
            </a:xfrm>
            <a:custGeom>
              <a:rect b="b" l="l" r="r" t="t"/>
              <a:pathLst>
                <a:path extrusionOk="0" h="4534" w="5835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4"/>
            <p:cNvSpPr/>
            <p:nvPr/>
          </p:nvSpPr>
          <p:spPr>
            <a:xfrm>
              <a:off x="5617225" y="885625"/>
              <a:ext cx="162600" cy="131025"/>
            </a:xfrm>
            <a:custGeom>
              <a:rect b="b" l="l" r="r" t="t"/>
              <a:pathLst>
                <a:path extrusionOk="0" h="5241" w="6504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4"/>
            <p:cNvSpPr/>
            <p:nvPr/>
          </p:nvSpPr>
          <p:spPr>
            <a:xfrm>
              <a:off x="5828725" y="897925"/>
              <a:ext cx="80850" cy="36650"/>
            </a:xfrm>
            <a:custGeom>
              <a:rect b="b" l="l" r="r" t="t"/>
              <a:pathLst>
                <a:path extrusionOk="0" h="1466" w="3234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4"/>
            <p:cNvSpPr/>
            <p:nvPr/>
          </p:nvSpPr>
          <p:spPr>
            <a:xfrm>
              <a:off x="5814525" y="890350"/>
              <a:ext cx="111475" cy="53700"/>
            </a:xfrm>
            <a:custGeom>
              <a:rect b="b" l="l" r="r" t="t"/>
              <a:pathLst>
                <a:path extrusionOk="0" h="2148" w="4459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4"/>
            <p:cNvSpPr/>
            <p:nvPr/>
          </p:nvSpPr>
          <p:spPr>
            <a:xfrm>
              <a:off x="5765925" y="1013475"/>
              <a:ext cx="80825" cy="48625"/>
            </a:xfrm>
            <a:custGeom>
              <a:rect b="b" l="l" r="r" t="t"/>
              <a:pathLst>
                <a:path extrusionOk="0" h="1945" w="3233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4"/>
            <p:cNvSpPr/>
            <p:nvPr/>
          </p:nvSpPr>
          <p:spPr>
            <a:xfrm>
              <a:off x="5752975" y="1004300"/>
              <a:ext cx="113025" cy="68225"/>
            </a:xfrm>
            <a:custGeom>
              <a:rect b="b" l="l" r="r" t="t"/>
              <a:pathLst>
                <a:path extrusionOk="0" h="2729" w="4521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4"/>
            <p:cNvSpPr/>
            <p:nvPr/>
          </p:nvSpPr>
          <p:spPr>
            <a:xfrm>
              <a:off x="4952100" y="890350"/>
              <a:ext cx="78950" cy="112725"/>
            </a:xfrm>
            <a:custGeom>
              <a:rect b="b" l="l" r="r" t="t"/>
              <a:pathLst>
                <a:path extrusionOk="0" h="4509" w="3158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4"/>
            <p:cNvSpPr/>
            <p:nvPr/>
          </p:nvSpPr>
          <p:spPr>
            <a:xfrm>
              <a:off x="4944200" y="878675"/>
              <a:ext cx="94750" cy="137975"/>
            </a:xfrm>
            <a:custGeom>
              <a:rect b="b" l="l" r="r" t="t"/>
              <a:pathLst>
                <a:path extrusionOk="0" h="5519" w="379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4"/>
            <p:cNvSpPr/>
            <p:nvPr/>
          </p:nvSpPr>
          <p:spPr>
            <a:xfrm>
              <a:off x="4770275" y="799125"/>
              <a:ext cx="164800" cy="161950"/>
            </a:xfrm>
            <a:custGeom>
              <a:rect b="b" l="l" r="r" t="t"/>
              <a:pathLst>
                <a:path extrusionOk="0" h="6478" w="6592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4"/>
            <p:cNvSpPr/>
            <p:nvPr/>
          </p:nvSpPr>
          <p:spPr>
            <a:xfrm>
              <a:off x="4761750" y="785550"/>
              <a:ext cx="184075" cy="183425"/>
            </a:xfrm>
            <a:custGeom>
              <a:rect b="b" l="l" r="r" t="t"/>
              <a:pathLst>
                <a:path extrusionOk="0" h="7337" w="7363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4"/>
            <p:cNvSpPr/>
            <p:nvPr/>
          </p:nvSpPr>
          <p:spPr>
            <a:xfrm>
              <a:off x="4392100" y="1174150"/>
              <a:ext cx="165750" cy="386075"/>
            </a:xfrm>
            <a:custGeom>
              <a:rect b="b" l="l" r="r" t="t"/>
              <a:pathLst>
                <a:path extrusionOk="0" h="15443" w="663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4"/>
            <p:cNvSpPr/>
            <p:nvPr/>
          </p:nvSpPr>
          <p:spPr>
            <a:xfrm>
              <a:off x="4383875" y="1161200"/>
              <a:ext cx="181875" cy="406925"/>
            </a:xfrm>
            <a:custGeom>
              <a:rect b="b" l="l" r="r" t="t"/>
              <a:pathLst>
                <a:path extrusionOk="0" h="16277" w="7275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4"/>
            <p:cNvSpPr/>
            <p:nvPr/>
          </p:nvSpPr>
          <p:spPr>
            <a:xfrm>
              <a:off x="3327950" y="2153675"/>
              <a:ext cx="78950" cy="116200"/>
            </a:xfrm>
            <a:custGeom>
              <a:rect b="b" l="l" r="r" t="t"/>
              <a:pathLst>
                <a:path extrusionOk="0" h="4648" w="3158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4"/>
            <p:cNvSpPr/>
            <p:nvPr/>
          </p:nvSpPr>
          <p:spPr>
            <a:xfrm>
              <a:off x="3320050" y="2144525"/>
              <a:ext cx="94725" cy="134825"/>
            </a:xfrm>
            <a:custGeom>
              <a:rect b="b" l="l" r="r" t="t"/>
              <a:pathLst>
                <a:path extrusionOk="0" h="5393" w="3789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4"/>
            <p:cNvSpPr/>
            <p:nvPr/>
          </p:nvSpPr>
          <p:spPr>
            <a:xfrm>
              <a:off x="3404025" y="2057075"/>
              <a:ext cx="144925" cy="252250"/>
            </a:xfrm>
            <a:custGeom>
              <a:rect b="b" l="l" r="r" t="t"/>
              <a:pathLst>
                <a:path extrusionOk="0" h="10090" w="5797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4"/>
            <p:cNvSpPr/>
            <p:nvPr/>
          </p:nvSpPr>
          <p:spPr>
            <a:xfrm>
              <a:off x="3394250" y="2048250"/>
              <a:ext cx="162600" cy="270550"/>
            </a:xfrm>
            <a:custGeom>
              <a:rect b="b" l="l" r="r" t="t"/>
              <a:pathLst>
                <a:path extrusionOk="0" h="10822" w="6504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4"/>
            <p:cNvSpPr/>
            <p:nvPr/>
          </p:nvSpPr>
          <p:spPr>
            <a:xfrm>
              <a:off x="3658775" y="1084500"/>
              <a:ext cx="236775" cy="215300"/>
            </a:xfrm>
            <a:custGeom>
              <a:rect b="b" l="l" r="r" t="t"/>
              <a:pathLst>
                <a:path extrusionOk="0" h="8612" w="9471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4"/>
            <p:cNvSpPr/>
            <p:nvPr/>
          </p:nvSpPr>
          <p:spPr>
            <a:xfrm>
              <a:off x="3645200" y="1074400"/>
              <a:ext cx="260450" cy="239600"/>
            </a:xfrm>
            <a:custGeom>
              <a:rect b="b" l="l" r="r" t="t"/>
              <a:pathLst>
                <a:path extrusionOk="0" h="9584" w="10418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4"/>
            <p:cNvSpPr/>
            <p:nvPr/>
          </p:nvSpPr>
          <p:spPr>
            <a:xfrm>
              <a:off x="3780950" y="1045975"/>
              <a:ext cx="134825" cy="91250"/>
            </a:xfrm>
            <a:custGeom>
              <a:rect b="b" l="l" r="r" t="t"/>
              <a:pathLst>
                <a:path extrusionOk="0" h="3650" w="5393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4"/>
            <p:cNvSpPr/>
            <p:nvPr/>
          </p:nvSpPr>
          <p:spPr>
            <a:xfrm>
              <a:off x="3768950" y="1035550"/>
              <a:ext cx="156600" cy="111475"/>
            </a:xfrm>
            <a:custGeom>
              <a:rect b="b" l="l" r="r" t="t"/>
              <a:pathLst>
                <a:path extrusionOk="0" h="4459" w="6264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4"/>
            <p:cNvSpPr/>
            <p:nvPr/>
          </p:nvSpPr>
          <p:spPr>
            <a:xfrm>
              <a:off x="3098775" y="1751200"/>
              <a:ext cx="166375" cy="133550"/>
            </a:xfrm>
            <a:custGeom>
              <a:rect b="b" l="l" r="r" t="t"/>
              <a:pathLst>
                <a:path extrusionOk="0" h="5342" w="6655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4"/>
            <p:cNvSpPr/>
            <p:nvPr/>
          </p:nvSpPr>
          <p:spPr>
            <a:xfrm>
              <a:off x="3089925" y="1740150"/>
              <a:ext cx="182800" cy="153450"/>
            </a:xfrm>
            <a:custGeom>
              <a:rect b="b" l="l" r="r" t="t"/>
              <a:pathLst>
                <a:path extrusionOk="0" h="6138" w="7312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4"/>
            <p:cNvSpPr/>
            <p:nvPr/>
          </p:nvSpPr>
          <p:spPr>
            <a:xfrm>
              <a:off x="3793250" y="2636350"/>
              <a:ext cx="57175" cy="35700"/>
            </a:xfrm>
            <a:custGeom>
              <a:rect b="b" l="l" r="r" t="t"/>
              <a:pathLst>
                <a:path extrusionOk="0" h="1428" w="2287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4"/>
            <p:cNvSpPr/>
            <p:nvPr/>
          </p:nvSpPr>
          <p:spPr>
            <a:xfrm>
              <a:off x="3768950" y="2626875"/>
              <a:ext cx="95675" cy="59375"/>
            </a:xfrm>
            <a:custGeom>
              <a:rect b="b" l="l" r="r" t="t"/>
              <a:pathLst>
                <a:path extrusionOk="0" h="2375" w="3827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4"/>
            <p:cNvSpPr/>
            <p:nvPr/>
          </p:nvSpPr>
          <p:spPr>
            <a:xfrm>
              <a:off x="3702975" y="2517025"/>
              <a:ext cx="43275" cy="68200"/>
            </a:xfrm>
            <a:custGeom>
              <a:rect b="b" l="l" r="r" t="t"/>
              <a:pathLst>
                <a:path extrusionOk="0" h="2728" w="1731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4"/>
            <p:cNvSpPr/>
            <p:nvPr/>
          </p:nvSpPr>
          <p:spPr>
            <a:xfrm>
              <a:off x="3694450" y="2505025"/>
              <a:ext cx="62850" cy="88100"/>
            </a:xfrm>
            <a:custGeom>
              <a:rect b="b" l="l" r="r" t="t"/>
              <a:pathLst>
                <a:path extrusionOk="0" h="3524" w="2514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4"/>
            <p:cNvSpPr/>
            <p:nvPr/>
          </p:nvSpPr>
          <p:spPr>
            <a:xfrm>
              <a:off x="3696975" y="2570375"/>
              <a:ext cx="25275" cy="78000"/>
            </a:xfrm>
            <a:custGeom>
              <a:rect b="b" l="l" r="r" t="t"/>
              <a:pathLst>
                <a:path extrusionOk="0" h="3120" w="1011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4"/>
            <p:cNvSpPr/>
            <p:nvPr/>
          </p:nvSpPr>
          <p:spPr>
            <a:xfrm>
              <a:off x="3688775" y="2563750"/>
              <a:ext cx="43275" cy="92500"/>
            </a:xfrm>
            <a:custGeom>
              <a:rect b="b" l="l" r="r" t="t"/>
              <a:pathLst>
                <a:path extrusionOk="0" h="3700" w="1731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4"/>
            <p:cNvSpPr/>
            <p:nvPr/>
          </p:nvSpPr>
          <p:spPr>
            <a:xfrm>
              <a:off x="4360850" y="1623350"/>
              <a:ext cx="47375" cy="27475"/>
            </a:xfrm>
            <a:custGeom>
              <a:rect b="b" l="l" r="r" t="t"/>
              <a:pathLst>
                <a:path extrusionOk="0" h="1099" w="1895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4"/>
            <p:cNvSpPr/>
            <p:nvPr/>
          </p:nvSpPr>
          <p:spPr>
            <a:xfrm>
              <a:off x="4347900" y="1615450"/>
              <a:ext cx="74200" cy="44550"/>
            </a:xfrm>
            <a:custGeom>
              <a:rect b="b" l="l" r="r" t="t"/>
              <a:pathLst>
                <a:path extrusionOk="0" h="1782" w="2968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4"/>
            <p:cNvSpPr/>
            <p:nvPr/>
          </p:nvSpPr>
          <p:spPr>
            <a:xfrm>
              <a:off x="2445000" y="785850"/>
              <a:ext cx="922425" cy="1196450"/>
            </a:xfrm>
            <a:custGeom>
              <a:rect b="b" l="l" r="r" t="t"/>
              <a:pathLst>
                <a:path extrusionOk="0" h="47858" w="36897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4"/>
            <p:cNvSpPr/>
            <p:nvPr/>
          </p:nvSpPr>
          <p:spPr>
            <a:xfrm>
              <a:off x="2437100" y="777350"/>
              <a:ext cx="939800" cy="1218525"/>
            </a:xfrm>
            <a:custGeom>
              <a:rect b="b" l="l" r="r" t="t"/>
              <a:pathLst>
                <a:path extrusionOk="0" h="48741" w="37592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4"/>
            <p:cNvSpPr/>
            <p:nvPr/>
          </p:nvSpPr>
          <p:spPr>
            <a:xfrm>
              <a:off x="2067150" y="740400"/>
              <a:ext cx="667350" cy="530050"/>
            </a:xfrm>
            <a:custGeom>
              <a:rect b="b" l="l" r="r" t="t"/>
              <a:pathLst>
                <a:path extrusionOk="0" h="21202" w="26694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4"/>
            <p:cNvSpPr/>
            <p:nvPr/>
          </p:nvSpPr>
          <p:spPr>
            <a:xfrm>
              <a:off x="2057975" y="732525"/>
              <a:ext cx="685375" cy="546450"/>
            </a:xfrm>
            <a:custGeom>
              <a:rect b="b" l="l" r="r" t="t"/>
              <a:pathLst>
                <a:path extrusionOk="0" h="21858" w="27415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4"/>
            <p:cNvSpPr/>
            <p:nvPr/>
          </p:nvSpPr>
          <p:spPr>
            <a:xfrm>
              <a:off x="2007475" y="1152350"/>
              <a:ext cx="49275" cy="59075"/>
            </a:xfrm>
            <a:custGeom>
              <a:rect b="b" l="l" r="r" t="t"/>
              <a:pathLst>
                <a:path extrusionOk="0" h="2363" w="1971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4"/>
            <p:cNvSpPr/>
            <p:nvPr/>
          </p:nvSpPr>
          <p:spPr>
            <a:xfrm>
              <a:off x="1995800" y="1140375"/>
              <a:ext cx="70100" cy="82100"/>
            </a:xfrm>
            <a:custGeom>
              <a:rect b="b" l="l" r="r" t="t"/>
              <a:pathLst>
                <a:path extrusionOk="0" h="3284" w="2804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4"/>
            <p:cNvSpPr/>
            <p:nvPr/>
          </p:nvSpPr>
          <p:spPr>
            <a:xfrm>
              <a:off x="2092700" y="954125"/>
              <a:ext cx="54950" cy="101675"/>
            </a:xfrm>
            <a:custGeom>
              <a:rect b="b" l="l" r="r" t="t"/>
              <a:pathLst>
                <a:path extrusionOk="0" h="4067" w="2198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4"/>
            <p:cNvSpPr/>
            <p:nvPr/>
          </p:nvSpPr>
          <p:spPr>
            <a:xfrm>
              <a:off x="2084500" y="938325"/>
              <a:ext cx="73900" cy="125350"/>
            </a:xfrm>
            <a:custGeom>
              <a:rect b="b" l="l" r="r" t="t"/>
              <a:pathLst>
                <a:path extrusionOk="0" h="5014" w="2956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4"/>
            <p:cNvSpPr/>
            <p:nvPr/>
          </p:nvSpPr>
          <p:spPr>
            <a:xfrm>
              <a:off x="1999575" y="874575"/>
              <a:ext cx="83050" cy="141750"/>
            </a:xfrm>
            <a:custGeom>
              <a:rect b="b" l="l" r="r" t="t"/>
              <a:pathLst>
                <a:path extrusionOk="0" h="5670" w="3322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4"/>
            <p:cNvSpPr/>
            <p:nvPr/>
          </p:nvSpPr>
          <p:spPr>
            <a:xfrm>
              <a:off x="1989175" y="864475"/>
              <a:ext cx="101025" cy="173625"/>
            </a:xfrm>
            <a:custGeom>
              <a:rect b="b" l="l" r="r" t="t"/>
              <a:pathLst>
                <a:path extrusionOk="0" h="6945" w="4041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4"/>
            <p:cNvSpPr/>
            <p:nvPr/>
          </p:nvSpPr>
          <p:spPr>
            <a:xfrm>
              <a:off x="1924775" y="1047875"/>
              <a:ext cx="106400" cy="104500"/>
            </a:xfrm>
            <a:custGeom>
              <a:rect b="b" l="l" r="r" t="t"/>
              <a:pathLst>
                <a:path extrusionOk="0" h="4180" w="4256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4"/>
            <p:cNvSpPr/>
            <p:nvPr/>
          </p:nvSpPr>
          <p:spPr>
            <a:xfrm>
              <a:off x="1916875" y="1036500"/>
              <a:ext cx="124100" cy="128500"/>
            </a:xfrm>
            <a:custGeom>
              <a:rect b="b" l="l" r="r" t="t"/>
              <a:pathLst>
                <a:path extrusionOk="0" h="5140" w="4964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4"/>
            <p:cNvSpPr/>
            <p:nvPr/>
          </p:nvSpPr>
          <p:spPr>
            <a:xfrm>
              <a:off x="1706650" y="1016300"/>
              <a:ext cx="192575" cy="136400"/>
            </a:xfrm>
            <a:custGeom>
              <a:rect b="b" l="l" r="r" t="t"/>
              <a:pathLst>
                <a:path extrusionOk="0" h="5456" w="7703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4"/>
            <p:cNvSpPr/>
            <p:nvPr/>
          </p:nvSpPr>
          <p:spPr>
            <a:xfrm>
              <a:off x="1697800" y="1004950"/>
              <a:ext cx="209625" cy="156600"/>
            </a:xfrm>
            <a:custGeom>
              <a:rect b="b" l="l" r="r" t="t"/>
              <a:pathLst>
                <a:path extrusionOk="0" h="6264" w="8385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4"/>
            <p:cNvSpPr/>
            <p:nvPr/>
          </p:nvSpPr>
          <p:spPr>
            <a:xfrm>
              <a:off x="1640975" y="919700"/>
              <a:ext cx="161975" cy="96625"/>
            </a:xfrm>
            <a:custGeom>
              <a:rect b="b" l="l" r="r" t="t"/>
              <a:pathLst>
                <a:path extrusionOk="0" h="3865" w="6479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4"/>
            <p:cNvSpPr/>
            <p:nvPr/>
          </p:nvSpPr>
          <p:spPr>
            <a:xfrm>
              <a:off x="1629625" y="910875"/>
              <a:ext cx="184375" cy="113650"/>
            </a:xfrm>
            <a:custGeom>
              <a:rect b="b" l="l" r="r" t="t"/>
              <a:pathLst>
                <a:path extrusionOk="0" h="4546" w="7375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4"/>
            <p:cNvSpPr/>
            <p:nvPr/>
          </p:nvSpPr>
          <p:spPr>
            <a:xfrm>
              <a:off x="1843950" y="961050"/>
              <a:ext cx="72950" cy="40125"/>
            </a:xfrm>
            <a:custGeom>
              <a:rect b="b" l="l" r="r" t="t"/>
              <a:pathLst>
                <a:path extrusionOk="0" h="1605" w="2918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4"/>
            <p:cNvSpPr/>
            <p:nvPr/>
          </p:nvSpPr>
          <p:spPr>
            <a:xfrm>
              <a:off x="1833850" y="953475"/>
              <a:ext cx="102950" cy="58125"/>
            </a:xfrm>
            <a:custGeom>
              <a:rect b="b" l="l" r="r" t="t"/>
              <a:pathLst>
                <a:path extrusionOk="0" h="2325" w="4118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4"/>
            <p:cNvSpPr/>
            <p:nvPr/>
          </p:nvSpPr>
          <p:spPr>
            <a:xfrm>
              <a:off x="1900150" y="882450"/>
              <a:ext cx="40425" cy="51500"/>
            </a:xfrm>
            <a:custGeom>
              <a:rect b="b" l="l" r="r" t="t"/>
              <a:pathLst>
                <a:path extrusionOk="0" h="2060" w="1617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4"/>
            <p:cNvSpPr/>
            <p:nvPr/>
          </p:nvSpPr>
          <p:spPr>
            <a:xfrm>
              <a:off x="1889725" y="873000"/>
              <a:ext cx="58750" cy="77975"/>
            </a:xfrm>
            <a:custGeom>
              <a:rect b="b" l="l" r="r" t="t"/>
              <a:pathLst>
                <a:path extrusionOk="0" h="3119" w="235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4"/>
            <p:cNvSpPr/>
            <p:nvPr/>
          </p:nvSpPr>
          <p:spPr>
            <a:xfrm>
              <a:off x="1439900" y="1099950"/>
              <a:ext cx="185325" cy="192275"/>
            </a:xfrm>
            <a:custGeom>
              <a:rect b="b" l="l" r="r" t="t"/>
              <a:pathLst>
                <a:path extrusionOk="0" h="7691" w="7413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4"/>
            <p:cNvSpPr/>
            <p:nvPr/>
          </p:nvSpPr>
          <p:spPr>
            <a:xfrm>
              <a:off x="1431375" y="1091425"/>
              <a:ext cx="201725" cy="208700"/>
            </a:xfrm>
            <a:custGeom>
              <a:rect b="b" l="l" r="r" t="t"/>
              <a:pathLst>
                <a:path extrusionOk="0" h="8348" w="8069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4"/>
            <p:cNvSpPr/>
            <p:nvPr/>
          </p:nvSpPr>
          <p:spPr>
            <a:xfrm>
              <a:off x="1514700" y="1211400"/>
              <a:ext cx="329275" cy="270225"/>
            </a:xfrm>
            <a:custGeom>
              <a:rect b="b" l="l" r="r" t="t"/>
              <a:pathLst>
                <a:path extrusionOk="0" h="10809" w="13171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4"/>
            <p:cNvSpPr/>
            <p:nvPr/>
          </p:nvSpPr>
          <p:spPr>
            <a:xfrm>
              <a:off x="1506825" y="1202875"/>
              <a:ext cx="349150" cy="287600"/>
            </a:xfrm>
            <a:custGeom>
              <a:rect b="b" l="l" r="r" t="t"/>
              <a:pathLst>
                <a:path extrusionOk="0" h="11504" w="13966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4"/>
            <p:cNvSpPr/>
            <p:nvPr/>
          </p:nvSpPr>
          <p:spPr>
            <a:xfrm>
              <a:off x="1843950" y="1219275"/>
              <a:ext cx="96625" cy="163875"/>
            </a:xfrm>
            <a:custGeom>
              <a:rect b="b" l="l" r="r" t="t"/>
              <a:pathLst>
                <a:path extrusionOk="0" h="6555" w="3865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4"/>
            <p:cNvSpPr/>
            <p:nvPr/>
          </p:nvSpPr>
          <p:spPr>
            <a:xfrm>
              <a:off x="1835425" y="1205075"/>
              <a:ext cx="113050" cy="190700"/>
            </a:xfrm>
            <a:custGeom>
              <a:rect b="b" l="l" r="r" t="t"/>
              <a:pathLst>
                <a:path extrusionOk="0" h="7628" w="4522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4"/>
            <p:cNvSpPr/>
            <p:nvPr/>
          </p:nvSpPr>
          <p:spPr>
            <a:xfrm>
              <a:off x="1794700" y="1458875"/>
              <a:ext cx="74850" cy="69800"/>
            </a:xfrm>
            <a:custGeom>
              <a:rect b="b" l="l" r="r" t="t"/>
              <a:pathLst>
                <a:path extrusionOk="0" h="2792" w="2994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4"/>
            <p:cNvSpPr/>
            <p:nvPr/>
          </p:nvSpPr>
          <p:spPr>
            <a:xfrm>
              <a:off x="1782075" y="1445925"/>
              <a:ext cx="98850" cy="90625"/>
            </a:xfrm>
            <a:custGeom>
              <a:rect b="b" l="l" r="r" t="t"/>
              <a:pathLst>
                <a:path extrusionOk="0" h="3625" w="3954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4"/>
            <p:cNvSpPr/>
            <p:nvPr/>
          </p:nvSpPr>
          <p:spPr>
            <a:xfrm>
              <a:off x="241275" y="1079650"/>
              <a:ext cx="2559200" cy="3887025"/>
            </a:xfrm>
            <a:custGeom>
              <a:rect b="b" l="l" r="r" t="t"/>
              <a:pathLst>
                <a:path extrusionOk="0" h="155481" w="102368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4"/>
            <p:cNvSpPr/>
            <p:nvPr/>
          </p:nvSpPr>
          <p:spPr>
            <a:xfrm>
              <a:off x="238125" y="1071925"/>
              <a:ext cx="2568675" cy="3902025"/>
            </a:xfrm>
            <a:custGeom>
              <a:rect b="b" l="l" r="r" t="t"/>
              <a:pathLst>
                <a:path extrusionOk="0" h="156081" w="102747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4"/>
            <p:cNvSpPr/>
            <p:nvPr/>
          </p:nvSpPr>
          <p:spPr>
            <a:xfrm>
              <a:off x="1940550" y="1654925"/>
              <a:ext cx="124725" cy="149650"/>
            </a:xfrm>
            <a:custGeom>
              <a:rect b="b" l="l" r="r" t="t"/>
              <a:pathLst>
                <a:path extrusionOk="0" h="5986" w="4989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4"/>
            <p:cNvSpPr/>
            <p:nvPr/>
          </p:nvSpPr>
          <p:spPr>
            <a:xfrm>
              <a:off x="1932650" y="1641650"/>
              <a:ext cx="145575" cy="179325"/>
            </a:xfrm>
            <a:custGeom>
              <a:rect b="b" l="l" r="r" t="t"/>
              <a:pathLst>
                <a:path extrusionOk="0" h="7173" w="5823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4"/>
            <p:cNvSpPr/>
            <p:nvPr/>
          </p:nvSpPr>
          <p:spPr>
            <a:xfrm>
              <a:off x="2019475" y="1292525"/>
              <a:ext cx="410075" cy="583375"/>
            </a:xfrm>
            <a:custGeom>
              <a:rect b="b" l="l" r="r" t="t"/>
              <a:pathLst>
                <a:path extrusionOk="0" h="23335" w="16403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4"/>
            <p:cNvSpPr/>
            <p:nvPr/>
          </p:nvSpPr>
          <p:spPr>
            <a:xfrm>
              <a:off x="2011275" y="1270725"/>
              <a:ext cx="427750" cy="619075"/>
            </a:xfrm>
            <a:custGeom>
              <a:rect b="b" l="l" r="r" t="t"/>
              <a:pathLst>
                <a:path extrusionOk="0" h="24763" w="1711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4"/>
            <p:cNvSpPr/>
            <p:nvPr/>
          </p:nvSpPr>
          <p:spPr>
            <a:xfrm>
              <a:off x="2342725" y="2272700"/>
              <a:ext cx="102300" cy="109875"/>
            </a:xfrm>
            <a:custGeom>
              <a:rect b="b" l="l" r="r" t="t"/>
              <a:pathLst>
                <a:path extrusionOk="0" h="4395" w="4092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4"/>
            <p:cNvSpPr/>
            <p:nvPr/>
          </p:nvSpPr>
          <p:spPr>
            <a:xfrm>
              <a:off x="2334825" y="2250600"/>
              <a:ext cx="118400" cy="142075"/>
            </a:xfrm>
            <a:custGeom>
              <a:rect b="b" l="l" r="r" t="t"/>
              <a:pathLst>
                <a:path extrusionOk="0" h="5683" w="4736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4"/>
            <p:cNvSpPr/>
            <p:nvPr/>
          </p:nvSpPr>
          <p:spPr>
            <a:xfrm>
              <a:off x="1713900" y="3010725"/>
              <a:ext cx="224775" cy="69925"/>
            </a:xfrm>
            <a:custGeom>
              <a:rect b="b" l="l" r="r" t="t"/>
              <a:pathLst>
                <a:path extrusionOk="0" h="2797" w="8991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4"/>
            <p:cNvSpPr/>
            <p:nvPr/>
          </p:nvSpPr>
          <p:spPr>
            <a:xfrm>
              <a:off x="1691475" y="3002850"/>
              <a:ext cx="265200" cy="86825"/>
            </a:xfrm>
            <a:custGeom>
              <a:rect b="b" l="l" r="r" t="t"/>
              <a:pathLst>
                <a:path extrusionOk="0" h="3473" w="10608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4"/>
            <p:cNvSpPr/>
            <p:nvPr/>
          </p:nvSpPr>
          <p:spPr>
            <a:xfrm>
              <a:off x="1938650" y="3067875"/>
              <a:ext cx="120300" cy="55275"/>
            </a:xfrm>
            <a:custGeom>
              <a:rect b="b" l="l" r="r" t="t"/>
              <a:pathLst>
                <a:path extrusionOk="0" h="2211" w="4812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4"/>
            <p:cNvSpPr/>
            <p:nvPr/>
          </p:nvSpPr>
          <p:spPr>
            <a:xfrm>
              <a:off x="1916875" y="3059350"/>
              <a:ext cx="152175" cy="75475"/>
            </a:xfrm>
            <a:custGeom>
              <a:rect b="b" l="l" r="r" t="t"/>
              <a:pathLst>
                <a:path extrusionOk="0" h="3019" w="6087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4"/>
            <p:cNvSpPr/>
            <p:nvPr/>
          </p:nvSpPr>
          <p:spPr>
            <a:xfrm>
              <a:off x="1843950" y="3121225"/>
              <a:ext cx="55275" cy="29075"/>
            </a:xfrm>
            <a:custGeom>
              <a:rect b="b" l="l" r="r" t="t"/>
              <a:pathLst>
                <a:path extrusionOk="0" h="1163" w="2211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4"/>
            <p:cNvSpPr/>
            <p:nvPr/>
          </p:nvSpPr>
          <p:spPr>
            <a:xfrm>
              <a:off x="1824375" y="3113325"/>
              <a:ext cx="88750" cy="47700"/>
            </a:xfrm>
            <a:custGeom>
              <a:rect b="b" l="l" r="r" t="t"/>
              <a:pathLst>
                <a:path extrusionOk="0" h="1908" w="355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4"/>
            <p:cNvSpPr/>
            <p:nvPr/>
          </p:nvSpPr>
          <p:spPr>
            <a:xfrm>
              <a:off x="2090500" y="3105425"/>
              <a:ext cx="65050" cy="33175"/>
            </a:xfrm>
            <a:custGeom>
              <a:rect b="b" l="l" r="r" t="t"/>
              <a:pathLst>
                <a:path extrusionOk="0" h="1327" w="2602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4"/>
            <p:cNvSpPr/>
            <p:nvPr/>
          </p:nvSpPr>
          <p:spPr>
            <a:xfrm>
              <a:off x="2077875" y="3094075"/>
              <a:ext cx="106725" cy="54325"/>
            </a:xfrm>
            <a:custGeom>
              <a:rect b="b" l="l" r="r" t="t"/>
              <a:pathLst>
                <a:path extrusionOk="0" h="2173" w="4269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4" name="Google Shape;1384;p14"/>
          <p:cNvSpPr txBox="1"/>
          <p:nvPr>
            <p:ph type="title"/>
          </p:nvPr>
        </p:nvSpPr>
        <p:spPr>
          <a:xfrm>
            <a:off x="1226300" y="3346500"/>
            <a:ext cx="66912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85" name="Google Shape;1385;p14"/>
          <p:cNvSpPr txBox="1"/>
          <p:nvPr>
            <p:ph idx="1" type="subTitle"/>
          </p:nvPr>
        </p:nvSpPr>
        <p:spPr>
          <a:xfrm>
            <a:off x="1226350" y="1265100"/>
            <a:ext cx="6691200" cy="197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386" name="Google Shape;1386;p14"/>
          <p:cNvGrpSpPr/>
          <p:nvPr/>
        </p:nvGrpSpPr>
        <p:grpSpPr>
          <a:xfrm>
            <a:off x="75" y="-96"/>
            <a:ext cx="9143852" cy="5143692"/>
            <a:chOff x="259925" y="865675"/>
            <a:chExt cx="7117500" cy="3993550"/>
          </a:xfrm>
        </p:grpSpPr>
        <p:sp>
          <p:nvSpPr>
            <p:cNvPr id="1387" name="Google Shape;1387;p14"/>
            <p:cNvSpPr/>
            <p:nvPr/>
          </p:nvSpPr>
          <p:spPr>
            <a:xfrm>
              <a:off x="259925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4"/>
            <p:cNvSpPr/>
            <p:nvPr/>
          </p:nvSpPr>
          <p:spPr>
            <a:xfrm>
              <a:off x="734900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4"/>
            <p:cNvSpPr/>
            <p:nvPr/>
          </p:nvSpPr>
          <p:spPr>
            <a:xfrm>
              <a:off x="1208850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4"/>
            <p:cNvSpPr/>
            <p:nvPr/>
          </p:nvSpPr>
          <p:spPr>
            <a:xfrm>
              <a:off x="1683825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4"/>
            <p:cNvSpPr/>
            <p:nvPr/>
          </p:nvSpPr>
          <p:spPr>
            <a:xfrm>
              <a:off x="2157800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8" y="2697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4"/>
            <p:cNvSpPr/>
            <p:nvPr/>
          </p:nvSpPr>
          <p:spPr>
            <a:xfrm>
              <a:off x="263275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4"/>
            <p:cNvSpPr/>
            <p:nvPr/>
          </p:nvSpPr>
          <p:spPr>
            <a:xfrm>
              <a:off x="3106725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4"/>
            <p:cNvSpPr/>
            <p:nvPr/>
          </p:nvSpPr>
          <p:spPr>
            <a:xfrm>
              <a:off x="3581675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4"/>
            <p:cNvSpPr/>
            <p:nvPr/>
          </p:nvSpPr>
          <p:spPr>
            <a:xfrm>
              <a:off x="4055650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4"/>
            <p:cNvSpPr/>
            <p:nvPr/>
          </p:nvSpPr>
          <p:spPr>
            <a:xfrm>
              <a:off x="453060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4"/>
            <p:cNvSpPr/>
            <p:nvPr/>
          </p:nvSpPr>
          <p:spPr>
            <a:xfrm>
              <a:off x="5004575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4"/>
            <p:cNvSpPr/>
            <p:nvPr/>
          </p:nvSpPr>
          <p:spPr>
            <a:xfrm>
              <a:off x="5479550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4"/>
            <p:cNvSpPr/>
            <p:nvPr/>
          </p:nvSpPr>
          <p:spPr>
            <a:xfrm>
              <a:off x="595400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4"/>
            <p:cNvSpPr/>
            <p:nvPr/>
          </p:nvSpPr>
          <p:spPr>
            <a:xfrm>
              <a:off x="6428475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4"/>
            <p:cNvSpPr/>
            <p:nvPr/>
          </p:nvSpPr>
          <p:spPr>
            <a:xfrm>
              <a:off x="6902925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80" y="269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4"/>
            <p:cNvSpPr/>
            <p:nvPr/>
          </p:nvSpPr>
          <p:spPr>
            <a:xfrm>
              <a:off x="259925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4"/>
            <p:cNvSpPr/>
            <p:nvPr/>
          </p:nvSpPr>
          <p:spPr>
            <a:xfrm>
              <a:off x="734900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4"/>
            <p:cNvSpPr/>
            <p:nvPr/>
          </p:nvSpPr>
          <p:spPr>
            <a:xfrm>
              <a:off x="1208850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4"/>
            <p:cNvSpPr/>
            <p:nvPr/>
          </p:nvSpPr>
          <p:spPr>
            <a:xfrm>
              <a:off x="1683825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4"/>
            <p:cNvSpPr/>
            <p:nvPr/>
          </p:nvSpPr>
          <p:spPr>
            <a:xfrm>
              <a:off x="2157800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8" y="2697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4"/>
            <p:cNvSpPr/>
            <p:nvPr/>
          </p:nvSpPr>
          <p:spPr>
            <a:xfrm>
              <a:off x="263275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4"/>
            <p:cNvSpPr/>
            <p:nvPr/>
          </p:nvSpPr>
          <p:spPr>
            <a:xfrm>
              <a:off x="3106725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4"/>
            <p:cNvSpPr/>
            <p:nvPr/>
          </p:nvSpPr>
          <p:spPr>
            <a:xfrm>
              <a:off x="3581675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4"/>
            <p:cNvSpPr/>
            <p:nvPr/>
          </p:nvSpPr>
          <p:spPr>
            <a:xfrm>
              <a:off x="4055650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4"/>
            <p:cNvSpPr/>
            <p:nvPr/>
          </p:nvSpPr>
          <p:spPr>
            <a:xfrm>
              <a:off x="453060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4"/>
            <p:cNvSpPr/>
            <p:nvPr/>
          </p:nvSpPr>
          <p:spPr>
            <a:xfrm>
              <a:off x="5004575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4"/>
            <p:cNvSpPr/>
            <p:nvPr/>
          </p:nvSpPr>
          <p:spPr>
            <a:xfrm>
              <a:off x="5479550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4"/>
            <p:cNvSpPr/>
            <p:nvPr/>
          </p:nvSpPr>
          <p:spPr>
            <a:xfrm>
              <a:off x="595400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4"/>
            <p:cNvSpPr/>
            <p:nvPr/>
          </p:nvSpPr>
          <p:spPr>
            <a:xfrm>
              <a:off x="6428475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4"/>
            <p:cNvSpPr/>
            <p:nvPr/>
          </p:nvSpPr>
          <p:spPr>
            <a:xfrm>
              <a:off x="6902925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80" y="269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4"/>
            <p:cNvSpPr/>
            <p:nvPr/>
          </p:nvSpPr>
          <p:spPr>
            <a:xfrm>
              <a:off x="7297075" y="44055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4"/>
            <p:cNvSpPr/>
            <p:nvPr/>
          </p:nvSpPr>
          <p:spPr>
            <a:xfrm>
              <a:off x="7297575" y="4019825"/>
              <a:ext cx="79850" cy="386250"/>
            </a:xfrm>
            <a:custGeom>
              <a:rect b="b" l="l" r="r" t="t"/>
              <a:pathLst>
                <a:path extrusionOk="0" h="15450" w="3194">
                  <a:moveTo>
                    <a:pt x="1" y="1"/>
                  </a:moveTo>
                  <a:lnTo>
                    <a:pt x="1" y="15449"/>
                  </a:lnTo>
                  <a:lnTo>
                    <a:pt x="3194" y="15449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4"/>
            <p:cNvSpPr/>
            <p:nvPr/>
          </p:nvSpPr>
          <p:spPr>
            <a:xfrm>
              <a:off x="7297575" y="3634125"/>
              <a:ext cx="79850" cy="385725"/>
            </a:xfrm>
            <a:custGeom>
              <a:rect b="b" l="l" r="r" t="t"/>
              <a:pathLst>
                <a:path extrusionOk="0" h="15429" w="3194">
                  <a:moveTo>
                    <a:pt x="1" y="0"/>
                  </a:moveTo>
                  <a:lnTo>
                    <a:pt x="1" y="15429"/>
                  </a:lnTo>
                  <a:lnTo>
                    <a:pt x="3194" y="15429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4"/>
            <p:cNvSpPr/>
            <p:nvPr/>
          </p:nvSpPr>
          <p:spPr>
            <a:xfrm>
              <a:off x="7297075" y="32484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4" y="1542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4"/>
            <p:cNvSpPr/>
            <p:nvPr/>
          </p:nvSpPr>
          <p:spPr>
            <a:xfrm>
              <a:off x="7297575" y="2862175"/>
              <a:ext cx="79850" cy="386250"/>
            </a:xfrm>
            <a:custGeom>
              <a:rect b="b" l="l" r="r" t="t"/>
              <a:pathLst>
                <a:path extrusionOk="0" h="15450" w="3194">
                  <a:moveTo>
                    <a:pt x="1" y="1"/>
                  </a:moveTo>
                  <a:lnTo>
                    <a:pt x="1" y="15449"/>
                  </a:lnTo>
                  <a:lnTo>
                    <a:pt x="3194" y="15449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4"/>
            <p:cNvSpPr/>
            <p:nvPr/>
          </p:nvSpPr>
          <p:spPr>
            <a:xfrm>
              <a:off x="7297075" y="2476475"/>
              <a:ext cx="80350" cy="386225"/>
            </a:xfrm>
            <a:custGeom>
              <a:rect b="b" l="l" r="r" t="t"/>
              <a:pathLst>
                <a:path extrusionOk="0" h="15449" w="3214">
                  <a:moveTo>
                    <a:pt x="1" y="0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4"/>
            <p:cNvSpPr/>
            <p:nvPr/>
          </p:nvSpPr>
          <p:spPr>
            <a:xfrm>
              <a:off x="7297075" y="20902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4"/>
            <p:cNvSpPr/>
            <p:nvPr/>
          </p:nvSpPr>
          <p:spPr>
            <a:xfrm>
              <a:off x="7297075" y="17045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4"/>
            <p:cNvSpPr/>
            <p:nvPr/>
          </p:nvSpPr>
          <p:spPr>
            <a:xfrm>
              <a:off x="7297075" y="13188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4" y="1542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4"/>
            <p:cNvSpPr/>
            <p:nvPr/>
          </p:nvSpPr>
          <p:spPr>
            <a:xfrm>
              <a:off x="7297575" y="933100"/>
              <a:ext cx="79850" cy="385750"/>
            </a:xfrm>
            <a:custGeom>
              <a:rect b="b" l="l" r="r" t="t"/>
              <a:pathLst>
                <a:path extrusionOk="0" h="15430" w="3194">
                  <a:moveTo>
                    <a:pt x="1" y="0"/>
                  </a:moveTo>
                  <a:lnTo>
                    <a:pt x="1" y="15429"/>
                  </a:lnTo>
                  <a:lnTo>
                    <a:pt x="3194" y="15429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4"/>
            <p:cNvSpPr/>
            <p:nvPr/>
          </p:nvSpPr>
          <p:spPr>
            <a:xfrm>
              <a:off x="259925" y="44055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4"/>
            <p:cNvSpPr/>
            <p:nvPr/>
          </p:nvSpPr>
          <p:spPr>
            <a:xfrm>
              <a:off x="259925" y="40198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4"/>
            <p:cNvSpPr/>
            <p:nvPr/>
          </p:nvSpPr>
          <p:spPr>
            <a:xfrm>
              <a:off x="259925" y="36341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4"/>
            <p:cNvSpPr/>
            <p:nvPr/>
          </p:nvSpPr>
          <p:spPr>
            <a:xfrm>
              <a:off x="259925" y="32484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4"/>
            <p:cNvSpPr/>
            <p:nvPr/>
          </p:nvSpPr>
          <p:spPr>
            <a:xfrm>
              <a:off x="259925" y="286217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4"/>
            <p:cNvSpPr/>
            <p:nvPr/>
          </p:nvSpPr>
          <p:spPr>
            <a:xfrm>
              <a:off x="259925" y="2476475"/>
              <a:ext cx="80350" cy="386225"/>
            </a:xfrm>
            <a:custGeom>
              <a:rect b="b" l="l" r="r" t="t"/>
              <a:pathLst>
                <a:path extrusionOk="0" h="15449" w="3214">
                  <a:moveTo>
                    <a:pt x="1" y="0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4"/>
            <p:cNvSpPr/>
            <p:nvPr/>
          </p:nvSpPr>
          <p:spPr>
            <a:xfrm>
              <a:off x="259925" y="20902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4"/>
            <p:cNvSpPr/>
            <p:nvPr/>
          </p:nvSpPr>
          <p:spPr>
            <a:xfrm>
              <a:off x="259925" y="17045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4"/>
            <p:cNvSpPr/>
            <p:nvPr/>
          </p:nvSpPr>
          <p:spPr>
            <a:xfrm>
              <a:off x="259925" y="13188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4"/>
            <p:cNvSpPr/>
            <p:nvPr/>
          </p:nvSpPr>
          <p:spPr>
            <a:xfrm>
              <a:off x="259925" y="9331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4"/>
            <p:cNvSpPr/>
            <p:nvPr/>
          </p:nvSpPr>
          <p:spPr>
            <a:xfrm>
              <a:off x="337775" y="931125"/>
              <a:ext cx="6961825" cy="3862650"/>
            </a:xfrm>
            <a:custGeom>
              <a:rect b="b" l="l" r="r" t="t"/>
              <a:pathLst>
                <a:path extrusionOk="0" h="154506" w="278473">
                  <a:moveTo>
                    <a:pt x="278294" y="159"/>
                  </a:moveTo>
                  <a:lnTo>
                    <a:pt x="278294" y="154347"/>
                  </a:lnTo>
                  <a:lnTo>
                    <a:pt x="198" y="154347"/>
                  </a:lnTo>
                  <a:lnTo>
                    <a:pt x="198" y="159"/>
                  </a:lnTo>
                  <a:close/>
                  <a:moveTo>
                    <a:pt x="0" y="0"/>
                  </a:moveTo>
                  <a:lnTo>
                    <a:pt x="0" y="154505"/>
                  </a:lnTo>
                  <a:lnTo>
                    <a:pt x="278472" y="154505"/>
                  </a:lnTo>
                  <a:lnTo>
                    <a:pt x="2784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4"/>
            <p:cNvSpPr/>
            <p:nvPr/>
          </p:nvSpPr>
          <p:spPr>
            <a:xfrm>
              <a:off x="65573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4"/>
            <p:cNvSpPr/>
            <p:nvPr/>
          </p:nvSpPr>
          <p:spPr>
            <a:xfrm>
              <a:off x="60863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4"/>
            <p:cNvSpPr/>
            <p:nvPr/>
          </p:nvSpPr>
          <p:spPr>
            <a:xfrm>
              <a:off x="560992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4"/>
            <p:cNvSpPr/>
            <p:nvPr/>
          </p:nvSpPr>
          <p:spPr>
            <a:xfrm>
              <a:off x="513942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4"/>
            <p:cNvSpPr/>
            <p:nvPr/>
          </p:nvSpPr>
          <p:spPr>
            <a:xfrm>
              <a:off x="46629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4"/>
            <p:cNvSpPr/>
            <p:nvPr/>
          </p:nvSpPr>
          <p:spPr>
            <a:xfrm>
              <a:off x="419200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4"/>
            <p:cNvSpPr/>
            <p:nvPr/>
          </p:nvSpPr>
          <p:spPr>
            <a:xfrm>
              <a:off x="371555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4"/>
            <p:cNvSpPr/>
            <p:nvPr/>
          </p:nvSpPr>
          <p:spPr>
            <a:xfrm>
              <a:off x="324505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4"/>
            <p:cNvSpPr/>
            <p:nvPr/>
          </p:nvSpPr>
          <p:spPr>
            <a:xfrm>
              <a:off x="276860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4"/>
            <p:cNvSpPr/>
            <p:nvPr/>
          </p:nvSpPr>
          <p:spPr>
            <a:xfrm>
              <a:off x="22976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4"/>
            <p:cNvSpPr/>
            <p:nvPr/>
          </p:nvSpPr>
          <p:spPr>
            <a:xfrm>
              <a:off x="182115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4"/>
            <p:cNvSpPr/>
            <p:nvPr/>
          </p:nvSpPr>
          <p:spPr>
            <a:xfrm>
              <a:off x="135065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4"/>
            <p:cNvSpPr/>
            <p:nvPr/>
          </p:nvSpPr>
          <p:spPr>
            <a:xfrm>
              <a:off x="8742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4"/>
            <p:cNvSpPr/>
            <p:nvPr/>
          </p:nvSpPr>
          <p:spPr>
            <a:xfrm>
              <a:off x="4032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4"/>
            <p:cNvSpPr/>
            <p:nvPr/>
          </p:nvSpPr>
          <p:spPr>
            <a:xfrm>
              <a:off x="70353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4"/>
            <p:cNvSpPr/>
            <p:nvPr/>
          </p:nvSpPr>
          <p:spPr>
            <a:xfrm>
              <a:off x="65573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4"/>
            <p:cNvSpPr/>
            <p:nvPr/>
          </p:nvSpPr>
          <p:spPr>
            <a:xfrm>
              <a:off x="60863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4"/>
            <p:cNvSpPr/>
            <p:nvPr/>
          </p:nvSpPr>
          <p:spPr>
            <a:xfrm>
              <a:off x="560992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4"/>
            <p:cNvSpPr/>
            <p:nvPr/>
          </p:nvSpPr>
          <p:spPr>
            <a:xfrm>
              <a:off x="513942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4"/>
            <p:cNvSpPr/>
            <p:nvPr/>
          </p:nvSpPr>
          <p:spPr>
            <a:xfrm>
              <a:off x="46629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4"/>
            <p:cNvSpPr/>
            <p:nvPr/>
          </p:nvSpPr>
          <p:spPr>
            <a:xfrm>
              <a:off x="419200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4"/>
            <p:cNvSpPr/>
            <p:nvPr/>
          </p:nvSpPr>
          <p:spPr>
            <a:xfrm>
              <a:off x="371555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4"/>
            <p:cNvSpPr/>
            <p:nvPr/>
          </p:nvSpPr>
          <p:spPr>
            <a:xfrm>
              <a:off x="324505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4"/>
            <p:cNvSpPr/>
            <p:nvPr/>
          </p:nvSpPr>
          <p:spPr>
            <a:xfrm>
              <a:off x="276860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4"/>
            <p:cNvSpPr/>
            <p:nvPr/>
          </p:nvSpPr>
          <p:spPr>
            <a:xfrm>
              <a:off x="22976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4"/>
            <p:cNvSpPr/>
            <p:nvPr/>
          </p:nvSpPr>
          <p:spPr>
            <a:xfrm>
              <a:off x="182115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4"/>
            <p:cNvSpPr/>
            <p:nvPr/>
          </p:nvSpPr>
          <p:spPr>
            <a:xfrm>
              <a:off x="135065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4"/>
            <p:cNvSpPr/>
            <p:nvPr/>
          </p:nvSpPr>
          <p:spPr>
            <a:xfrm>
              <a:off x="874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4"/>
            <p:cNvSpPr/>
            <p:nvPr/>
          </p:nvSpPr>
          <p:spPr>
            <a:xfrm>
              <a:off x="403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4"/>
            <p:cNvSpPr/>
            <p:nvPr/>
          </p:nvSpPr>
          <p:spPr>
            <a:xfrm>
              <a:off x="70353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4"/>
            <p:cNvSpPr/>
            <p:nvPr/>
          </p:nvSpPr>
          <p:spPr>
            <a:xfrm>
              <a:off x="403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4"/>
            <p:cNvSpPr/>
            <p:nvPr/>
          </p:nvSpPr>
          <p:spPr>
            <a:xfrm>
              <a:off x="298100" y="1035725"/>
              <a:ext cx="9450" cy="176025"/>
            </a:xfrm>
            <a:custGeom>
              <a:rect b="b" l="l" r="r" t="t"/>
              <a:pathLst>
                <a:path extrusionOk="0" h="7041" w="378">
                  <a:moveTo>
                    <a:pt x="1" y="1"/>
                  </a:moveTo>
                  <a:lnTo>
                    <a:pt x="1" y="7041"/>
                  </a:lnTo>
                  <a:lnTo>
                    <a:pt x="377" y="704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4"/>
            <p:cNvSpPr/>
            <p:nvPr/>
          </p:nvSpPr>
          <p:spPr>
            <a:xfrm>
              <a:off x="298100" y="1423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4"/>
            <p:cNvSpPr/>
            <p:nvPr/>
          </p:nvSpPr>
          <p:spPr>
            <a:xfrm>
              <a:off x="298100" y="18081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4"/>
            <p:cNvSpPr/>
            <p:nvPr/>
          </p:nvSpPr>
          <p:spPr>
            <a:xfrm>
              <a:off x="298100" y="21963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7" y="7060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4"/>
            <p:cNvSpPr/>
            <p:nvPr/>
          </p:nvSpPr>
          <p:spPr>
            <a:xfrm>
              <a:off x="298100" y="25810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4"/>
            <p:cNvSpPr/>
            <p:nvPr/>
          </p:nvSpPr>
          <p:spPr>
            <a:xfrm>
              <a:off x="298100" y="29687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4"/>
            <p:cNvSpPr/>
            <p:nvPr/>
          </p:nvSpPr>
          <p:spPr>
            <a:xfrm>
              <a:off x="298100" y="33535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4"/>
            <p:cNvSpPr/>
            <p:nvPr/>
          </p:nvSpPr>
          <p:spPr>
            <a:xfrm>
              <a:off x="298100" y="37417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7" y="7060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4"/>
            <p:cNvSpPr/>
            <p:nvPr/>
          </p:nvSpPr>
          <p:spPr>
            <a:xfrm>
              <a:off x="298100" y="4126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4"/>
            <p:cNvSpPr/>
            <p:nvPr/>
          </p:nvSpPr>
          <p:spPr>
            <a:xfrm>
              <a:off x="298100" y="45141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4"/>
            <p:cNvSpPr/>
            <p:nvPr/>
          </p:nvSpPr>
          <p:spPr>
            <a:xfrm>
              <a:off x="7335250" y="1035725"/>
              <a:ext cx="9450" cy="176025"/>
            </a:xfrm>
            <a:custGeom>
              <a:rect b="b" l="l" r="r" t="t"/>
              <a:pathLst>
                <a:path extrusionOk="0" h="7041" w="378">
                  <a:moveTo>
                    <a:pt x="1" y="1"/>
                  </a:moveTo>
                  <a:lnTo>
                    <a:pt x="1" y="7041"/>
                  </a:lnTo>
                  <a:lnTo>
                    <a:pt x="378" y="704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4"/>
            <p:cNvSpPr/>
            <p:nvPr/>
          </p:nvSpPr>
          <p:spPr>
            <a:xfrm>
              <a:off x="7335250" y="1423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4"/>
            <p:cNvSpPr/>
            <p:nvPr/>
          </p:nvSpPr>
          <p:spPr>
            <a:xfrm>
              <a:off x="7335250" y="18081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4"/>
            <p:cNvSpPr/>
            <p:nvPr/>
          </p:nvSpPr>
          <p:spPr>
            <a:xfrm>
              <a:off x="7335250" y="21963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8" y="7060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4"/>
            <p:cNvSpPr/>
            <p:nvPr/>
          </p:nvSpPr>
          <p:spPr>
            <a:xfrm>
              <a:off x="7335250" y="25810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4"/>
            <p:cNvSpPr/>
            <p:nvPr/>
          </p:nvSpPr>
          <p:spPr>
            <a:xfrm>
              <a:off x="7335250" y="29687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4"/>
            <p:cNvSpPr/>
            <p:nvPr/>
          </p:nvSpPr>
          <p:spPr>
            <a:xfrm>
              <a:off x="7335250" y="33535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4"/>
            <p:cNvSpPr/>
            <p:nvPr/>
          </p:nvSpPr>
          <p:spPr>
            <a:xfrm>
              <a:off x="7335250" y="37417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8" y="7060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4"/>
            <p:cNvSpPr/>
            <p:nvPr/>
          </p:nvSpPr>
          <p:spPr>
            <a:xfrm>
              <a:off x="7335250" y="4126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4"/>
            <p:cNvSpPr/>
            <p:nvPr/>
          </p:nvSpPr>
          <p:spPr>
            <a:xfrm>
              <a:off x="7335250" y="45141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0" name="Google Shape;1490;p15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15"/>
          <p:cNvSpPr txBox="1"/>
          <p:nvPr>
            <p:ph type="title"/>
          </p:nvPr>
        </p:nvSpPr>
        <p:spPr>
          <a:xfrm>
            <a:off x="720000" y="888925"/>
            <a:ext cx="4260900" cy="181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92" name="Google Shape;1492;p15"/>
          <p:cNvSpPr txBox="1"/>
          <p:nvPr>
            <p:ph idx="1" type="subTitle"/>
          </p:nvPr>
        </p:nvSpPr>
        <p:spPr>
          <a:xfrm>
            <a:off x="720000" y="2706275"/>
            <a:ext cx="4260900" cy="15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4" name="Google Shape;1494;p16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16"/>
          <p:cNvSpPr txBox="1"/>
          <p:nvPr>
            <p:ph type="title"/>
          </p:nvPr>
        </p:nvSpPr>
        <p:spPr>
          <a:xfrm>
            <a:off x="850008" y="1176125"/>
            <a:ext cx="3233100" cy="121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96" name="Google Shape;1496;p16"/>
          <p:cNvSpPr txBox="1"/>
          <p:nvPr>
            <p:ph idx="1" type="subTitle"/>
          </p:nvPr>
        </p:nvSpPr>
        <p:spPr>
          <a:xfrm>
            <a:off x="850000" y="2392325"/>
            <a:ext cx="3233100" cy="14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97" name="Google Shape;1497;p16"/>
          <p:cNvGrpSpPr/>
          <p:nvPr/>
        </p:nvGrpSpPr>
        <p:grpSpPr>
          <a:xfrm>
            <a:off x="75" y="-96"/>
            <a:ext cx="9143852" cy="5143692"/>
            <a:chOff x="259925" y="865675"/>
            <a:chExt cx="7117500" cy="3993550"/>
          </a:xfrm>
        </p:grpSpPr>
        <p:sp>
          <p:nvSpPr>
            <p:cNvPr id="1498" name="Google Shape;1498;p16"/>
            <p:cNvSpPr/>
            <p:nvPr/>
          </p:nvSpPr>
          <p:spPr>
            <a:xfrm>
              <a:off x="259925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6"/>
            <p:cNvSpPr/>
            <p:nvPr/>
          </p:nvSpPr>
          <p:spPr>
            <a:xfrm>
              <a:off x="734900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6"/>
            <p:cNvSpPr/>
            <p:nvPr/>
          </p:nvSpPr>
          <p:spPr>
            <a:xfrm>
              <a:off x="1208850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6"/>
            <p:cNvSpPr/>
            <p:nvPr/>
          </p:nvSpPr>
          <p:spPr>
            <a:xfrm>
              <a:off x="1683825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6"/>
            <p:cNvSpPr/>
            <p:nvPr/>
          </p:nvSpPr>
          <p:spPr>
            <a:xfrm>
              <a:off x="2157800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8" y="2697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6"/>
            <p:cNvSpPr/>
            <p:nvPr/>
          </p:nvSpPr>
          <p:spPr>
            <a:xfrm>
              <a:off x="263275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6"/>
            <p:cNvSpPr/>
            <p:nvPr/>
          </p:nvSpPr>
          <p:spPr>
            <a:xfrm>
              <a:off x="3106725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6"/>
            <p:cNvSpPr/>
            <p:nvPr/>
          </p:nvSpPr>
          <p:spPr>
            <a:xfrm>
              <a:off x="3581675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6"/>
            <p:cNvSpPr/>
            <p:nvPr/>
          </p:nvSpPr>
          <p:spPr>
            <a:xfrm>
              <a:off x="4055650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6"/>
            <p:cNvSpPr/>
            <p:nvPr/>
          </p:nvSpPr>
          <p:spPr>
            <a:xfrm>
              <a:off x="453060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6"/>
            <p:cNvSpPr/>
            <p:nvPr/>
          </p:nvSpPr>
          <p:spPr>
            <a:xfrm>
              <a:off x="5004575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6"/>
            <p:cNvSpPr/>
            <p:nvPr/>
          </p:nvSpPr>
          <p:spPr>
            <a:xfrm>
              <a:off x="5479550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6"/>
            <p:cNvSpPr/>
            <p:nvPr/>
          </p:nvSpPr>
          <p:spPr>
            <a:xfrm>
              <a:off x="595400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6"/>
            <p:cNvSpPr/>
            <p:nvPr/>
          </p:nvSpPr>
          <p:spPr>
            <a:xfrm>
              <a:off x="6428475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6"/>
            <p:cNvSpPr/>
            <p:nvPr/>
          </p:nvSpPr>
          <p:spPr>
            <a:xfrm>
              <a:off x="6902925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80" y="269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6"/>
            <p:cNvSpPr/>
            <p:nvPr/>
          </p:nvSpPr>
          <p:spPr>
            <a:xfrm>
              <a:off x="259925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6"/>
            <p:cNvSpPr/>
            <p:nvPr/>
          </p:nvSpPr>
          <p:spPr>
            <a:xfrm>
              <a:off x="734900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6"/>
            <p:cNvSpPr/>
            <p:nvPr/>
          </p:nvSpPr>
          <p:spPr>
            <a:xfrm>
              <a:off x="1208850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6"/>
            <p:cNvSpPr/>
            <p:nvPr/>
          </p:nvSpPr>
          <p:spPr>
            <a:xfrm>
              <a:off x="1683825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6"/>
            <p:cNvSpPr/>
            <p:nvPr/>
          </p:nvSpPr>
          <p:spPr>
            <a:xfrm>
              <a:off x="2157800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8" y="2697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6"/>
            <p:cNvSpPr/>
            <p:nvPr/>
          </p:nvSpPr>
          <p:spPr>
            <a:xfrm>
              <a:off x="263275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6"/>
            <p:cNvSpPr/>
            <p:nvPr/>
          </p:nvSpPr>
          <p:spPr>
            <a:xfrm>
              <a:off x="3106725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6"/>
            <p:cNvSpPr/>
            <p:nvPr/>
          </p:nvSpPr>
          <p:spPr>
            <a:xfrm>
              <a:off x="3581675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6"/>
            <p:cNvSpPr/>
            <p:nvPr/>
          </p:nvSpPr>
          <p:spPr>
            <a:xfrm>
              <a:off x="4055650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6"/>
            <p:cNvSpPr/>
            <p:nvPr/>
          </p:nvSpPr>
          <p:spPr>
            <a:xfrm>
              <a:off x="453060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6"/>
            <p:cNvSpPr/>
            <p:nvPr/>
          </p:nvSpPr>
          <p:spPr>
            <a:xfrm>
              <a:off x="5004575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6"/>
            <p:cNvSpPr/>
            <p:nvPr/>
          </p:nvSpPr>
          <p:spPr>
            <a:xfrm>
              <a:off x="5479550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6"/>
            <p:cNvSpPr/>
            <p:nvPr/>
          </p:nvSpPr>
          <p:spPr>
            <a:xfrm>
              <a:off x="595400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6"/>
            <p:cNvSpPr/>
            <p:nvPr/>
          </p:nvSpPr>
          <p:spPr>
            <a:xfrm>
              <a:off x="6428475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6"/>
            <p:cNvSpPr/>
            <p:nvPr/>
          </p:nvSpPr>
          <p:spPr>
            <a:xfrm>
              <a:off x="6902925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80" y="269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6"/>
            <p:cNvSpPr/>
            <p:nvPr/>
          </p:nvSpPr>
          <p:spPr>
            <a:xfrm>
              <a:off x="7297075" y="44055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6"/>
            <p:cNvSpPr/>
            <p:nvPr/>
          </p:nvSpPr>
          <p:spPr>
            <a:xfrm>
              <a:off x="7297575" y="4019825"/>
              <a:ext cx="79850" cy="386250"/>
            </a:xfrm>
            <a:custGeom>
              <a:rect b="b" l="l" r="r" t="t"/>
              <a:pathLst>
                <a:path extrusionOk="0" h="15450" w="3194">
                  <a:moveTo>
                    <a:pt x="1" y="1"/>
                  </a:moveTo>
                  <a:lnTo>
                    <a:pt x="1" y="15449"/>
                  </a:lnTo>
                  <a:lnTo>
                    <a:pt x="3194" y="15449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6"/>
            <p:cNvSpPr/>
            <p:nvPr/>
          </p:nvSpPr>
          <p:spPr>
            <a:xfrm>
              <a:off x="7297575" y="3634125"/>
              <a:ext cx="79850" cy="385725"/>
            </a:xfrm>
            <a:custGeom>
              <a:rect b="b" l="l" r="r" t="t"/>
              <a:pathLst>
                <a:path extrusionOk="0" h="15429" w="3194">
                  <a:moveTo>
                    <a:pt x="1" y="0"/>
                  </a:moveTo>
                  <a:lnTo>
                    <a:pt x="1" y="15429"/>
                  </a:lnTo>
                  <a:lnTo>
                    <a:pt x="3194" y="15429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6"/>
            <p:cNvSpPr/>
            <p:nvPr/>
          </p:nvSpPr>
          <p:spPr>
            <a:xfrm>
              <a:off x="7297075" y="32484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4" y="1542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6"/>
            <p:cNvSpPr/>
            <p:nvPr/>
          </p:nvSpPr>
          <p:spPr>
            <a:xfrm>
              <a:off x="7297575" y="2862175"/>
              <a:ext cx="79850" cy="386250"/>
            </a:xfrm>
            <a:custGeom>
              <a:rect b="b" l="l" r="r" t="t"/>
              <a:pathLst>
                <a:path extrusionOk="0" h="15450" w="3194">
                  <a:moveTo>
                    <a:pt x="1" y="1"/>
                  </a:moveTo>
                  <a:lnTo>
                    <a:pt x="1" y="15449"/>
                  </a:lnTo>
                  <a:lnTo>
                    <a:pt x="3194" y="15449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6"/>
            <p:cNvSpPr/>
            <p:nvPr/>
          </p:nvSpPr>
          <p:spPr>
            <a:xfrm>
              <a:off x="7297075" y="2476475"/>
              <a:ext cx="80350" cy="386225"/>
            </a:xfrm>
            <a:custGeom>
              <a:rect b="b" l="l" r="r" t="t"/>
              <a:pathLst>
                <a:path extrusionOk="0" h="15449" w="3214">
                  <a:moveTo>
                    <a:pt x="1" y="0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6"/>
            <p:cNvSpPr/>
            <p:nvPr/>
          </p:nvSpPr>
          <p:spPr>
            <a:xfrm>
              <a:off x="7297075" y="20902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6"/>
            <p:cNvSpPr/>
            <p:nvPr/>
          </p:nvSpPr>
          <p:spPr>
            <a:xfrm>
              <a:off x="7297075" y="17045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6"/>
            <p:cNvSpPr/>
            <p:nvPr/>
          </p:nvSpPr>
          <p:spPr>
            <a:xfrm>
              <a:off x="7297075" y="13188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4" y="1542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6"/>
            <p:cNvSpPr/>
            <p:nvPr/>
          </p:nvSpPr>
          <p:spPr>
            <a:xfrm>
              <a:off x="7297575" y="933100"/>
              <a:ext cx="79850" cy="385750"/>
            </a:xfrm>
            <a:custGeom>
              <a:rect b="b" l="l" r="r" t="t"/>
              <a:pathLst>
                <a:path extrusionOk="0" h="15430" w="3194">
                  <a:moveTo>
                    <a:pt x="1" y="0"/>
                  </a:moveTo>
                  <a:lnTo>
                    <a:pt x="1" y="15429"/>
                  </a:lnTo>
                  <a:lnTo>
                    <a:pt x="3194" y="15429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6"/>
            <p:cNvSpPr/>
            <p:nvPr/>
          </p:nvSpPr>
          <p:spPr>
            <a:xfrm>
              <a:off x="259925" y="44055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6"/>
            <p:cNvSpPr/>
            <p:nvPr/>
          </p:nvSpPr>
          <p:spPr>
            <a:xfrm>
              <a:off x="259925" y="40198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6"/>
            <p:cNvSpPr/>
            <p:nvPr/>
          </p:nvSpPr>
          <p:spPr>
            <a:xfrm>
              <a:off x="259925" y="36341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6"/>
            <p:cNvSpPr/>
            <p:nvPr/>
          </p:nvSpPr>
          <p:spPr>
            <a:xfrm>
              <a:off x="259925" y="32484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6"/>
            <p:cNvSpPr/>
            <p:nvPr/>
          </p:nvSpPr>
          <p:spPr>
            <a:xfrm>
              <a:off x="259925" y="286217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6"/>
            <p:cNvSpPr/>
            <p:nvPr/>
          </p:nvSpPr>
          <p:spPr>
            <a:xfrm>
              <a:off x="259925" y="2476475"/>
              <a:ext cx="80350" cy="386225"/>
            </a:xfrm>
            <a:custGeom>
              <a:rect b="b" l="l" r="r" t="t"/>
              <a:pathLst>
                <a:path extrusionOk="0" h="15449" w="3214">
                  <a:moveTo>
                    <a:pt x="1" y="0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6"/>
            <p:cNvSpPr/>
            <p:nvPr/>
          </p:nvSpPr>
          <p:spPr>
            <a:xfrm>
              <a:off x="259925" y="20902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6"/>
            <p:cNvSpPr/>
            <p:nvPr/>
          </p:nvSpPr>
          <p:spPr>
            <a:xfrm>
              <a:off x="259925" y="17045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6"/>
            <p:cNvSpPr/>
            <p:nvPr/>
          </p:nvSpPr>
          <p:spPr>
            <a:xfrm>
              <a:off x="259925" y="13188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6"/>
            <p:cNvSpPr/>
            <p:nvPr/>
          </p:nvSpPr>
          <p:spPr>
            <a:xfrm>
              <a:off x="259925" y="9331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6"/>
            <p:cNvSpPr/>
            <p:nvPr/>
          </p:nvSpPr>
          <p:spPr>
            <a:xfrm>
              <a:off x="337775" y="931125"/>
              <a:ext cx="6961825" cy="3862650"/>
            </a:xfrm>
            <a:custGeom>
              <a:rect b="b" l="l" r="r" t="t"/>
              <a:pathLst>
                <a:path extrusionOk="0" h="154506" w="278473">
                  <a:moveTo>
                    <a:pt x="278294" y="159"/>
                  </a:moveTo>
                  <a:lnTo>
                    <a:pt x="278294" y="154347"/>
                  </a:lnTo>
                  <a:lnTo>
                    <a:pt x="198" y="154347"/>
                  </a:lnTo>
                  <a:lnTo>
                    <a:pt x="198" y="159"/>
                  </a:lnTo>
                  <a:close/>
                  <a:moveTo>
                    <a:pt x="0" y="0"/>
                  </a:moveTo>
                  <a:lnTo>
                    <a:pt x="0" y="154505"/>
                  </a:lnTo>
                  <a:lnTo>
                    <a:pt x="278472" y="154505"/>
                  </a:lnTo>
                  <a:lnTo>
                    <a:pt x="2784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6"/>
            <p:cNvSpPr/>
            <p:nvPr/>
          </p:nvSpPr>
          <p:spPr>
            <a:xfrm>
              <a:off x="65573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6"/>
            <p:cNvSpPr/>
            <p:nvPr/>
          </p:nvSpPr>
          <p:spPr>
            <a:xfrm>
              <a:off x="60863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6"/>
            <p:cNvSpPr/>
            <p:nvPr/>
          </p:nvSpPr>
          <p:spPr>
            <a:xfrm>
              <a:off x="560992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6"/>
            <p:cNvSpPr/>
            <p:nvPr/>
          </p:nvSpPr>
          <p:spPr>
            <a:xfrm>
              <a:off x="513942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6"/>
            <p:cNvSpPr/>
            <p:nvPr/>
          </p:nvSpPr>
          <p:spPr>
            <a:xfrm>
              <a:off x="46629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6"/>
            <p:cNvSpPr/>
            <p:nvPr/>
          </p:nvSpPr>
          <p:spPr>
            <a:xfrm>
              <a:off x="419200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6"/>
            <p:cNvSpPr/>
            <p:nvPr/>
          </p:nvSpPr>
          <p:spPr>
            <a:xfrm>
              <a:off x="371555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6"/>
            <p:cNvSpPr/>
            <p:nvPr/>
          </p:nvSpPr>
          <p:spPr>
            <a:xfrm>
              <a:off x="324505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6"/>
            <p:cNvSpPr/>
            <p:nvPr/>
          </p:nvSpPr>
          <p:spPr>
            <a:xfrm>
              <a:off x="276860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6"/>
            <p:cNvSpPr/>
            <p:nvPr/>
          </p:nvSpPr>
          <p:spPr>
            <a:xfrm>
              <a:off x="22976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6"/>
            <p:cNvSpPr/>
            <p:nvPr/>
          </p:nvSpPr>
          <p:spPr>
            <a:xfrm>
              <a:off x="182115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6"/>
            <p:cNvSpPr/>
            <p:nvPr/>
          </p:nvSpPr>
          <p:spPr>
            <a:xfrm>
              <a:off x="135065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6"/>
            <p:cNvSpPr/>
            <p:nvPr/>
          </p:nvSpPr>
          <p:spPr>
            <a:xfrm>
              <a:off x="8742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6"/>
            <p:cNvSpPr/>
            <p:nvPr/>
          </p:nvSpPr>
          <p:spPr>
            <a:xfrm>
              <a:off x="4032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6"/>
            <p:cNvSpPr/>
            <p:nvPr/>
          </p:nvSpPr>
          <p:spPr>
            <a:xfrm>
              <a:off x="70353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6"/>
            <p:cNvSpPr/>
            <p:nvPr/>
          </p:nvSpPr>
          <p:spPr>
            <a:xfrm>
              <a:off x="65573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6"/>
            <p:cNvSpPr/>
            <p:nvPr/>
          </p:nvSpPr>
          <p:spPr>
            <a:xfrm>
              <a:off x="60863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6"/>
            <p:cNvSpPr/>
            <p:nvPr/>
          </p:nvSpPr>
          <p:spPr>
            <a:xfrm>
              <a:off x="560992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6"/>
            <p:cNvSpPr/>
            <p:nvPr/>
          </p:nvSpPr>
          <p:spPr>
            <a:xfrm>
              <a:off x="513942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6"/>
            <p:cNvSpPr/>
            <p:nvPr/>
          </p:nvSpPr>
          <p:spPr>
            <a:xfrm>
              <a:off x="46629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6"/>
            <p:cNvSpPr/>
            <p:nvPr/>
          </p:nvSpPr>
          <p:spPr>
            <a:xfrm>
              <a:off x="419200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6"/>
            <p:cNvSpPr/>
            <p:nvPr/>
          </p:nvSpPr>
          <p:spPr>
            <a:xfrm>
              <a:off x="371555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6"/>
            <p:cNvSpPr/>
            <p:nvPr/>
          </p:nvSpPr>
          <p:spPr>
            <a:xfrm>
              <a:off x="324505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6"/>
            <p:cNvSpPr/>
            <p:nvPr/>
          </p:nvSpPr>
          <p:spPr>
            <a:xfrm>
              <a:off x="276860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6"/>
            <p:cNvSpPr/>
            <p:nvPr/>
          </p:nvSpPr>
          <p:spPr>
            <a:xfrm>
              <a:off x="22976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6"/>
            <p:cNvSpPr/>
            <p:nvPr/>
          </p:nvSpPr>
          <p:spPr>
            <a:xfrm>
              <a:off x="182115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6"/>
            <p:cNvSpPr/>
            <p:nvPr/>
          </p:nvSpPr>
          <p:spPr>
            <a:xfrm>
              <a:off x="135065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6"/>
            <p:cNvSpPr/>
            <p:nvPr/>
          </p:nvSpPr>
          <p:spPr>
            <a:xfrm>
              <a:off x="874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6"/>
            <p:cNvSpPr/>
            <p:nvPr/>
          </p:nvSpPr>
          <p:spPr>
            <a:xfrm>
              <a:off x="403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6"/>
            <p:cNvSpPr/>
            <p:nvPr/>
          </p:nvSpPr>
          <p:spPr>
            <a:xfrm>
              <a:off x="70353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6"/>
            <p:cNvSpPr/>
            <p:nvPr/>
          </p:nvSpPr>
          <p:spPr>
            <a:xfrm>
              <a:off x="403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6"/>
            <p:cNvSpPr/>
            <p:nvPr/>
          </p:nvSpPr>
          <p:spPr>
            <a:xfrm>
              <a:off x="298100" y="1035725"/>
              <a:ext cx="9450" cy="176025"/>
            </a:xfrm>
            <a:custGeom>
              <a:rect b="b" l="l" r="r" t="t"/>
              <a:pathLst>
                <a:path extrusionOk="0" h="7041" w="378">
                  <a:moveTo>
                    <a:pt x="1" y="1"/>
                  </a:moveTo>
                  <a:lnTo>
                    <a:pt x="1" y="7041"/>
                  </a:lnTo>
                  <a:lnTo>
                    <a:pt x="377" y="704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6"/>
            <p:cNvSpPr/>
            <p:nvPr/>
          </p:nvSpPr>
          <p:spPr>
            <a:xfrm>
              <a:off x="298100" y="1423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6"/>
            <p:cNvSpPr/>
            <p:nvPr/>
          </p:nvSpPr>
          <p:spPr>
            <a:xfrm>
              <a:off x="298100" y="18081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6"/>
            <p:cNvSpPr/>
            <p:nvPr/>
          </p:nvSpPr>
          <p:spPr>
            <a:xfrm>
              <a:off x="298100" y="21963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7" y="7060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6"/>
            <p:cNvSpPr/>
            <p:nvPr/>
          </p:nvSpPr>
          <p:spPr>
            <a:xfrm>
              <a:off x="298100" y="25810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6"/>
            <p:cNvSpPr/>
            <p:nvPr/>
          </p:nvSpPr>
          <p:spPr>
            <a:xfrm>
              <a:off x="298100" y="29687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6"/>
            <p:cNvSpPr/>
            <p:nvPr/>
          </p:nvSpPr>
          <p:spPr>
            <a:xfrm>
              <a:off x="298100" y="33535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6"/>
            <p:cNvSpPr/>
            <p:nvPr/>
          </p:nvSpPr>
          <p:spPr>
            <a:xfrm>
              <a:off x="298100" y="37417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7" y="7060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6"/>
            <p:cNvSpPr/>
            <p:nvPr/>
          </p:nvSpPr>
          <p:spPr>
            <a:xfrm>
              <a:off x="298100" y="4126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6"/>
            <p:cNvSpPr/>
            <p:nvPr/>
          </p:nvSpPr>
          <p:spPr>
            <a:xfrm>
              <a:off x="298100" y="45141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6"/>
            <p:cNvSpPr/>
            <p:nvPr/>
          </p:nvSpPr>
          <p:spPr>
            <a:xfrm>
              <a:off x="7335250" y="1035725"/>
              <a:ext cx="9450" cy="176025"/>
            </a:xfrm>
            <a:custGeom>
              <a:rect b="b" l="l" r="r" t="t"/>
              <a:pathLst>
                <a:path extrusionOk="0" h="7041" w="378">
                  <a:moveTo>
                    <a:pt x="1" y="1"/>
                  </a:moveTo>
                  <a:lnTo>
                    <a:pt x="1" y="7041"/>
                  </a:lnTo>
                  <a:lnTo>
                    <a:pt x="378" y="704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6"/>
            <p:cNvSpPr/>
            <p:nvPr/>
          </p:nvSpPr>
          <p:spPr>
            <a:xfrm>
              <a:off x="7335250" y="1423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6"/>
            <p:cNvSpPr/>
            <p:nvPr/>
          </p:nvSpPr>
          <p:spPr>
            <a:xfrm>
              <a:off x="7335250" y="18081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6"/>
            <p:cNvSpPr/>
            <p:nvPr/>
          </p:nvSpPr>
          <p:spPr>
            <a:xfrm>
              <a:off x="7335250" y="21963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8" y="7060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6"/>
            <p:cNvSpPr/>
            <p:nvPr/>
          </p:nvSpPr>
          <p:spPr>
            <a:xfrm>
              <a:off x="7335250" y="25810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6"/>
            <p:cNvSpPr/>
            <p:nvPr/>
          </p:nvSpPr>
          <p:spPr>
            <a:xfrm>
              <a:off x="7335250" y="29687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6"/>
            <p:cNvSpPr/>
            <p:nvPr/>
          </p:nvSpPr>
          <p:spPr>
            <a:xfrm>
              <a:off x="7335250" y="33535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6"/>
            <p:cNvSpPr/>
            <p:nvPr/>
          </p:nvSpPr>
          <p:spPr>
            <a:xfrm>
              <a:off x="7335250" y="37417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8" y="7060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6"/>
            <p:cNvSpPr/>
            <p:nvPr/>
          </p:nvSpPr>
          <p:spPr>
            <a:xfrm>
              <a:off x="7335250" y="4126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6"/>
            <p:cNvSpPr/>
            <p:nvPr/>
          </p:nvSpPr>
          <p:spPr>
            <a:xfrm>
              <a:off x="7335250" y="45141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Google Shape;1601;p17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2" name="Google Shape;1602;p17"/>
          <p:cNvGrpSpPr/>
          <p:nvPr/>
        </p:nvGrpSpPr>
        <p:grpSpPr>
          <a:xfrm>
            <a:off x="713330" y="200208"/>
            <a:ext cx="7717340" cy="4590494"/>
            <a:chOff x="238125" y="732525"/>
            <a:chExt cx="7130500" cy="4241425"/>
          </a:xfrm>
        </p:grpSpPr>
        <p:sp>
          <p:nvSpPr>
            <p:cNvPr id="1603" name="Google Shape;1603;p17"/>
            <p:cNvSpPr/>
            <p:nvPr/>
          </p:nvSpPr>
          <p:spPr>
            <a:xfrm>
              <a:off x="3175800" y="1003350"/>
              <a:ext cx="3741725" cy="3331975"/>
            </a:xfrm>
            <a:custGeom>
              <a:rect b="b" l="l" r="r" t="t"/>
              <a:pathLst>
                <a:path extrusionOk="0" h="133279" w="149669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7"/>
            <p:cNvSpPr/>
            <p:nvPr/>
          </p:nvSpPr>
          <p:spPr>
            <a:xfrm>
              <a:off x="3167575" y="993250"/>
              <a:ext cx="3759100" cy="3349975"/>
            </a:xfrm>
            <a:custGeom>
              <a:rect b="b" l="l" r="r" t="t"/>
              <a:pathLst>
                <a:path extrusionOk="0" h="133999" w="150364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7"/>
            <p:cNvSpPr/>
            <p:nvPr/>
          </p:nvSpPr>
          <p:spPr>
            <a:xfrm>
              <a:off x="4467225" y="3815075"/>
              <a:ext cx="177425" cy="289800"/>
            </a:xfrm>
            <a:custGeom>
              <a:rect b="b" l="l" r="r" t="t"/>
              <a:pathLst>
                <a:path extrusionOk="0" h="11592" w="7097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7"/>
            <p:cNvSpPr/>
            <p:nvPr/>
          </p:nvSpPr>
          <p:spPr>
            <a:xfrm>
              <a:off x="4458375" y="3806875"/>
              <a:ext cx="194800" cy="307475"/>
            </a:xfrm>
            <a:custGeom>
              <a:rect b="b" l="l" r="r" t="t"/>
              <a:pathLst>
                <a:path extrusionOk="0" h="12299" w="7792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7"/>
            <p:cNvSpPr/>
            <p:nvPr/>
          </p:nvSpPr>
          <p:spPr>
            <a:xfrm>
              <a:off x="5304725" y="3312525"/>
              <a:ext cx="45475" cy="78625"/>
            </a:xfrm>
            <a:custGeom>
              <a:rect b="b" l="l" r="r" t="t"/>
              <a:pathLst>
                <a:path extrusionOk="0" h="3145" w="1819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7"/>
            <p:cNvSpPr/>
            <p:nvPr/>
          </p:nvSpPr>
          <p:spPr>
            <a:xfrm>
              <a:off x="5296500" y="3296100"/>
              <a:ext cx="62525" cy="105475"/>
            </a:xfrm>
            <a:custGeom>
              <a:rect b="b" l="l" r="r" t="t"/>
              <a:pathLst>
                <a:path extrusionOk="0" h="4219" w="2501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7"/>
            <p:cNvSpPr/>
            <p:nvPr/>
          </p:nvSpPr>
          <p:spPr>
            <a:xfrm>
              <a:off x="5643750" y="3420800"/>
              <a:ext cx="232675" cy="252250"/>
            </a:xfrm>
            <a:custGeom>
              <a:rect b="b" l="l" r="r" t="t"/>
              <a:pathLst>
                <a:path extrusionOk="0" h="10090" w="9307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7"/>
            <p:cNvSpPr/>
            <p:nvPr/>
          </p:nvSpPr>
          <p:spPr>
            <a:xfrm>
              <a:off x="5628275" y="3412900"/>
              <a:ext cx="256350" cy="268025"/>
            </a:xfrm>
            <a:custGeom>
              <a:rect b="b" l="l" r="r" t="t"/>
              <a:pathLst>
                <a:path extrusionOk="0" h="10721" w="10254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7"/>
            <p:cNvSpPr/>
            <p:nvPr/>
          </p:nvSpPr>
          <p:spPr>
            <a:xfrm>
              <a:off x="5873550" y="3662925"/>
              <a:ext cx="284775" cy="73250"/>
            </a:xfrm>
            <a:custGeom>
              <a:rect b="b" l="l" r="r" t="t"/>
              <a:pathLst>
                <a:path extrusionOk="0" h="2930" w="11391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7"/>
            <p:cNvSpPr/>
            <p:nvPr/>
          </p:nvSpPr>
          <p:spPr>
            <a:xfrm>
              <a:off x="5859050" y="3654075"/>
              <a:ext cx="342200" cy="90000"/>
            </a:xfrm>
            <a:custGeom>
              <a:rect b="b" l="l" r="r" t="t"/>
              <a:pathLst>
                <a:path extrusionOk="0" h="3600" w="13688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7"/>
            <p:cNvSpPr/>
            <p:nvPr/>
          </p:nvSpPr>
          <p:spPr>
            <a:xfrm>
              <a:off x="6185775" y="3706475"/>
              <a:ext cx="137975" cy="31600"/>
            </a:xfrm>
            <a:custGeom>
              <a:rect b="b" l="l" r="r" t="t"/>
              <a:pathLst>
                <a:path extrusionOk="0" h="1264" w="5519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7"/>
            <p:cNvSpPr/>
            <p:nvPr/>
          </p:nvSpPr>
          <p:spPr>
            <a:xfrm>
              <a:off x="6156100" y="3698600"/>
              <a:ext cx="203625" cy="47675"/>
            </a:xfrm>
            <a:custGeom>
              <a:rect b="b" l="l" r="r" t="t"/>
              <a:pathLst>
                <a:path extrusionOk="0" h="1907" w="8145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7"/>
            <p:cNvSpPr/>
            <p:nvPr/>
          </p:nvSpPr>
          <p:spPr>
            <a:xfrm>
              <a:off x="6158300" y="3493725"/>
              <a:ext cx="139875" cy="161950"/>
            </a:xfrm>
            <a:custGeom>
              <a:rect b="b" l="l" r="r" t="t"/>
              <a:pathLst>
                <a:path extrusionOk="0" h="6478" w="5595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7"/>
            <p:cNvSpPr/>
            <p:nvPr/>
          </p:nvSpPr>
          <p:spPr>
            <a:xfrm>
              <a:off x="6149775" y="3484875"/>
              <a:ext cx="165125" cy="188175"/>
            </a:xfrm>
            <a:custGeom>
              <a:rect b="b" l="l" r="r" t="t"/>
              <a:pathLst>
                <a:path extrusionOk="0" h="7527" w="6605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7"/>
            <p:cNvSpPr/>
            <p:nvPr/>
          </p:nvSpPr>
          <p:spPr>
            <a:xfrm>
              <a:off x="5945525" y="3367450"/>
              <a:ext cx="213125" cy="254775"/>
            </a:xfrm>
            <a:custGeom>
              <a:rect b="b" l="l" r="r" t="t"/>
              <a:pathLst>
                <a:path extrusionOk="0" h="10191" w="8525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7"/>
            <p:cNvSpPr/>
            <p:nvPr/>
          </p:nvSpPr>
          <p:spPr>
            <a:xfrm>
              <a:off x="5936075" y="3355775"/>
              <a:ext cx="232350" cy="278450"/>
            </a:xfrm>
            <a:custGeom>
              <a:rect b="b" l="l" r="r" t="t"/>
              <a:pathLst>
                <a:path extrusionOk="0" h="11138" w="9294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7"/>
            <p:cNvSpPr/>
            <p:nvPr/>
          </p:nvSpPr>
          <p:spPr>
            <a:xfrm>
              <a:off x="6429775" y="3529075"/>
              <a:ext cx="453650" cy="254450"/>
            </a:xfrm>
            <a:custGeom>
              <a:rect b="b" l="l" r="r" t="t"/>
              <a:pathLst>
                <a:path extrusionOk="0" h="10178" w="18146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7"/>
            <p:cNvSpPr/>
            <p:nvPr/>
          </p:nvSpPr>
          <p:spPr>
            <a:xfrm>
              <a:off x="6416200" y="3519925"/>
              <a:ext cx="483325" cy="271500"/>
            </a:xfrm>
            <a:custGeom>
              <a:rect b="b" l="l" r="r" t="t"/>
              <a:pathLst>
                <a:path extrusionOk="0" h="10860" w="19333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7"/>
            <p:cNvSpPr/>
            <p:nvPr/>
          </p:nvSpPr>
          <p:spPr>
            <a:xfrm>
              <a:off x="5992575" y="3785400"/>
              <a:ext cx="867500" cy="764650"/>
            </a:xfrm>
            <a:custGeom>
              <a:rect b="b" l="l" r="r" t="t"/>
              <a:pathLst>
                <a:path extrusionOk="0" h="30586" w="3470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7"/>
            <p:cNvSpPr/>
            <p:nvPr/>
          </p:nvSpPr>
          <p:spPr>
            <a:xfrm>
              <a:off x="5985000" y="3768350"/>
              <a:ext cx="883600" cy="789850"/>
            </a:xfrm>
            <a:custGeom>
              <a:rect b="b" l="l" r="r" t="t"/>
              <a:pathLst>
                <a:path extrusionOk="0" h="31594" w="35344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7"/>
            <p:cNvSpPr/>
            <p:nvPr/>
          </p:nvSpPr>
          <p:spPr>
            <a:xfrm>
              <a:off x="6575950" y="4616250"/>
              <a:ext cx="97550" cy="109575"/>
            </a:xfrm>
            <a:custGeom>
              <a:rect b="b" l="l" r="r" t="t"/>
              <a:pathLst>
                <a:path extrusionOk="0" h="4383" w="3902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7"/>
            <p:cNvSpPr/>
            <p:nvPr/>
          </p:nvSpPr>
          <p:spPr>
            <a:xfrm>
              <a:off x="6568050" y="4609625"/>
              <a:ext cx="115875" cy="126600"/>
            </a:xfrm>
            <a:custGeom>
              <a:rect b="b" l="l" r="r" t="t"/>
              <a:pathLst>
                <a:path extrusionOk="0" h="5064" w="4635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7"/>
            <p:cNvSpPr/>
            <p:nvPr/>
          </p:nvSpPr>
          <p:spPr>
            <a:xfrm>
              <a:off x="6995150" y="4713800"/>
              <a:ext cx="195750" cy="190700"/>
            </a:xfrm>
            <a:custGeom>
              <a:rect b="b" l="l" r="r" t="t"/>
              <a:pathLst>
                <a:path extrusionOk="0" h="7628" w="783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7"/>
            <p:cNvSpPr/>
            <p:nvPr/>
          </p:nvSpPr>
          <p:spPr>
            <a:xfrm>
              <a:off x="6985700" y="4705900"/>
              <a:ext cx="213100" cy="209650"/>
            </a:xfrm>
            <a:custGeom>
              <a:rect b="b" l="l" r="r" t="t"/>
              <a:pathLst>
                <a:path extrusionOk="0" h="8386" w="8524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7"/>
            <p:cNvSpPr/>
            <p:nvPr/>
          </p:nvSpPr>
          <p:spPr>
            <a:xfrm>
              <a:off x="7223700" y="4478300"/>
              <a:ext cx="126625" cy="235850"/>
            </a:xfrm>
            <a:custGeom>
              <a:rect b="b" l="l" r="r" t="t"/>
              <a:pathLst>
                <a:path extrusionOk="0" h="9434" w="5065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7"/>
            <p:cNvSpPr/>
            <p:nvPr/>
          </p:nvSpPr>
          <p:spPr>
            <a:xfrm>
              <a:off x="7219600" y="4466625"/>
              <a:ext cx="149025" cy="258875"/>
            </a:xfrm>
            <a:custGeom>
              <a:rect b="b" l="l" r="r" t="t"/>
              <a:pathLst>
                <a:path extrusionOk="0" h="10355" w="5961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7"/>
            <p:cNvSpPr/>
            <p:nvPr/>
          </p:nvSpPr>
          <p:spPr>
            <a:xfrm>
              <a:off x="6134625" y="2921400"/>
              <a:ext cx="43275" cy="96300"/>
            </a:xfrm>
            <a:custGeom>
              <a:rect b="b" l="l" r="r" t="t"/>
              <a:pathLst>
                <a:path extrusionOk="0" h="3852" w="1731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7"/>
            <p:cNvSpPr/>
            <p:nvPr/>
          </p:nvSpPr>
          <p:spPr>
            <a:xfrm>
              <a:off x="6126725" y="2909725"/>
              <a:ext cx="59375" cy="122825"/>
            </a:xfrm>
            <a:custGeom>
              <a:rect b="b" l="l" r="r" t="t"/>
              <a:pathLst>
                <a:path extrusionOk="0" h="4913" w="2375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7"/>
            <p:cNvSpPr/>
            <p:nvPr/>
          </p:nvSpPr>
          <p:spPr>
            <a:xfrm>
              <a:off x="5917450" y="3060600"/>
              <a:ext cx="65350" cy="60650"/>
            </a:xfrm>
            <a:custGeom>
              <a:rect b="b" l="l" r="r" t="t"/>
              <a:pathLst>
                <a:path extrusionOk="0" h="2426" w="2614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7"/>
            <p:cNvSpPr/>
            <p:nvPr/>
          </p:nvSpPr>
          <p:spPr>
            <a:xfrm>
              <a:off x="5908275" y="3050825"/>
              <a:ext cx="86225" cy="78325"/>
            </a:xfrm>
            <a:custGeom>
              <a:rect b="b" l="l" r="r" t="t"/>
              <a:pathLst>
                <a:path extrusionOk="0" h="3133" w="3449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7"/>
            <p:cNvSpPr/>
            <p:nvPr/>
          </p:nvSpPr>
          <p:spPr>
            <a:xfrm>
              <a:off x="6168100" y="3083025"/>
              <a:ext cx="108300" cy="173650"/>
            </a:xfrm>
            <a:custGeom>
              <a:rect b="b" l="l" r="r" t="t"/>
              <a:pathLst>
                <a:path extrusionOk="0" h="6946" w="4332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7"/>
            <p:cNvSpPr/>
            <p:nvPr/>
          </p:nvSpPr>
          <p:spPr>
            <a:xfrm>
              <a:off x="6159575" y="3067875"/>
              <a:ext cx="125650" cy="204275"/>
            </a:xfrm>
            <a:custGeom>
              <a:rect b="b" l="l" r="r" t="t"/>
              <a:pathLst>
                <a:path extrusionOk="0" h="8171" w="5026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7"/>
            <p:cNvSpPr/>
            <p:nvPr/>
          </p:nvSpPr>
          <p:spPr>
            <a:xfrm>
              <a:off x="6241950" y="3244650"/>
              <a:ext cx="111475" cy="160375"/>
            </a:xfrm>
            <a:custGeom>
              <a:rect b="b" l="l" r="r" t="t"/>
              <a:pathLst>
                <a:path extrusionOk="0" h="6415" w="4459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7"/>
            <p:cNvSpPr/>
            <p:nvPr/>
          </p:nvSpPr>
          <p:spPr>
            <a:xfrm>
              <a:off x="6225225" y="3228550"/>
              <a:ext cx="138600" cy="187525"/>
            </a:xfrm>
            <a:custGeom>
              <a:rect b="b" l="l" r="r" t="t"/>
              <a:pathLst>
                <a:path extrusionOk="0" h="7501" w="5544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7"/>
            <p:cNvSpPr/>
            <p:nvPr/>
          </p:nvSpPr>
          <p:spPr>
            <a:xfrm>
              <a:off x="6323400" y="2434950"/>
              <a:ext cx="220375" cy="347575"/>
            </a:xfrm>
            <a:custGeom>
              <a:rect b="b" l="l" r="r" t="t"/>
              <a:pathLst>
                <a:path extrusionOk="0" h="13903" w="8815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7"/>
            <p:cNvSpPr/>
            <p:nvPr/>
          </p:nvSpPr>
          <p:spPr>
            <a:xfrm>
              <a:off x="6314250" y="2424850"/>
              <a:ext cx="238050" cy="377575"/>
            </a:xfrm>
            <a:custGeom>
              <a:rect b="b" l="l" r="r" t="t"/>
              <a:pathLst>
                <a:path extrusionOk="0" h="15103" w="9522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7"/>
            <p:cNvSpPr/>
            <p:nvPr/>
          </p:nvSpPr>
          <p:spPr>
            <a:xfrm>
              <a:off x="6470500" y="2285950"/>
              <a:ext cx="89675" cy="141450"/>
            </a:xfrm>
            <a:custGeom>
              <a:rect b="b" l="l" r="r" t="t"/>
              <a:pathLst>
                <a:path extrusionOk="0" h="5658" w="3587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7"/>
            <p:cNvSpPr/>
            <p:nvPr/>
          </p:nvSpPr>
          <p:spPr>
            <a:xfrm>
              <a:off x="6462300" y="2274900"/>
              <a:ext cx="105775" cy="160375"/>
            </a:xfrm>
            <a:custGeom>
              <a:rect b="b" l="l" r="r" t="t"/>
              <a:pathLst>
                <a:path extrusionOk="0" h="6415" w="4231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7"/>
            <p:cNvSpPr/>
            <p:nvPr/>
          </p:nvSpPr>
          <p:spPr>
            <a:xfrm>
              <a:off x="6378950" y="1950375"/>
              <a:ext cx="126300" cy="303725"/>
            </a:xfrm>
            <a:custGeom>
              <a:rect b="b" l="l" r="r" t="t"/>
              <a:pathLst>
                <a:path extrusionOk="0" h="12149" w="5052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7"/>
            <p:cNvSpPr/>
            <p:nvPr/>
          </p:nvSpPr>
          <p:spPr>
            <a:xfrm>
              <a:off x="6370425" y="1934925"/>
              <a:ext cx="145575" cy="327050"/>
            </a:xfrm>
            <a:custGeom>
              <a:rect b="b" l="l" r="r" t="t"/>
              <a:pathLst>
                <a:path extrusionOk="0" h="13082" w="5823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7"/>
            <p:cNvSpPr/>
            <p:nvPr/>
          </p:nvSpPr>
          <p:spPr>
            <a:xfrm>
              <a:off x="5626075" y="893825"/>
              <a:ext cx="145875" cy="113350"/>
            </a:xfrm>
            <a:custGeom>
              <a:rect b="b" l="l" r="r" t="t"/>
              <a:pathLst>
                <a:path extrusionOk="0" h="4534" w="5835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7"/>
            <p:cNvSpPr/>
            <p:nvPr/>
          </p:nvSpPr>
          <p:spPr>
            <a:xfrm>
              <a:off x="5617225" y="885625"/>
              <a:ext cx="162600" cy="131025"/>
            </a:xfrm>
            <a:custGeom>
              <a:rect b="b" l="l" r="r" t="t"/>
              <a:pathLst>
                <a:path extrusionOk="0" h="5241" w="6504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7"/>
            <p:cNvSpPr/>
            <p:nvPr/>
          </p:nvSpPr>
          <p:spPr>
            <a:xfrm>
              <a:off x="5828725" y="897925"/>
              <a:ext cx="80850" cy="36650"/>
            </a:xfrm>
            <a:custGeom>
              <a:rect b="b" l="l" r="r" t="t"/>
              <a:pathLst>
                <a:path extrusionOk="0" h="1466" w="3234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7"/>
            <p:cNvSpPr/>
            <p:nvPr/>
          </p:nvSpPr>
          <p:spPr>
            <a:xfrm>
              <a:off x="5814525" y="890350"/>
              <a:ext cx="111475" cy="53700"/>
            </a:xfrm>
            <a:custGeom>
              <a:rect b="b" l="l" r="r" t="t"/>
              <a:pathLst>
                <a:path extrusionOk="0" h="2148" w="4459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7"/>
            <p:cNvSpPr/>
            <p:nvPr/>
          </p:nvSpPr>
          <p:spPr>
            <a:xfrm>
              <a:off x="5765925" y="1013475"/>
              <a:ext cx="80825" cy="48625"/>
            </a:xfrm>
            <a:custGeom>
              <a:rect b="b" l="l" r="r" t="t"/>
              <a:pathLst>
                <a:path extrusionOk="0" h="1945" w="3233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7"/>
            <p:cNvSpPr/>
            <p:nvPr/>
          </p:nvSpPr>
          <p:spPr>
            <a:xfrm>
              <a:off x="5752975" y="1004300"/>
              <a:ext cx="113025" cy="68225"/>
            </a:xfrm>
            <a:custGeom>
              <a:rect b="b" l="l" r="r" t="t"/>
              <a:pathLst>
                <a:path extrusionOk="0" h="2729" w="4521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7"/>
            <p:cNvSpPr/>
            <p:nvPr/>
          </p:nvSpPr>
          <p:spPr>
            <a:xfrm>
              <a:off x="4952100" y="890350"/>
              <a:ext cx="78950" cy="112725"/>
            </a:xfrm>
            <a:custGeom>
              <a:rect b="b" l="l" r="r" t="t"/>
              <a:pathLst>
                <a:path extrusionOk="0" h="4509" w="3158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7"/>
            <p:cNvSpPr/>
            <p:nvPr/>
          </p:nvSpPr>
          <p:spPr>
            <a:xfrm>
              <a:off x="4944200" y="878675"/>
              <a:ext cx="94750" cy="137975"/>
            </a:xfrm>
            <a:custGeom>
              <a:rect b="b" l="l" r="r" t="t"/>
              <a:pathLst>
                <a:path extrusionOk="0" h="5519" w="379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7"/>
            <p:cNvSpPr/>
            <p:nvPr/>
          </p:nvSpPr>
          <p:spPr>
            <a:xfrm>
              <a:off x="4770275" y="799125"/>
              <a:ext cx="164800" cy="161950"/>
            </a:xfrm>
            <a:custGeom>
              <a:rect b="b" l="l" r="r" t="t"/>
              <a:pathLst>
                <a:path extrusionOk="0" h="6478" w="6592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7"/>
            <p:cNvSpPr/>
            <p:nvPr/>
          </p:nvSpPr>
          <p:spPr>
            <a:xfrm>
              <a:off x="4761750" y="785550"/>
              <a:ext cx="184075" cy="183425"/>
            </a:xfrm>
            <a:custGeom>
              <a:rect b="b" l="l" r="r" t="t"/>
              <a:pathLst>
                <a:path extrusionOk="0" h="7337" w="7363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7"/>
            <p:cNvSpPr/>
            <p:nvPr/>
          </p:nvSpPr>
          <p:spPr>
            <a:xfrm>
              <a:off x="4392100" y="1174150"/>
              <a:ext cx="165750" cy="386075"/>
            </a:xfrm>
            <a:custGeom>
              <a:rect b="b" l="l" r="r" t="t"/>
              <a:pathLst>
                <a:path extrusionOk="0" h="15443" w="663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7"/>
            <p:cNvSpPr/>
            <p:nvPr/>
          </p:nvSpPr>
          <p:spPr>
            <a:xfrm>
              <a:off x="4383875" y="1161200"/>
              <a:ext cx="181875" cy="406925"/>
            </a:xfrm>
            <a:custGeom>
              <a:rect b="b" l="l" r="r" t="t"/>
              <a:pathLst>
                <a:path extrusionOk="0" h="16277" w="7275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7"/>
            <p:cNvSpPr/>
            <p:nvPr/>
          </p:nvSpPr>
          <p:spPr>
            <a:xfrm>
              <a:off x="3327950" y="2153675"/>
              <a:ext cx="78950" cy="116200"/>
            </a:xfrm>
            <a:custGeom>
              <a:rect b="b" l="l" r="r" t="t"/>
              <a:pathLst>
                <a:path extrusionOk="0" h="4648" w="3158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7"/>
            <p:cNvSpPr/>
            <p:nvPr/>
          </p:nvSpPr>
          <p:spPr>
            <a:xfrm>
              <a:off x="3320050" y="2144525"/>
              <a:ext cx="94725" cy="134825"/>
            </a:xfrm>
            <a:custGeom>
              <a:rect b="b" l="l" r="r" t="t"/>
              <a:pathLst>
                <a:path extrusionOk="0" h="5393" w="3789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7"/>
            <p:cNvSpPr/>
            <p:nvPr/>
          </p:nvSpPr>
          <p:spPr>
            <a:xfrm>
              <a:off x="3404025" y="2057075"/>
              <a:ext cx="144925" cy="252250"/>
            </a:xfrm>
            <a:custGeom>
              <a:rect b="b" l="l" r="r" t="t"/>
              <a:pathLst>
                <a:path extrusionOk="0" h="10090" w="5797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7"/>
            <p:cNvSpPr/>
            <p:nvPr/>
          </p:nvSpPr>
          <p:spPr>
            <a:xfrm>
              <a:off x="3394250" y="2048250"/>
              <a:ext cx="162600" cy="270550"/>
            </a:xfrm>
            <a:custGeom>
              <a:rect b="b" l="l" r="r" t="t"/>
              <a:pathLst>
                <a:path extrusionOk="0" h="10822" w="6504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7"/>
            <p:cNvSpPr/>
            <p:nvPr/>
          </p:nvSpPr>
          <p:spPr>
            <a:xfrm>
              <a:off x="3658775" y="1084500"/>
              <a:ext cx="236775" cy="215300"/>
            </a:xfrm>
            <a:custGeom>
              <a:rect b="b" l="l" r="r" t="t"/>
              <a:pathLst>
                <a:path extrusionOk="0" h="8612" w="9471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7"/>
            <p:cNvSpPr/>
            <p:nvPr/>
          </p:nvSpPr>
          <p:spPr>
            <a:xfrm>
              <a:off x="3645200" y="1074400"/>
              <a:ext cx="260450" cy="239600"/>
            </a:xfrm>
            <a:custGeom>
              <a:rect b="b" l="l" r="r" t="t"/>
              <a:pathLst>
                <a:path extrusionOk="0" h="9584" w="10418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7"/>
            <p:cNvSpPr/>
            <p:nvPr/>
          </p:nvSpPr>
          <p:spPr>
            <a:xfrm>
              <a:off x="3780950" y="1045975"/>
              <a:ext cx="134825" cy="91250"/>
            </a:xfrm>
            <a:custGeom>
              <a:rect b="b" l="l" r="r" t="t"/>
              <a:pathLst>
                <a:path extrusionOk="0" h="3650" w="5393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7"/>
            <p:cNvSpPr/>
            <p:nvPr/>
          </p:nvSpPr>
          <p:spPr>
            <a:xfrm>
              <a:off x="3768950" y="1035550"/>
              <a:ext cx="156600" cy="111475"/>
            </a:xfrm>
            <a:custGeom>
              <a:rect b="b" l="l" r="r" t="t"/>
              <a:pathLst>
                <a:path extrusionOk="0" h="4459" w="6264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7"/>
            <p:cNvSpPr/>
            <p:nvPr/>
          </p:nvSpPr>
          <p:spPr>
            <a:xfrm>
              <a:off x="3098775" y="1751200"/>
              <a:ext cx="166375" cy="133550"/>
            </a:xfrm>
            <a:custGeom>
              <a:rect b="b" l="l" r="r" t="t"/>
              <a:pathLst>
                <a:path extrusionOk="0" h="5342" w="6655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7"/>
            <p:cNvSpPr/>
            <p:nvPr/>
          </p:nvSpPr>
          <p:spPr>
            <a:xfrm>
              <a:off x="3089925" y="1740150"/>
              <a:ext cx="182800" cy="153450"/>
            </a:xfrm>
            <a:custGeom>
              <a:rect b="b" l="l" r="r" t="t"/>
              <a:pathLst>
                <a:path extrusionOk="0" h="6138" w="7312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7"/>
            <p:cNvSpPr/>
            <p:nvPr/>
          </p:nvSpPr>
          <p:spPr>
            <a:xfrm>
              <a:off x="3793250" y="2636350"/>
              <a:ext cx="57175" cy="35700"/>
            </a:xfrm>
            <a:custGeom>
              <a:rect b="b" l="l" r="r" t="t"/>
              <a:pathLst>
                <a:path extrusionOk="0" h="1428" w="2287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7"/>
            <p:cNvSpPr/>
            <p:nvPr/>
          </p:nvSpPr>
          <p:spPr>
            <a:xfrm>
              <a:off x="3768950" y="2626875"/>
              <a:ext cx="95675" cy="59375"/>
            </a:xfrm>
            <a:custGeom>
              <a:rect b="b" l="l" r="r" t="t"/>
              <a:pathLst>
                <a:path extrusionOk="0" h="2375" w="3827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7"/>
            <p:cNvSpPr/>
            <p:nvPr/>
          </p:nvSpPr>
          <p:spPr>
            <a:xfrm>
              <a:off x="3702975" y="2517025"/>
              <a:ext cx="43275" cy="68200"/>
            </a:xfrm>
            <a:custGeom>
              <a:rect b="b" l="l" r="r" t="t"/>
              <a:pathLst>
                <a:path extrusionOk="0" h="2728" w="1731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7"/>
            <p:cNvSpPr/>
            <p:nvPr/>
          </p:nvSpPr>
          <p:spPr>
            <a:xfrm>
              <a:off x="3694450" y="2505025"/>
              <a:ext cx="62850" cy="88100"/>
            </a:xfrm>
            <a:custGeom>
              <a:rect b="b" l="l" r="r" t="t"/>
              <a:pathLst>
                <a:path extrusionOk="0" h="3524" w="2514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7"/>
            <p:cNvSpPr/>
            <p:nvPr/>
          </p:nvSpPr>
          <p:spPr>
            <a:xfrm>
              <a:off x="3696975" y="2570375"/>
              <a:ext cx="25275" cy="78000"/>
            </a:xfrm>
            <a:custGeom>
              <a:rect b="b" l="l" r="r" t="t"/>
              <a:pathLst>
                <a:path extrusionOk="0" h="3120" w="1011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7"/>
            <p:cNvSpPr/>
            <p:nvPr/>
          </p:nvSpPr>
          <p:spPr>
            <a:xfrm>
              <a:off x="3688775" y="2563750"/>
              <a:ext cx="43275" cy="92500"/>
            </a:xfrm>
            <a:custGeom>
              <a:rect b="b" l="l" r="r" t="t"/>
              <a:pathLst>
                <a:path extrusionOk="0" h="3700" w="1731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7"/>
            <p:cNvSpPr/>
            <p:nvPr/>
          </p:nvSpPr>
          <p:spPr>
            <a:xfrm>
              <a:off x="4360850" y="1623350"/>
              <a:ext cx="47375" cy="27475"/>
            </a:xfrm>
            <a:custGeom>
              <a:rect b="b" l="l" r="r" t="t"/>
              <a:pathLst>
                <a:path extrusionOk="0" h="1099" w="1895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7"/>
            <p:cNvSpPr/>
            <p:nvPr/>
          </p:nvSpPr>
          <p:spPr>
            <a:xfrm>
              <a:off x="4347900" y="1615450"/>
              <a:ext cx="74200" cy="44550"/>
            </a:xfrm>
            <a:custGeom>
              <a:rect b="b" l="l" r="r" t="t"/>
              <a:pathLst>
                <a:path extrusionOk="0" h="1782" w="2968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7"/>
            <p:cNvSpPr/>
            <p:nvPr/>
          </p:nvSpPr>
          <p:spPr>
            <a:xfrm>
              <a:off x="2445000" y="785850"/>
              <a:ext cx="922425" cy="1196450"/>
            </a:xfrm>
            <a:custGeom>
              <a:rect b="b" l="l" r="r" t="t"/>
              <a:pathLst>
                <a:path extrusionOk="0" h="47858" w="36897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7"/>
            <p:cNvSpPr/>
            <p:nvPr/>
          </p:nvSpPr>
          <p:spPr>
            <a:xfrm>
              <a:off x="2437100" y="777350"/>
              <a:ext cx="939800" cy="1218525"/>
            </a:xfrm>
            <a:custGeom>
              <a:rect b="b" l="l" r="r" t="t"/>
              <a:pathLst>
                <a:path extrusionOk="0" h="48741" w="37592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7"/>
            <p:cNvSpPr/>
            <p:nvPr/>
          </p:nvSpPr>
          <p:spPr>
            <a:xfrm>
              <a:off x="2067150" y="740400"/>
              <a:ext cx="667350" cy="530050"/>
            </a:xfrm>
            <a:custGeom>
              <a:rect b="b" l="l" r="r" t="t"/>
              <a:pathLst>
                <a:path extrusionOk="0" h="21202" w="26694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7"/>
            <p:cNvSpPr/>
            <p:nvPr/>
          </p:nvSpPr>
          <p:spPr>
            <a:xfrm>
              <a:off x="2057975" y="732525"/>
              <a:ext cx="685375" cy="546450"/>
            </a:xfrm>
            <a:custGeom>
              <a:rect b="b" l="l" r="r" t="t"/>
              <a:pathLst>
                <a:path extrusionOk="0" h="21858" w="27415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7"/>
            <p:cNvSpPr/>
            <p:nvPr/>
          </p:nvSpPr>
          <p:spPr>
            <a:xfrm>
              <a:off x="2007475" y="1152350"/>
              <a:ext cx="49275" cy="59075"/>
            </a:xfrm>
            <a:custGeom>
              <a:rect b="b" l="l" r="r" t="t"/>
              <a:pathLst>
                <a:path extrusionOk="0" h="2363" w="1971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7"/>
            <p:cNvSpPr/>
            <p:nvPr/>
          </p:nvSpPr>
          <p:spPr>
            <a:xfrm>
              <a:off x="1995800" y="1140375"/>
              <a:ext cx="70100" cy="82100"/>
            </a:xfrm>
            <a:custGeom>
              <a:rect b="b" l="l" r="r" t="t"/>
              <a:pathLst>
                <a:path extrusionOk="0" h="3284" w="2804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7"/>
            <p:cNvSpPr/>
            <p:nvPr/>
          </p:nvSpPr>
          <p:spPr>
            <a:xfrm>
              <a:off x="2092700" y="954125"/>
              <a:ext cx="54950" cy="101675"/>
            </a:xfrm>
            <a:custGeom>
              <a:rect b="b" l="l" r="r" t="t"/>
              <a:pathLst>
                <a:path extrusionOk="0" h="4067" w="2198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7"/>
            <p:cNvSpPr/>
            <p:nvPr/>
          </p:nvSpPr>
          <p:spPr>
            <a:xfrm>
              <a:off x="2084500" y="938325"/>
              <a:ext cx="73900" cy="125350"/>
            </a:xfrm>
            <a:custGeom>
              <a:rect b="b" l="l" r="r" t="t"/>
              <a:pathLst>
                <a:path extrusionOk="0" h="5014" w="2956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7"/>
            <p:cNvSpPr/>
            <p:nvPr/>
          </p:nvSpPr>
          <p:spPr>
            <a:xfrm>
              <a:off x="1999575" y="874575"/>
              <a:ext cx="83050" cy="141750"/>
            </a:xfrm>
            <a:custGeom>
              <a:rect b="b" l="l" r="r" t="t"/>
              <a:pathLst>
                <a:path extrusionOk="0" h="5670" w="3322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7"/>
            <p:cNvSpPr/>
            <p:nvPr/>
          </p:nvSpPr>
          <p:spPr>
            <a:xfrm>
              <a:off x="1989175" y="864475"/>
              <a:ext cx="101025" cy="173625"/>
            </a:xfrm>
            <a:custGeom>
              <a:rect b="b" l="l" r="r" t="t"/>
              <a:pathLst>
                <a:path extrusionOk="0" h="6945" w="4041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7"/>
            <p:cNvSpPr/>
            <p:nvPr/>
          </p:nvSpPr>
          <p:spPr>
            <a:xfrm>
              <a:off x="1924775" y="1047875"/>
              <a:ext cx="106400" cy="104500"/>
            </a:xfrm>
            <a:custGeom>
              <a:rect b="b" l="l" r="r" t="t"/>
              <a:pathLst>
                <a:path extrusionOk="0" h="4180" w="4256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7"/>
            <p:cNvSpPr/>
            <p:nvPr/>
          </p:nvSpPr>
          <p:spPr>
            <a:xfrm>
              <a:off x="1916875" y="1036500"/>
              <a:ext cx="124100" cy="128500"/>
            </a:xfrm>
            <a:custGeom>
              <a:rect b="b" l="l" r="r" t="t"/>
              <a:pathLst>
                <a:path extrusionOk="0" h="5140" w="4964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7"/>
            <p:cNvSpPr/>
            <p:nvPr/>
          </p:nvSpPr>
          <p:spPr>
            <a:xfrm>
              <a:off x="1706650" y="1016300"/>
              <a:ext cx="192575" cy="136400"/>
            </a:xfrm>
            <a:custGeom>
              <a:rect b="b" l="l" r="r" t="t"/>
              <a:pathLst>
                <a:path extrusionOk="0" h="5456" w="7703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7"/>
            <p:cNvSpPr/>
            <p:nvPr/>
          </p:nvSpPr>
          <p:spPr>
            <a:xfrm>
              <a:off x="1697800" y="1004950"/>
              <a:ext cx="209625" cy="156600"/>
            </a:xfrm>
            <a:custGeom>
              <a:rect b="b" l="l" r="r" t="t"/>
              <a:pathLst>
                <a:path extrusionOk="0" h="6264" w="8385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7"/>
            <p:cNvSpPr/>
            <p:nvPr/>
          </p:nvSpPr>
          <p:spPr>
            <a:xfrm>
              <a:off x="1640975" y="919700"/>
              <a:ext cx="161975" cy="96625"/>
            </a:xfrm>
            <a:custGeom>
              <a:rect b="b" l="l" r="r" t="t"/>
              <a:pathLst>
                <a:path extrusionOk="0" h="3865" w="6479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7"/>
            <p:cNvSpPr/>
            <p:nvPr/>
          </p:nvSpPr>
          <p:spPr>
            <a:xfrm>
              <a:off x="1629625" y="910875"/>
              <a:ext cx="184375" cy="113650"/>
            </a:xfrm>
            <a:custGeom>
              <a:rect b="b" l="l" r="r" t="t"/>
              <a:pathLst>
                <a:path extrusionOk="0" h="4546" w="7375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7"/>
            <p:cNvSpPr/>
            <p:nvPr/>
          </p:nvSpPr>
          <p:spPr>
            <a:xfrm>
              <a:off x="1843950" y="961050"/>
              <a:ext cx="72950" cy="40125"/>
            </a:xfrm>
            <a:custGeom>
              <a:rect b="b" l="l" r="r" t="t"/>
              <a:pathLst>
                <a:path extrusionOk="0" h="1605" w="2918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7"/>
            <p:cNvSpPr/>
            <p:nvPr/>
          </p:nvSpPr>
          <p:spPr>
            <a:xfrm>
              <a:off x="1833850" y="953475"/>
              <a:ext cx="102950" cy="58125"/>
            </a:xfrm>
            <a:custGeom>
              <a:rect b="b" l="l" r="r" t="t"/>
              <a:pathLst>
                <a:path extrusionOk="0" h="2325" w="4118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7"/>
            <p:cNvSpPr/>
            <p:nvPr/>
          </p:nvSpPr>
          <p:spPr>
            <a:xfrm>
              <a:off x="1900150" y="882450"/>
              <a:ext cx="40425" cy="51500"/>
            </a:xfrm>
            <a:custGeom>
              <a:rect b="b" l="l" r="r" t="t"/>
              <a:pathLst>
                <a:path extrusionOk="0" h="2060" w="1617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7"/>
            <p:cNvSpPr/>
            <p:nvPr/>
          </p:nvSpPr>
          <p:spPr>
            <a:xfrm>
              <a:off x="1889725" y="873000"/>
              <a:ext cx="58750" cy="77975"/>
            </a:xfrm>
            <a:custGeom>
              <a:rect b="b" l="l" r="r" t="t"/>
              <a:pathLst>
                <a:path extrusionOk="0" h="3119" w="235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7"/>
            <p:cNvSpPr/>
            <p:nvPr/>
          </p:nvSpPr>
          <p:spPr>
            <a:xfrm>
              <a:off x="1439900" y="1099950"/>
              <a:ext cx="185325" cy="192275"/>
            </a:xfrm>
            <a:custGeom>
              <a:rect b="b" l="l" r="r" t="t"/>
              <a:pathLst>
                <a:path extrusionOk="0" h="7691" w="7413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7"/>
            <p:cNvSpPr/>
            <p:nvPr/>
          </p:nvSpPr>
          <p:spPr>
            <a:xfrm>
              <a:off x="1431375" y="1091425"/>
              <a:ext cx="201725" cy="208700"/>
            </a:xfrm>
            <a:custGeom>
              <a:rect b="b" l="l" r="r" t="t"/>
              <a:pathLst>
                <a:path extrusionOk="0" h="8348" w="8069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7"/>
            <p:cNvSpPr/>
            <p:nvPr/>
          </p:nvSpPr>
          <p:spPr>
            <a:xfrm>
              <a:off x="1514700" y="1211400"/>
              <a:ext cx="329275" cy="270225"/>
            </a:xfrm>
            <a:custGeom>
              <a:rect b="b" l="l" r="r" t="t"/>
              <a:pathLst>
                <a:path extrusionOk="0" h="10809" w="13171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7"/>
            <p:cNvSpPr/>
            <p:nvPr/>
          </p:nvSpPr>
          <p:spPr>
            <a:xfrm>
              <a:off x="1506825" y="1202875"/>
              <a:ext cx="349150" cy="287600"/>
            </a:xfrm>
            <a:custGeom>
              <a:rect b="b" l="l" r="r" t="t"/>
              <a:pathLst>
                <a:path extrusionOk="0" h="11504" w="13966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7"/>
            <p:cNvSpPr/>
            <p:nvPr/>
          </p:nvSpPr>
          <p:spPr>
            <a:xfrm>
              <a:off x="1843950" y="1219275"/>
              <a:ext cx="96625" cy="163875"/>
            </a:xfrm>
            <a:custGeom>
              <a:rect b="b" l="l" r="r" t="t"/>
              <a:pathLst>
                <a:path extrusionOk="0" h="6555" w="3865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7"/>
            <p:cNvSpPr/>
            <p:nvPr/>
          </p:nvSpPr>
          <p:spPr>
            <a:xfrm>
              <a:off x="1835425" y="1205075"/>
              <a:ext cx="113050" cy="190700"/>
            </a:xfrm>
            <a:custGeom>
              <a:rect b="b" l="l" r="r" t="t"/>
              <a:pathLst>
                <a:path extrusionOk="0" h="7628" w="4522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7"/>
            <p:cNvSpPr/>
            <p:nvPr/>
          </p:nvSpPr>
          <p:spPr>
            <a:xfrm>
              <a:off x="1794700" y="1458875"/>
              <a:ext cx="74850" cy="69800"/>
            </a:xfrm>
            <a:custGeom>
              <a:rect b="b" l="l" r="r" t="t"/>
              <a:pathLst>
                <a:path extrusionOk="0" h="2792" w="2994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7"/>
            <p:cNvSpPr/>
            <p:nvPr/>
          </p:nvSpPr>
          <p:spPr>
            <a:xfrm>
              <a:off x="1782075" y="1445925"/>
              <a:ext cx="98850" cy="90625"/>
            </a:xfrm>
            <a:custGeom>
              <a:rect b="b" l="l" r="r" t="t"/>
              <a:pathLst>
                <a:path extrusionOk="0" h="3625" w="3954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7"/>
            <p:cNvSpPr/>
            <p:nvPr/>
          </p:nvSpPr>
          <p:spPr>
            <a:xfrm>
              <a:off x="241275" y="1079650"/>
              <a:ext cx="2559200" cy="3887025"/>
            </a:xfrm>
            <a:custGeom>
              <a:rect b="b" l="l" r="r" t="t"/>
              <a:pathLst>
                <a:path extrusionOk="0" h="155481" w="102368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7"/>
            <p:cNvSpPr/>
            <p:nvPr/>
          </p:nvSpPr>
          <p:spPr>
            <a:xfrm>
              <a:off x="238125" y="1071925"/>
              <a:ext cx="2568675" cy="3902025"/>
            </a:xfrm>
            <a:custGeom>
              <a:rect b="b" l="l" r="r" t="t"/>
              <a:pathLst>
                <a:path extrusionOk="0" h="156081" w="102747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7"/>
            <p:cNvSpPr/>
            <p:nvPr/>
          </p:nvSpPr>
          <p:spPr>
            <a:xfrm>
              <a:off x="1940550" y="1654925"/>
              <a:ext cx="124725" cy="149650"/>
            </a:xfrm>
            <a:custGeom>
              <a:rect b="b" l="l" r="r" t="t"/>
              <a:pathLst>
                <a:path extrusionOk="0" h="5986" w="4989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7"/>
            <p:cNvSpPr/>
            <p:nvPr/>
          </p:nvSpPr>
          <p:spPr>
            <a:xfrm>
              <a:off x="1932650" y="1641650"/>
              <a:ext cx="145575" cy="179325"/>
            </a:xfrm>
            <a:custGeom>
              <a:rect b="b" l="l" r="r" t="t"/>
              <a:pathLst>
                <a:path extrusionOk="0" h="7173" w="5823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7"/>
            <p:cNvSpPr/>
            <p:nvPr/>
          </p:nvSpPr>
          <p:spPr>
            <a:xfrm>
              <a:off x="2019475" y="1292525"/>
              <a:ext cx="410075" cy="583375"/>
            </a:xfrm>
            <a:custGeom>
              <a:rect b="b" l="l" r="r" t="t"/>
              <a:pathLst>
                <a:path extrusionOk="0" h="23335" w="16403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7"/>
            <p:cNvSpPr/>
            <p:nvPr/>
          </p:nvSpPr>
          <p:spPr>
            <a:xfrm>
              <a:off x="2011275" y="1270725"/>
              <a:ext cx="427750" cy="619075"/>
            </a:xfrm>
            <a:custGeom>
              <a:rect b="b" l="l" r="r" t="t"/>
              <a:pathLst>
                <a:path extrusionOk="0" h="24763" w="1711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7"/>
            <p:cNvSpPr/>
            <p:nvPr/>
          </p:nvSpPr>
          <p:spPr>
            <a:xfrm>
              <a:off x="2342725" y="2272700"/>
              <a:ext cx="102300" cy="109875"/>
            </a:xfrm>
            <a:custGeom>
              <a:rect b="b" l="l" r="r" t="t"/>
              <a:pathLst>
                <a:path extrusionOk="0" h="4395" w="4092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7"/>
            <p:cNvSpPr/>
            <p:nvPr/>
          </p:nvSpPr>
          <p:spPr>
            <a:xfrm>
              <a:off x="2334825" y="2250600"/>
              <a:ext cx="118400" cy="142075"/>
            </a:xfrm>
            <a:custGeom>
              <a:rect b="b" l="l" r="r" t="t"/>
              <a:pathLst>
                <a:path extrusionOk="0" h="5683" w="4736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7"/>
            <p:cNvSpPr/>
            <p:nvPr/>
          </p:nvSpPr>
          <p:spPr>
            <a:xfrm>
              <a:off x="1713900" y="3010725"/>
              <a:ext cx="224775" cy="69925"/>
            </a:xfrm>
            <a:custGeom>
              <a:rect b="b" l="l" r="r" t="t"/>
              <a:pathLst>
                <a:path extrusionOk="0" h="2797" w="8991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7"/>
            <p:cNvSpPr/>
            <p:nvPr/>
          </p:nvSpPr>
          <p:spPr>
            <a:xfrm>
              <a:off x="1691475" y="3002850"/>
              <a:ext cx="265200" cy="86825"/>
            </a:xfrm>
            <a:custGeom>
              <a:rect b="b" l="l" r="r" t="t"/>
              <a:pathLst>
                <a:path extrusionOk="0" h="3473" w="10608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7"/>
            <p:cNvSpPr/>
            <p:nvPr/>
          </p:nvSpPr>
          <p:spPr>
            <a:xfrm>
              <a:off x="1938650" y="3067875"/>
              <a:ext cx="120300" cy="55275"/>
            </a:xfrm>
            <a:custGeom>
              <a:rect b="b" l="l" r="r" t="t"/>
              <a:pathLst>
                <a:path extrusionOk="0" h="2211" w="4812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7"/>
            <p:cNvSpPr/>
            <p:nvPr/>
          </p:nvSpPr>
          <p:spPr>
            <a:xfrm>
              <a:off x="1916875" y="3059350"/>
              <a:ext cx="152175" cy="75475"/>
            </a:xfrm>
            <a:custGeom>
              <a:rect b="b" l="l" r="r" t="t"/>
              <a:pathLst>
                <a:path extrusionOk="0" h="3019" w="6087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7"/>
            <p:cNvSpPr/>
            <p:nvPr/>
          </p:nvSpPr>
          <p:spPr>
            <a:xfrm>
              <a:off x="1843950" y="3121225"/>
              <a:ext cx="55275" cy="29075"/>
            </a:xfrm>
            <a:custGeom>
              <a:rect b="b" l="l" r="r" t="t"/>
              <a:pathLst>
                <a:path extrusionOk="0" h="1163" w="2211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7"/>
            <p:cNvSpPr/>
            <p:nvPr/>
          </p:nvSpPr>
          <p:spPr>
            <a:xfrm>
              <a:off x="1824375" y="3113325"/>
              <a:ext cx="88750" cy="47700"/>
            </a:xfrm>
            <a:custGeom>
              <a:rect b="b" l="l" r="r" t="t"/>
              <a:pathLst>
                <a:path extrusionOk="0" h="1908" w="355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7"/>
            <p:cNvSpPr/>
            <p:nvPr/>
          </p:nvSpPr>
          <p:spPr>
            <a:xfrm>
              <a:off x="2090500" y="3105425"/>
              <a:ext cx="65050" cy="33175"/>
            </a:xfrm>
            <a:custGeom>
              <a:rect b="b" l="l" r="r" t="t"/>
              <a:pathLst>
                <a:path extrusionOk="0" h="1327" w="2602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7"/>
            <p:cNvSpPr/>
            <p:nvPr/>
          </p:nvSpPr>
          <p:spPr>
            <a:xfrm>
              <a:off x="2077875" y="3094075"/>
              <a:ext cx="106725" cy="54325"/>
            </a:xfrm>
            <a:custGeom>
              <a:rect b="b" l="l" r="r" t="t"/>
              <a:pathLst>
                <a:path extrusionOk="0" h="2173" w="4269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7" name="Google Shape;1717;p17"/>
          <p:cNvSpPr txBox="1"/>
          <p:nvPr>
            <p:ph type="title"/>
          </p:nvPr>
        </p:nvSpPr>
        <p:spPr>
          <a:xfrm>
            <a:off x="4842849" y="1246350"/>
            <a:ext cx="3237000" cy="121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18" name="Google Shape;1718;p17"/>
          <p:cNvSpPr txBox="1"/>
          <p:nvPr>
            <p:ph idx="1" type="subTitle"/>
          </p:nvPr>
        </p:nvSpPr>
        <p:spPr>
          <a:xfrm>
            <a:off x="4843002" y="2461650"/>
            <a:ext cx="3237000" cy="14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SECTION_TITLE_AND_DESCRIPTION_1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" name="Google Shape;1720;p18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8"/>
          <p:cNvSpPr txBox="1"/>
          <p:nvPr>
            <p:ph type="title"/>
          </p:nvPr>
        </p:nvSpPr>
        <p:spPr>
          <a:xfrm>
            <a:off x="1352550" y="1554300"/>
            <a:ext cx="6438900" cy="9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5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22" name="Google Shape;1722;p18"/>
          <p:cNvSpPr txBox="1"/>
          <p:nvPr>
            <p:ph idx="1" type="subTitle"/>
          </p:nvPr>
        </p:nvSpPr>
        <p:spPr>
          <a:xfrm>
            <a:off x="1352550" y="2428500"/>
            <a:ext cx="6438900" cy="11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23" name="Google Shape;1723;p18"/>
          <p:cNvGrpSpPr/>
          <p:nvPr/>
        </p:nvGrpSpPr>
        <p:grpSpPr>
          <a:xfrm>
            <a:off x="4448225" y="419556"/>
            <a:ext cx="11810960" cy="7143832"/>
            <a:chOff x="238125" y="732525"/>
            <a:chExt cx="7130500" cy="4241425"/>
          </a:xfrm>
        </p:grpSpPr>
        <p:sp>
          <p:nvSpPr>
            <p:cNvPr id="1724" name="Google Shape;1724;p18"/>
            <p:cNvSpPr/>
            <p:nvPr/>
          </p:nvSpPr>
          <p:spPr>
            <a:xfrm>
              <a:off x="3175800" y="1003350"/>
              <a:ext cx="3741725" cy="3331975"/>
            </a:xfrm>
            <a:custGeom>
              <a:rect b="b" l="l" r="r" t="t"/>
              <a:pathLst>
                <a:path extrusionOk="0" h="133279" w="149669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8"/>
            <p:cNvSpPr/>
            <p:nvPr/>
          </p:nvSpPr>
          <p:spPr>
            <a:xfrm>
              <a:off x="3167575" y="993250"/>
              <a:ext cx="3759100" cy="3349975"/>
            </a:xfrm>
            <a:custGeom>
              <a:rect b="b" l="l" r="r" t="t"/>
              <a:pathLst>
                <a:path extrusionOk="0" h="133999" w="150364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8"/>
            <p:cNvSpPr/>
            <p:nvPr/>
          </p:nvSpPr>
          <p:spPr>
            <a:xfrm>
              <a:off x="4467225" y="3815075"/>
              <a:ext cx="177425" cy="289800"/>
            </a:xfrm>
            <a:custGeom>
              <a:rect b="b" l="l" r="r" t="t"/>
              <a:pathLst>
                <a:path extrusionOk="0" h="11592" w="7097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8"/>
            <p:cNvSpPr/>
            <p:nvPr/>
          </p:nvSpPr>
          <p:spPr>
            <a:xfrm>
              <a:off x="4458375" y="3806875"/>
              <a:ext cx="194800" cy="307475"/>
            </a:xfrm>
            <a:custGeom>
              <a:rect b="b" l="l" r="r" t="t"/>
              <a:pathLst>
                <a:path extrusionOk="0" h="12299" w="7792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8"/>
            <p:cNvSpPr/>
            <p:nvPr/>
          </p:nvSpPr>
          <p:spPr>
            <a:xfrm>
              <a:off x="5304725" y="3312525"/>
              <a:ext cx="45475" cy="78625"/>
            </a:xfrm>
            <a:custGeom>
              <a:rect b="b" l="l" r="r" t="t"/>
              <a:pathLst>
                <a:path extrusionOk="0" h="3145" w="1819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8"/>
            <p:cNvSpPr/>
            <p:nvPr/>
          </p:nvSpPr>
          <p:spPr>
            <a:xfrm>
              <a:off x="5296500" y="3296100"/>
              <a:ext cx="62525" cy="105475"/>
            </a:xfrm>
            <a:custGeom>
              <a:rect b="b" l="l" r="r" t="t"/>
              <a:pathLst>
                <a:path extrusionOk="0" h="4219" w="2501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8"/>
            <p:cNvSpPr/>
            <p:nvPr/>
          </p:nvSpPr>
          <p:spPr>
            <a:xfrm>
              <a:off x="5643750" y="3420800"/>
              <a:ext cx="232675" cy="252250"/>
            </a:xfrm>
            <a:custGeom>
              <a:rect b="b" l="l" r="r" t="t"/>
              <a:pathLst>
                <a:path extrusionOk="0" h="10090" w="9307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8"/>
            <p:cNvSpPr/>
            <p:nvPr/>
          </p:nvSpPr>
          <p:spPr>
            <a:xfrm>
              <a:off x="5628275" y="3412900"/>
              <a:ext cx="256350" cy="268025"/>
            </a:xfrm>
            <a:custGeom>
              <a:rect b="b" l="l" r="r" t="t"/>
              <a:pathLst>
                <a:path extrusionOk="0" h="10721" w="10254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8"/>
            <p:cNvSpPr/>
            <p:nvPr/>
          </p:nvSpPr>
          <p:spPr>
            <a:xfrm>
              <a:off x="5873550" y="3662925"/>
              <a:ext cx="284775" cy="73250"/>
            </a:xfrm>
            <a:custGeom>
              <a:rect b="b" l="l" r="r" t="t"/>
              <a:pathLst>
                <a:path extrusionOk="0" h="2930" w="11391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8"/>
            <p:cNvSpPr/>
            <p:nvPr/>
          </p:nvSpPr>
          <p:spPr>
            <a:xfrm>
              <a:off x="5859050" y="3654075"/>
              <a:ext cx="342200" cy="90000"/>
            </a:xfrm>
            <a:custGeom>
              <a:rect b="b" l="l" r="r" t="t"/>
              <a:pathLst>
                <a:path extrusionOk="0" h="3600" w="13688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8"/>
            <p:cNvSpPr/>
            <p:nvPr/>
          </p:nvSpPr>
          <p:spPr>
            <a:xfrm>
              <a:off x="6185775" y="3706475"/>
              <a:ext cx="137975" cy="31600"/>
            </a:xfrm>
            <a:custGeom>
              <a:rect b="b" l="l" r="r" t="t"/>
              <a:pathLst>
                <a:path extrusionOk="0" h="1264" w="5519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8"/>
            <p:cNvSpPr/>
            <p:nvPr/>
          </p:nvSpPr>
          <p:spPr>
            <a:xfrm>
              <a:off x="6156100" y="3698600"/>
              <a:ext cx="203625" cy="47675"/>
            </a:xfrm>
            <a:custGeom>
              <a:rect b="b" l="l" r="r" t="t"/>
              <a:pathLst>
                <a:path extrusionOk="0" h="1907" w="8145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8"/>
            <p:cNvSpPr/>
            <p:nvPr/>
          </p:nvSpPr>
          <p:spPr>
            <a:xfrm>
              <a:off x="6158300" y="3493725"/>
              <a:ext cx="139875" cy="161950"/>
            </a:xfrm>
            <a:custGeom>
              <a:rect b="b" l="l" r="r" t="t"/>
              <a:pathLst>
                <a:path extrusionOk="0" h="6478" w="5595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8"/>
            <p:cNvSpPr/>
            <p:nvPr/>
          </p:nvSpPr>
          <p:spPr>
            <a:xfrm>
              <a:off x="6149775" y="3484875"/>
              <a:ext cx="165125" cy="188175"/>
            </a:xfrm>
            <a:custGeom>
              <a:rect b="b" l="l" r="r" t="t"/>
              <a:pathLst>
                <a:path extrusionOk="0" h="7527" w="6605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8"/>
            <p:cNvSpPr/>
            <p:nvPr/>
          </p:nvSpPr>
          <p:spPr>
            <a:xfrm>
              <a:off x="5945525" y="3367450"/>
              <a:ext cx="213125" cy="254775"/>
            </a:xfrm>
            <a:custGeom>
              <a:rect b="b" l="l" r="r" t="t"/>
              <a:pathLst>
                <a:path extrusionOk="0" h="10191" w="8525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8"/>
            <p:cNvSpPr/>
            <p:nvPr/>
          </p:nvSpPr>
          <p:spPr>
            <a:xfrm>
              <a:off x="5936075" y="3355775"/>
              <a:ext cx="232350" cy="278450"/>
            </a:xfrm>
            <a:custGeom>
              <a:rect b="b" l="l" r="r" t="t"/>
              <a:pathLst>
                <a:path extrusionOk="0" h="11138" w="9294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8"/>
            <p:cNvSpPr/>
            <p:nvPr/>
          </p:nvSpPr>
          <p:spPr>
            <a:xfrm>
              <a:off x="6429775" y="3529075"/>
              <a:ext cx="453650" cy="254450"/>
            </a:xfrm>
            <a:custGeom>
              <a:rect b="b" l="l" r="r" t="t"/>
              <a:pathLst>
                <a:path extrusionOk="0" h="10178" w="18146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8"/>
            <p:cNvSpPr/>
            <p:nvPr/>
          </p:nvSpPr>
          <p:spPr>
            <a:xfrm>
              <a:off x="6416200" y="3519925"/>
              <a:ext cx="483325" cy="271500"/>
            </a:xfrm>
            <a:custGeom>
              <a:rect b="b" l="l" r="r" t="t"/>
              <a:pathLst>
                <a:path extrusionOk="0" h="10860" w="19333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8"/>
            <p:cNvSpPr/>
            <p:nvPr/>
          </p:nvSpPr>
          <p:spPr>
            <a:xfrm>
              <a:off x="5992575" y="3785400"/>
              <a:ext cx="867500" cy="764650"/>
            </a:xfrm>
            <a:custGeom>
              <a:rect b="b" l="l" r="r" t="t"/>
              <a:pathLst>
                <a:path extrusionOk="0" h="30586" w="3470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8"/>
            <p:cNvSpPr/>
            <p:nvPr/>
          </p:nvSpPr>
          <p:spPr>
            <a:xfrm>
              <a:off x="5985000" y="3768350"/>
              <a:ext cx="883600" cy="789850"/>
            </a:xfrm>
            <a:custGeom>
              <a:rect b="b" l="l" r="r" t="t"/>
              <a:pathLst>
                <a:path extrusionOk="0" h="31594" w="35344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8"/>
            <p:cNvSpPr/>
            <p:nvPr/>
          </p:nvSpPr>
          <p:spPr>
            <a:xfrm>
              <a:off x="6575950" y="4616250"/>
              <a:ext cx="97550" cy="109575"/>
            </a:xfrm>
            <a:custGeom>
              <a:rect b="b" l="l" r="r" t="t"/>
              <a:pathLst>
                <a:path extrusionOk="0" h="4383" w="3902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8"/>
            <p:cNvSpPr/>
            <p:nvPr/>
          </p:nvSpPr>
          <p:spPr>
            <a:xfrm>
              <a:off x="6568050" y="4609625"/>
              <a:ext cx="115875" cy="126600"/>
            </a:xfrm>
            <a:custGeom>
              <a:rect b="b" l="l" r="r" t="t"/>
              <a:pathLst>
                <a:path extrusionOk="0" h="5064" w="4635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8"/>
            <p:cNvSpPr/>
            <p:nvPr/>
          </p:nvSpPr>
          <p:spPr>
            <a:xfrm>
              <a:off x="6995150" y="4713800"/>
              <a:ext cx="195750" cy="190700"/>
            </a:xfrm>
            <a:custGeom>
              <a:rect b="b" l="l" r="r" t="t"/>
              <a:pathLst>
                <a:path extrusionOk="0" h="7628" w="783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8"/>
            <p:cNvSpPr/>
            <p:nvPr/>
          </p:nvSpPr>
          <p:spPr>
            <a:xfrm>
              <a:off x="6985700" y="4705900"/>
              <a:ext cx="213100" cy="209650"/>
            </a:xfrm>
            <a:custGeom>
              <a:rect b="b" l="l" r="r" t="t"/>
              <a:pathLst>
                <a:path extrusionOk="0" h="8386" w="8524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8"/>
            <p:cNvSpPr/>
            <p:nvPr/>
          </p:nvSpPr>
          <p:spPr>
            <a:xfrm>
              <a:off x="7223700" y="4478300"/>
              <a:ext cx="126625" cy="235850"/>
            </a:xfrm>
            <a:custGeom>
              <a:rect b="b" l="l" r="r" t="t"/>
              <a:pathLst>
                <a:path extrusionOk="0" h="9434" w="5065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8"/>
            <p:cNvSpPr/>
            <p:nvPr/>
          </p:nvSpPr>
          <p:spPr>
            <a:xfrm>
              <a:off x="7219600" y="4466625"/>
              <a:ext cx="149025" cy="258875"/>
            </a:xfrm>
            <a:custGeom>
              <a:rect b="b" l="l" r="r" t="t"/>
              <a:pathLst>
                <a:path extrusionOk="0" h="10355" w="5961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8"/>
            <p:cNvSpPr/>
            <p:nvPr/>
          </p:nvSpPr>
          <p:spPr>
            <a:xfrm>
              <a:off x="6134625" y="2921400"/>
              <a:ext cx="43275" cy="96300"/>
            </a:xfrm>
            <a:custGeom>
              <a:rect b="b" l="l" r="r" t="t"/>
              <a:pathLst>
                <a:path extrusionOk="0" h="3852" w="1731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8"/>
            <p:cNvSpPr/>
            <p:nvPr/>
          </p:nvSpPr>
          <p:spPr>
            <a:xfrm>
              <a:off x="6126725" y="2909725"/>
              <a:ext cx="59375" cy="122825"/>
            </a:xfrm>
            <a:custGeom>
              <a:rect b="b" l="l" r="r" t="t"/>
              <a:pathLst>
                <a:path extrusionOk="0" h="4913" w="2375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8"/>
            <p:cNvSpPr/>
            <p:nvPr/>
          </p:nvSpPr>
          <p:spPr>
            <a:xfrm>
              <a:off x="5917450" y="3060600"/>
              <a:ext cx="65350" cy="60650"/>
            </a:xfrm>
            <a:custGeom>
              <a:rect b="b" l="l" r="r" t="t"/>
              <a:pathLst>
                <a:path extrusionOk="0" h="2426" w="2614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8"/>
            <p:cNvSpPr/>
            <p:nvPr/>
          </p:nvSpPr>
          <p:spPr>
            <a:xfrm>
              <a:off x="5908275" y="3050825"/>
              <a:ext cx="86225" cy="78325"/>
            </a:xfrm>
            <a:custGeom>
              <a:rect b="b" l="l" r="r" t="t"/>
              <a:pathLst>
                <a:path extrusionOk="0" h="3133" w="3449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8"/>
            <p:cNvSpPr/>
            <p:nvPr/>
          </p:nvSpPr>
          <p:spPr>
            <a:xfrm>
              <a:off x="6168100" y="3083025"/>
              <a:ext cx="108300" cy="173650"/>
            </a:xfrm>
            <a:custGeom>
              <a:rect b="b" l="l" r="r" t="t"/>
              <a:pathLst>
                <a:path extrusionOk="0" h="6946" w="4332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8"/>
            <p:cNvSpPr/>
            <p:nvPr/>
          </p:nvSpPr>
          <p:spPr>
            <a:xfrm>
              <a:off x="6159575" y="3067875"/>
              <a:ext cx="125650" cy="204275"/>
            </a:xfrm>
            <a:custGeom>
              <a:rect b="b" l="l" r="r" t="t"/>
              <a:pathLst>
                <a:path extrusionOk="0" h="8171" w="5026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8"/>
            <p:cNvSpPr/>
            <p:nvPr/>
          </p:nvSpPr>
          <p:spPr>
            <a:xfrm>
              <a:off x="6241950" y="3244650"/>
              <a:ext cx="111475" cy="160375"/>
            </a:xfrm>
            <a:custGeom>
              <a:rect b="b" l="l" r="r" t="t"/>
              <a:pathLst>
                <a:path extrusionOk="0" h="6415" w="4459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8"/>
            <p:cNvSpPr/>
            <p:nvPr/>
          </p:nvSpPr>
          <p:spPr>
            <a:xfrm>
              <a:off x="6225225" y="3228550"/>
              <a:ext cx="138600" cy="187525"/>
            </a:xfrm>
            <a:custGeom>
              <a:rect b="b" l="l" r="r" t="t"/>
              <a:pathLst>
                <a:path extrusionOk="0" h="7501" w="5544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18"/>
            <p:cNvSpPr/>
            <p:nvPr/>
          </p:nvSpPr>
          <p:spPr>
            <a:xfrm>
              <a:off x="6323400" y="2434950"/>
              <a:ext cx="220375" cy="347575"/>
            </a:xfrm>
            <a:custGeom>
              <a:rect b="b" l="l" r="r" t="t"/>
              <a:pathLst>
                <a:path extrusionOk="0" h="13903" w="8815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18"/>
            <p:cNvSpPr/>
            <p:nvPr/>
          </p:nvSpPr>
          <p:spPr>
            <a:xfrm>
              <a:off x="6314250" y="2424850"/>
              <a:ext cx="238050" cy="377575"/>
            </a:xfrm>
            <a:custGeom>
              <a:rect b="b" l="l" r="r" t="t"/>
              <a:pathLst>
                <a:path extrusionOk="0" h="15103" w="9522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8"/>
            <p:cNvSpPr/>
            <p:nvPr/>
          </p:nvSpPr>
          <p:spPr>
            <a:xfrm>
              <a:off x="6470500" y="2285950"/>
              <a:ext cx="89675" cy="141450"/>
            </a:xfrm>
            <a:custGeom>
              <a:rect b="b" l="l" r="r" t="t"/>
              <a:pathLst>
                <a:path extrusionOk="0" h="5658" w="3587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8"/>
            <p:cNvSpPr/>
            <p:nvPr/>
          </p:nvSpPr>
          <p:spPr>
            <a:xfrm>
              <a:off x="6462300" y="2274900"/>
              <a:ext cx="105775" cy="160375"/>
            </a:xfrm>
            <a:custGeom>
              <a:rect b="b" l="l" r="r" t="t"/>
              <a:pathLst>
                <a:path extrusionOk="0" h="6415" w="4231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8"/>
            <p:cNvSpPr/>
            <p:nvPr/>
          </p:nvSpPr>
          <p:spPr>
            <a:xfrm>
              <a:off x="6378950" y="1950375"/>
              <a:ext cx="126300" cy="303725"/>
            </a:xfrm>
            <a:custGeom>
              <a:rect b="b" l="l" r="r" t="t"/>
              <a:pathLst>
                <a:path extrusionOk="0" h="12149" w="5052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8"/>
            <p:cNvSpPr/>
            <p:nvPr/>
          </p:nvSpPr>
          <p:spPr>
            <a:xfrm>
              <a:off x="6370425" y="1934925"/>
              <a:ext cx="145575" cy="327050"/>
            </a:xfrm>
            <a:custGeom>
              <a:rect b="b" l="l" r="r" t="t"/>
              <a:pathLst>
                <a:path extrusionOk="0" h="13082" w="5823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8"/>
            <p:cNvSpPr/>
            <p:nvPr/>
          </p:nvSpPr>
          <p:spPr>
            <a:xfrm>
              <a:off x="5626075" y="893825"/>
              <a:ext cx="145875" cy="113350"/>
            </a:xfrm>
            <a:custGeom>
              <a:rect b="b" l="l" r="r" t="t"/>
              <a:pathLst>
                <a:path extrusionOk="0" h="4534" w="5835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8"/>
            <p:cNvSpPr/>
            <p:nvPr/>
          </p:nvSpPr>
          <p:spPr>
            <a:xfrm>
              <a:off x="5617225" y="885625"/>
              <a:ext cx="162600" cy="131025"/>
            </a:xfrm>
            <a:custGeom>
              <a:rect b="b" l="l" r="r" t="t"/>
              <a:pathLst>
                <a:path extrusionOk="0" h="5241" w="6504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8"/>
            <p:cNvSpPr/>
            <p:nvPr/>
          </p:nvSpPr>
          <p:spPr>
            <a:xfrm>
              <a:off x="5828725" y="897925"/>
              <a:ext cx="80850" cy="36650"/>
            </a:xfrm>
            <a:custGeom>
              <a:rect b="b" l="l" r="r" t="t"/>
              <a:pathLst>
                <a:path extrusionOk="0" h="1466" w="3234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8"/>
            <p:cNvSpPr/>
            <p:nvPr/>
          </p:nvSpPr>
          <p:spPr>
            <a:xfrm>
              <a:off x="5814525" y="890350"/>
              <a:ext cx="111475" cy="53700"/>
            </a:xfrm>
            <a:custGeom>
              <a:rect b="b" l="l" r="r" t="t"/>
              <a:pathLst>
                <a:path extrusionOk="0" h="2148" w="4459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8"/>
            <p:cNvSpPr/>
            <p:nvPr/>
          </p:nvSpPr>
          <p:spPr>
            <a:xfrm>
              <a:off x="5765925" y="1013475"/>
              <a:ext cx="80825" cy="48625"/>
            </a:xfrm>
            <a:custGeom>
              <a:rect b="b" l="l" r="r" t="t"/>
              <a:pathLst>
                <a:path extrusionOk="0" h="1945" w="3233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8"/>
            <p:cNvSpPr/>
            <p:nvPr/>
          </p:nvSpPr>
          <p:spPr>
            <a:xfrm>
              <a:off x="5752975" y="1004300"/>
              <a:ext cx="113025" cy="68225"/>
            </a:xfrm>
            <a:custGeom>
              <a:rect b="b" l="l" r="r" t="t"/>
              <a:pathLst>
                <a:path extrusionOk="0" h="2729" w="4521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8"/>
            <p:cNvSpPr/>
            <p:nvPr/>
          </p:nvSpPr>
          <p:spPr>
            <a:xfrm>
              <a:off x="4952100" y="890350"/>
              <a:ext cx="78950" cy="112725"/>
            </a:xfrm>
            <a:custGeom>
              <a:rect b="b" l="l" r="r" t="t"/>
              <a:pathLst>
                <a:path extrusionOk="0" h="4509" w="3158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8"/>
            <p:cNvSpPr/>
            <p:nvPr/>
          </p:nvSpPr>
          <p:spPr>
            <a:xfrm>
              <a:off x="4944200" y="878675"/>
              <a:ext cx="94750" cy="137975"/>
            </a:xfrm>
            <a:custGeom>
              <a:rect b="b" l="l" r="r" t="t"/>
              <a:pathLst>
                <a:path extrusionOk="0" h="5519" w="379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8"/>
            <p:cNvSpPr/>
            <p:nvPr/>
          </p:nvSpPr>
          <p:spPr>
            <a:xfrm>
              <a:off x="4770275" y="799125"/>
              <a:ext cx="164800" cy="161950"/>
            </a:xfrm>
            <a:custGeom>
              <a:rect b="b" l="l" r="r" t="t"/>
              <a:pathLst>
                <a:path extrusionOk="0" h="6478" w="6592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8"/>
            <p:cNvSpPr/>
            <p:nvPr/>
          </p:nvSpPr>
          <p:spPr>
            <a:xfrm>
              <a:off x="4761750" y="785550"/>
              <a:ext cx="184075" cy="183425"/>
            </a:xfrm>
            <a:custGeom>
              <a:rect b="b" l="l" r="r" t="t"/>
              <a:pathLst>
                <a:path extrusionOk="0" h="7337" w="7363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8"/>
            <p:cNvSpPr/>
            <p:nvPr/>
          </p:nvSpPr>
          <p:spPr>
            <a:xfrm>
              <a:off x="4392100" y="1174150"/>
              <a:ext cx="165750" cy="386075"/>
            </a:xfrm>
            <a:custGeom>
              <a:rect b="b" l="l" r="r" t="t"/>
              <a:pathLst>
                <a:path extrusionOk="0" h="15443" w="663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8"/>
            <p:cNvSpPr/>
            <p:nvPr/>
          </p:nvSpPr>
          <p:spPr>
            <a:xfrm>
              <a:off x="4383875" y="1161200"/>
              <a:ext cx="181875" cy="406925"/>
            </a:xfrm>
            <a:custGeom>
              <a:rect b="b" l="l" r="r" t="t"/>
              <a:pathLst>
                <a:path extrusionOk="0" h="16277" w="7275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8"/>
            <p:cNvSpPr/>
            <p:nvPr/>
          </p:nvSpPr>
          <p:spPr>
            <a:xfrm>
              <a:off x="3327950" y="2153675"/>
              <a:ext cx="78950" cy="116200"/>
            </a:xfrm>
            <a:custGeom>
              <a:rect b="b" l="l" r="r" t="t"/>
              <a:pathLst>
                <a:path extrusionOk="0" h="4648" w="3158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8"/>
            <p:cNvSpPr/>
            <p:nvPr/>
          </p:nvSpPr>
          <p:spPr>
            <a:xfrm>
              <a:off x="3320050" y="2144525"/>
              <a:ext cx="94725" cy="134825"/>
            </a:xfrm>
            <a:custGeom>
              <a:rect b="b" l="l" r="r" t="t"/>
              <a:pathLst>
                <a:path extrusionOk="0" h="5393" w="3789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8"/>
            <p:cNvSpPr/>
            <p:nvPr/>
          </p:nvSpPr>
          <p:spPr>
            <a:xfrm>
              <a:off x="3404025" y="2057075"/>
              <a:ext cx="144925" cy="252250"/>
            </a:xfrm>
            <a:custGeom>
              <a:rect b="b" l="l" r="r" t="t"/>
              <a:pathLst>
                <a:path extrusionOk="0" h="10090" w="5797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8"/>
            <p:cNvSpPr/>
            <p:nvPr/>
          </p:nvSpPr>
          <p:spPr>
            <a:xfrm>
              <a:off x="3394250" y="2048250"/>
              <a:ext cx="162600" cy="270550"/>
            </a:xfrm>
            <a:custGeom>
              <a:rect b="b" l="l" r="r" t="t"/>
              <a:pathLst>
                <a:path extrusionOk="0" h="10822" w="6504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8"/>
            <p:cNvSpPr/>
            <p:nvPr/>
          </p:nvSpPr>
          <p:spPr>
            <a:xfrm>
              <a:off x="3658775" y="1084500"/>
              <a:ext cx="236775" cy="215300"/>
            </a:xfrm>
            <a:custGeom>
              <a:rect b="b" l="l" r="r" t="t"/>
              <a:pathLst>
                <a:path extrusionOk="0" h="8612" w="9471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8"/>
            <p:cNvSpPr/>
            <p:nvPr/>
          </p:nvSpPr>
          <p:spPr>
            <a:xfrm>
              <a:off x="3645200" y="1074400"/>
              <a:ext cx="260450" cy="239600"/>
            </a:xfrm>
            <a:custGeom>
              <a:rect b="b" l="l" r="r" t="t"/>
              <a:pathLst>
                <a:path extrusionOk="0" h="9584" w="10418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8"/>
            <p:cNvSpPr/>
            <p:nvPr/>
          </p:nvSpPr>
          <p:spPr>
            <a:xfrm>
              <a:off x="3780950" y="1045975"/>
              <a:ext cx="134825" cy="91250"/>
            </a:xfrm>
            <a:custGeom>
              <a:rect b="b" l="l" r="r" t="t"/>
              <a:pathLst>
                <a:path extrusionOk="0" h="3650" w="5393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8"/>
            <p:cNvSpPr/>
            <p:nvPr/>
          </p:nvSpPr>
          <p:spPr>
            <a:xfrm>
              <a:off x="3768950" y="1035550"/>
              <a:ext cx="156600" cy="111475"/>
            </a:xfrm>
            <a:custGeom>
              <a:rect b="b" l="l" r="r" t="t"/>
              <a:pathLst>
                <a:path extrusionOk="0" h="4459" w="6264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8"/>
            <p:cNvSpPr/>
            <p:nvPr/>
          </p:nvSpPr>
          <p:spPr>
            <a:xfrm>
              <a:off x="3098775" y="1751200"/>
              <a:ext cx="166375" cy="133550"/>
            </a:xfrm>
            <a:custGeom>
              <a:rect b="b" l="l" r="r" t="t"/>
              <a:pathLst>
                <a:path extrusionOk="0" h="5342" w="6655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8"/>
            <p:cNvSpPr/>
            <p:nvPr/>
          </p:nvSpPr>
          <p:spPr>
            <a:xfrm>
              <a:off x="3089925" y="1740150"/>
              <a:ext cx="182800" cy="153450"/>
            </a:xfrm>
            <a:custGeom>
              <a:rect b="b" l="l" r="r" t="t"/>
              <a:pathLst>
                <a:path extrusionOk="0" h="6138" w="7312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8"/>
            <p:cNvSpPr/>
            <p:nvPr/>
          </p:nvSpPr>
          <p:spPr>
            <a:xfrm>
              <a:off x="3793250" y="2636350"/>
              <a:ext cx="57175" cy="35700"/>
            </a:xfrm>
            <a:custGeom>
              <a:rect b="b" l="l" r="r" t="t"/>
              <a:pathLst>
                <a:path extrusionOk="0" h="1428" w="2287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8"/>
            <p:cNvSpPr/>
            <p:nvPr/>
          </p:nvSpPr>
          <p:spPr>
            <a:xfrm>
              <a:off x="3768950" y="2626875"/>
              <a:ext cx="95675" cy="59375"/>
            </a:xfrm>
            <a:custGeom>
              <a:rect b="b" l="l" r="r" t="t"/>
              <a:pathLst>
                <a:path extrusionOk="0" h="2375" w="3827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8"/>
            <p:cNvSpPr/>
            <p:nvPr/>
          </p:nvSpPr>
          <p:spPr>
            <a:xfrm>
              <a:off x="3702975" y="2517025"/>
              <a:ext cx="43275" cy="68200"/>
            </a:xfrm>
            <a:custGeom>
              <a:rect b="b" l="l" r="r" t="t"/>
              <a:pathLst>
                <a:path extrusionOk="0" h="2728" w="1731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8"/>
            <p:cNvSpPr/>
            <p:nvPr/>
          </p:nvSpPr>
          <p:spPr>
            <a:xfrm>
              <a:off x="3694450" y="2505025"/>
              <a:ext cx="62850" cy="88100"/>
            </a:xfrm>
            <a:custGeom>
              <a:rect b="b" l="l" r="r" t="t"/>
              <a:pathLst>
                <a:path extrusionOk="0" h="3524" w="2514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8"/>
            <p:cNvSpPr/>
            <p:nvPr/>
          </p:nvSpPr>
          <p:spPr>
            <a:xfrm>
              <a:off x="3696975" y="2570375"/>
              <a:ext cx="25275" cy="78000"/>
            </a:xfrm>
            <a:custGeom>
              <a:rect b="b" l="l" r="r" t="t"/>
              <a:pathLst>
                <a:path extrusionOk="0" h="3120" w="1011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8"/>
            <p:cNvSpPr/>
            <p:nvPr/>
          </p:nvSpPr>
          <p:spPr>
            <a:xfrm>
              <a:off x="3688775" y="2563750"/>
              <a:ext cx="43275" cy="92500"/>
            </a:xfrm>
            <a:custGeom>
              <a:rect b="b" l="l" r="r" t="t"/>
              <a:pathLst>
                <a:path extrusionOk="0" h="3700" w="1731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8"/>
            <p:cNvSpPr/>
            <p:nvPr/>
          </p:nvSpPr>
          <p:spPr>
            <a:xfrm>
              <a:off x="4360850" y="1623350"/>
              <a:ext cx="47375" cy="27475"/>
            </a:xfrm>
            <a:custGeom>
              <a:rect b="b" l="l" r="r" t="t"/>
              <a:pathLst>
                <a:path extrusionOk="0" h="1099" w="1895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8"/>
            <p:cNvSpPr/>
            <p:nvPr/>
          </p:nvSpPr>
          <p:spPr>
            <a:xfrm>
              <a:off x="4347900" y="1615450"/>
              <a:ext cx="74200" cy="44550"/>
            </a:xfrm>
            <a:custGeom>
              <a:rect b="b" l="l" r="r" t="t"/>
              <a:pathLst>
                <a:path extrusionOk="0" h="1782" w="2968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8"/>
            <p:cNvSpPr/>
            <p:nvPr/>
          </p:nvSpPr>
          <p:spPr>
            <a:xfrm>
              <a:off x="2445000" y="785850"/>
              <a:ext cx="922425" cy="1196450"/>
            </a:xfrm>
            <a:custGeom>
              <a:rect b="b" l="l" r="r" t="t"/>
              <a:pathLst>
                <a:path extrusionOk="0" h="47858" w="36897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8"/>
            <p:cNvSpPr/>
            <p:nvPr/>
          </p:nvSpPr>
          <p:spPr>
            <a:xfrm>
              <a:off x="2437100" y="777350"/>
              <a:ext cx="939800" cy="1218525"/>
            </a:xfrm>
            <a:custGeom>
              <a:rect b="b" l="l" r="r" t="t"/>
              <a:pathLst>
                <a:path extrusionOk="0" h="48741" w="37592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8"/>
            <p:cNvSpPr/>
            <p:nvPr/>
          </p:nvSpPr>
          <p:spPr>
            <a:xfrm>
              <a:off x="2067150" y="740400"/>
              <a:ext cx="667350" cy="530050"/>
            </a:xfrm>
            <a:custGeom>
              <a:rect b="b" l="l" r="r" t="t"/>
              <a:pathLst>
                <a:path extrusionOk="0" h="21202" w="26694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8"/>
            <p:cNvSpPr/>
            <p:nvPr/>
          </p:nvSpPr>
          <p:spPr>
            <a:xfrm>
              <a:off x="2057975" y="732525"/>
              <a:ext cx="685375" cy="546450"/>
            </a:xfrm>
            <a:custGeom>
              <a:rect b="b" l="l" r="r" t="t"/>
              <a:pathLst>
                <a:path extrusionOk="0" h="21858" w="27415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8"/>
            <p:cNvSpPr/>
            <p:nvPr/>
          </p:nvSpPr>
          <p:spPr>
            <a:xfrm>
              <a:off x="2007475" y="1152350"/>
              <a:ext cx="49275" cy="59075"/>
            </a:xfrm>
            <a:custGeom>
              <a:rect b="b" l="l" r="r" t="t"/>
              <a:pathLst>
                <a:path extrusionOk="0" h="2363" w="1971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8"/>
            <p:cNvSpPr/>
            <p:nvPr/>
          </p:nvSpPr>
          <p:spPr>
            <a:xfrm>
              <a:off x="1995800" y="1140375"/>
              <a:ext cx="70100" cy="82100"/>
            </a:xfrm>
            <a:custGeom>
              <a:rect b="b" l="l" r="r" t="t"/>
              <a:pathLst>
                <a:path extrusionOk="0" h="3284" w="2804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8"/>
            <p:cNvSpPr/>
            <p:nvPr/>
          </p:nvSpPr>
          <p:spPr>
            <a:xfrm>
              <a:off x="2092700" y="954125"/>
              <a:ext cx="54950" cy="101675"/>
            </a:xfrm>
            <a:custGeom>
              <a:rect b="b" l="l" r="r" t="t"/>
              <a:pathLst>
                <a:path extrusionOk="0" h="4067" w="2198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8"/>
            <p:cNvSpPr/>
            <p:nvPr/>
          </p:nvSpPr>
          <p:spPr>
            <a:xfrm>
              <a:off x="2084500" y="938325"/>
              <a:ext cx="73900" cy="125350"/>
            </a:xfrm>
            <a:custGeom>
              <a:rect b="b" l="l" r="r" t="t"/>
              <a:pathLst>
                <a:path extrusionOk="0" h="5014" w="2956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8"/>
            <p:cNvSpPr/>
            <p:nvPr/>
          </p:nvSpPr>
          <p:spPr>
            <a:xfrm>
              <a:off x="1999575" y="874575"/>
              <a:ext cx="83050" cy="141750"/>
            </a:xfrm>
            <a:custGeom>
              <a:rect b="b" l="l" r="r" t="t"/>
              <a:pathLst>
                <a:path extrusionOk="0" h="5670" w="3322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8"/>
            <p:cNvSpPr/>
            <p:nvPr/>
          </p:nvSpPr>
          <p:spPr>
            <a:xfrm>
              <a:off x="1989175" y="864475"/>
              <a:ext cx="101025" cy="173625"/>
            </a:xfrm>
            <a:custGeom>
              <a:rect b="b" l="l" r="r" t="t"/>
              <a:pathLst>
                <a:path extrusionOk="0" h="6945" w="4041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8"/>
            <p:cNvSpPr/>
            <p:nvPr/>
          </p:nvSpPr>
          <p:spPr>
            <a:xfrm>
              <a:off x="1924775" y="1047875"/>
              <a:ext cx="106400" cy="104500"/>
            </a:xfrm>
            <a:custGeom>
              <a:rect b="b" l="l" r="r" t="t"/>
              <a:pathLst>
                <a:path extrusionOk="0" h="4180" w="4256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8"/>
            <p:cNvSpPr/>
            <p:nvPr/>
          </p:nvSpPr>
          <p:spPr>
            <a:xfrm>
              <a:off x="1916875" y="1036500"/>
              <a:ext cx="124100" cy="128500"/>
            </a:xfrm>
            <a:custGeom>
              <a:rect b="b" l="l" r="r" t="t"/>
              <a:pathLst>
                <a:path extrusionOk="0" h="5140" w="4964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18"/>
            <p:cNvSpPr/>
            <p:nvPr/>
          </p:nvSpPr>
          <p:spPr>
            <a:xfrm>
              <a:off x="1706650" y="1016300"/>
              <a:ext cx="192575" cy="136400"/>
            </a:xfrm>
            <a:custGeom>
              <a:rect b="b" l="l" r="r" t="t"/>
              <a:pathLst>
                <a:path extrusionOk="0" h="5456" w="7703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18"/>
            <p:cNvSpPr/>
            <p:nvPr/>
          </p:nvSpPr>
          <p:spPr>
            <a:xfrm>
              <a:off x="1697800" y="1004950"/>
              <a:ext cx="209625" cy="156600"/>
            </a:xfrm>
            <a:custGeom>
              <a:rect b="b" l="l" r="r" t="t"/>
              <a:pathLst>
                <a:path extrusionOk="0" h="6264" w="8385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8"/>
            <p:cNvSpPr/>
            <p:nvPr/>
          </p:nvSpPr>
          <p:spPr>
            <a:xfrm>
              <a:off x="1640975" y="919700"/>
              <a:ext cx="161975" cy="96625"/>
            </a:xfrm>
            <a:custGeom>
              <a:rect b="b" l="l" r="r" t="t"/>
              <a:pathLst>
                <a:path extrusionOk="0" h="3865" w="6479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8"/>
            <p:cNvSpPr/>
            <p:nvPr/>
          </p:nvSpPr>
          <p:spPr>
            <a:xfrm>
              <a:off x="1629625" y="910875"/>
              <a:ext cx="184375" cy="113650"/>
            </a:xfrm>
            <a:custGeom>
              <a:rect b="b" l="l" r="r" t="t"/>
              <a:pathLst>
                <a:path extrusionOk="0" h="4546" w="7375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8"/>
            <p:cNvSpPr/>
            <p:nvPr/>
          </p:nvSpPr>
          <p:spPr>
            <a:xfrm>
              <a:off x="1843950" y="961050"/>
              <a:ext cx="72950" cy="40125"/>
            </a:xfrm>
            <a:custGeom>
              <a:rect b="b" l="l" r="r" t="t"/>
              <a:pathLst>
                <a:path extrusionOk="0" h="1605" w="2918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18"/>
            <p:cNvSpPr/>
            <p:nvPr/>
          </p:nvSpPr>
          <p:spPr>
            <a:xfrm>
              <a:off x="1833850" y="953475"/>
              <a:ext cx="102950" cy="58125"/>
            </a:xfrm>
            <a:custGeom>
              <a:rect b="b" l="l" r="r" t="t"/>
              <a:pathLst>
                <a:path extrusionOk="0" h="2325" w="4118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8"/>
            <p:cNvSpPr/>
            <p:nvPr/>
          </p:nvSpPr>
          <p:spPr>
            <a:xfrm>
              <a:off x="1900150" y="882450"/>
              <a:ext cx="40425" cy="51500"/>
            </a:xfrm>
            <a:custGeom>
              <a:rect b="b" l="l" r="r" t="t"/>
              <a:pathLst>
                <a:path extrusionOk="0" h="2060" w="1617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8"/>
            <p:cNvSpPr/>
            <p:nvPr/>
          </p:nvSpPr>
          <p:spPr>
            <a:xfrm>
              <a:off x="1889725" y="873000"/>
              <a:ext cx="58750" cy="77975"/>
            </a:xfrm>
            <a:custGeom>
              <a:rect b="b" l="l" r="r" t="t"/>
              <a:pathLst>
                <a:path extrusionOk="0" h="3119" w="235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8"/>
            <p:cNvSpPr/>
            <p:nvPr/>
          </p:nvSpPr>
          <p:spPr>
            <a:xfrm>
              <a:off x="1439900" y="1099950"/>
              <a:ext cx="185325" cy="192275"/>
            </a:xfrm>
            <a:custGeom>
              <a:rect b="b" l="l" r="r" t="t"/>
              <a:pathLst>
                <a:path extrusionOk="0" h="7691" w="7413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8"/>
            <p:cNvSpPr/>
            <p:nvPr/>
          </p:nvSpPr>
          <p:spPr>
            <a:xfrm>
              <a:off x="1431375" y="1091425"/>
              <a:ext cx="201725" cy="208700"/>
            </a:xfrm>
            <a:custGeom>
              <a:rect b="b" l="l" r="r" t="t"/>
              <a:pathLst>
                <a:path extrusionOk="0" h="8348" w="8069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8"/>
            <p:cNvSpPr/>
            <p:nvPr/>
          </p:nvSpPr>
          <p:spPr>
            <a:xfrm>
              <a:off x="1514700" y="1211400"/>
              <a:ext cx="329275" cy="270225"/>
            </a:xfrm>
            <a:custGeom>
              <a:rect b="b" l="l" r="r" t="t"/>
              <a:pathLst>
                <a:path extrusionOk="0" h="10809" w="13171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8"/>
            <p:cNvSpPr/>
            <p:nvPr/>
          </p:nvSpPr>
          <p:spPr>
            <a:xfrm>
              <a:off x="1506825" y="1202875"/>
              <a:ext cx="349150" cy="287600"/>
            </a:xfrm>
            <a:custGeom>
              <a:rect b="b" l="l" r="r" t="t"/>
              <a:pathLst>
                <a:path extrusionOk="0" h="11504" w="13966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8"/>
            <p:cNvSpPr/>
            <p:nvPr/>
          </p:nvSpPr>
          <p:spPr>
            <a:xfrm>
              <a:off x="1843950" y="1219275"/>
              <a:ext cx="96625" cy="163875"/>
            </a:xfrm>
            <a:custGeom>
              <a:rect b="b" l="l" r="r" t="t"/>
              <a:pathLst>
                <a:path extrusionOk="0" h="6555" w="3865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8"/>
            <p:cNvSpPr/>
            <p:nvPr/>
          </p:nvSpPr>
          <p:spPr>
            <a:xfrm>
              <a:off x="1835425" y="1205075"/>
              <a:ext cx="113050" cy="190700"/>
            </a:xfrm>
            <a:custGeom>
              <a:rect b="b" l="l" r="r" t="t"/>
              <a:pathLst>
                <a:path extrusionOk="0" h="7628" w="4522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8"/>
            <p:cNvSpPr/>
            <p:nvPr/>
          </p:nvSpPr>
          <p:spPr>
            <a:xfrm>
              <a:off x="1794700" y="1458875"/>
              <a:ext cx="74850" cy="69800"/>
            </a:xfrm>
            <a:custGeom>
              <a:rect b="b" l="l" r="r" t="t"/>
              <a:pathLst>
                <a:path extrusionOk="0" h="2792" w="2994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8"/>
            <p:cNvSpPr/>
            <p:nvPr/>
          </p:nvSpPr>
          <p:spPr>
            <a:xfrm>
              <a:off x="1782075" y="1445925"/>
              <a:ext cx="98850" cy="90625"/>
            </a:xfrm>
            <a:custGeom>
              <a:rect b="b" l="l" r="r" t="t"/>
              <a:pathLst>
                <a:path extrusionOk="0" h="3625" w="3954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8"/>
            <p:cNvSpPr/>
            <p:nvPr/>
          </p:nvSpPr>
          <p:spPr>
            <a:xfrm>
              <a:off x="241275" y="1079650"/>
              <a:ext cx="2559200" cy="3887025"/>
            </a:xfrm>
            <a:custGeom>
              <a:rect b="b" l="l" r="r" t="t"/>
              <a:pathLst>
                <a:path extrusionOk="0" h="155481" w="102368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8"/>
            <p:cNvSpPr/>
            <p:nvPr/>
          </p:nvSpPr>
          <p:spPr>
            <a:xfrm>
              <a:off x="238125" y="1071925"/>
              <a:ext cx="2568675" cy="3902025"/>
            </a:xfrm>
            <a:custGeom>
              <a:rect b="b" l="l" r="r" t="t"/>
              <a:pathLst>
                <a:path extrusionOk="0" h="156081" w="102747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8"/>
            <p:cNvSpPr/>
            <p:nvPr/>
          </p:nvSpPr>
          <p:spPr>
            <a:xfrm>
              <a:off x="1940550" y="1654925"/>
              <a:ext cx="124725" cy="149650"/>
            </a:xfrm>
            <a:custGeom>
              <a:rect b="b" l="l" r="r" t="t"/>
              <a:pathLst>
                <a:path extrusionOk="0" h="5986" w="4989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8"/>
            <p:cNvSpPr/>
            <p:nvPr/>
          </p:nvSpPr>
          <p:spPr>
            <a:xfrm>
              <a:off x="1932650" y="1641650"/>
              <a:ext cx="145575" cy="179325"/>
            </a:xfrm>
            <a:custGeom>
              <a:rect b="b" l="l" r="r" t="t"/>
              <a:pathLst>
                <a:path extrusionOk="0" h="7173" w="5823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8"/>
            <p:cNvSpPr/>
            <p:nvPr/>
          </p:nvSpPr>
          <p:spPr>
            <a:xfrm>
              <a:off x="2019475" y="1292525"/>
              <a:ext cx="410075" cy="583375"/>
            </a:xfrm>
            <a:custGeom>
              <a:rect b="b" l="l" r="r" t="t"/>
              <a:pathLst>
                <a:path extrusionOk="0" h="23335" w="16403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8"/>
            <p:cNvSpPr/>
            <p:nvPr/>
          </p:nvSpPr>
          <p:spPr>
            <a:xfrm>
              <a:off x="2011275" y="1270725"/>
              <a:ext cx="427750" cy="619075"/>
            </a:xfrm>
            <a:custGeom>
              <a:rect b="b" l="l" r="r" t="t"/>
              <a:pathLst>
                <a:path extrusionOk="0" h="24763" w="1711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8"/>
            <p:cNvSpPr/>
            <p:nvPr/>
          </p:nvSpPr>
          <p:spPr>
            <a:xfrm>
              <a:off x="2342725" y="2272700"/>
              <a:ext cx="102300" cy="109875"/>
            </a:xfrm>
            <a:custGeom>
              <a:rect b="b" l="l" r="r" t="t"/>
              <a:pathLst>
                <a:path extrusionOk="0" h="4395" w="4092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8"/>
            <p:cNvSpPr/>
            <p:nvPr/>
          </p:nvSpPr>
          <p:spPr>
            <a:xfrm>
              <a:off x="2334825" y="2250600"/>
              <a:ext cx="118400" cy="142075"/>
            </a:xfrm>
            <a:custGeom>
              <a:rect b="b" l="l" r="r" t="t"/>
              <a:pathLst>
                <a:path extrusionOk="0" h="5683" w="4736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8"/>
            <p:cNvSpPr/>
            <p:nvPr/>
          </p:nvSpPr>
          <p:spPr>
            <a:xfrm>
              <a:off x="1713900" y="3010725"/>
              <a:ext cx="224775" cy="69925"/>
            </a:xfrm>
            <a:custGeom>
              <a:rect b="b" l="l" r="r" t="t"/>
              <a:pathLst>
                <a:path extrusionOk="0" h="2797" w="8991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8"/>
            <p:cNvSpPr/>
            <p:nvPr/>
          </p:nvSpPr>
          <p:spPr>
            <a:xfrm>
              <a:off x="1691475" y="3002850"/>
              <a:ext cx="265200" cy="86825"/>
            </a:xfrm>
            <a:custGeom>
              <a:rect b="b" l="l" r="r" t="t"/>
              <a:pathLst>
                <a:path extrusionOk="0" h="3473" w="10608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8"/>
            <p:cNvSpPr/>
            <p:nvPr/>
          </p:nvSpPr>
          <p:spPr>
            <a:xfrm>
              <a:off x="1938650" y="3067875"/>
              <a:ext cx="120300" cy="55275"/>
            </a:xfrm>
            <a:custGeom>
              <a:rect b="b" l="l" r="r" t="t"/>
              <a:pathLst>
                <a:path extrusionOk="0" h="2211" w="4812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8"/>
            <p:cNvSpPr/>
            <p:nvPr/>
          </p:nvSpPr>
          <p:spPr>
            <a:xfrm>
              <a:off x="1916875" y="3059350"/>
              <a:ext cx="152175" cy="75475"/>
            </a:xfrm>
            <a:custGeom>
              <a:rect b="b" l="l" r="r" t="t"/>
              <a:pathLst>
                <a:path extrusionOk="0" h="3019" w="6087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8"/>
            <p:cNvSpPr/>
            <p:nvPr/>
          </p:nvSpPr>
          <p:spPr>
            <a:xfrm>
              <a:off x="1843950" y="3121225"/>
              <a:ext cx="55275" cy="29075"/>
            </a:xfrm>
            <a:custGeom>
              <a:rect b="b" l="l" r="r" t="t"/>
              <a:pathLst>
                <a:path extrusionOk="0" h="1163" w="2211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8"/>
            <p:cNvSpPr/>
            <p:nvPr/>
          </p:nvSpPr>
          <p:spPr>
            <a:xfrm>
              <a:off x="1824375" y="3113325"/>
              <a:ext cx="88750" cy="47700"/>
            </a:xfrm>
            <a:custGeom>
              <a:rect b="b" l="l" r="r" t="t"/>
              <a:pathLst>
                <a:path extrusionOk="0" h="1908" w="355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8"/>
            <p:cNvSpPr/>
            <p:nvPr/>
          </p:nvSpPr>
          <p:spPr>
            <a:xfrm>
              <a:off x="2090500" y="3105425"/>
              <a:ext cx="65050" cy="33175"/>
            </a:xfrm>
            <a:custGeom>
              <a:rect b="b" l="l" r="r" t="t"/>
              <a:pathLst>
                <a:path extrusionOk="0" h="1327" w="2602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8"/>
            <p:cNvSpPr/>
            <p:nvPr/>
          </p:nvSpPr>
          <p:spPr>
            <a:xfrm>
              <a:off x="2077875" y="3094075"/>
              <a:ext cx="106725" cy="54325"/>
            </a:xfrm>
            <a:custGeom>
              <a:rect b="b" l="l" r="r" t="t"/>
              <a:pathLst>
                <a:path extrusionOk="0" h="2173" w="4269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2"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9" name="Google Shape;1839;p19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0" name="Google Shape;1840;p19"/>
          <p:cNvSpPr txBox="1"/>
          <p:nvPr>
            <p:ph type="title"/>
          </p:nvPr>
        </p:nvSpPr>
        <p:spPr>
          <a:xfrm>
            <a:off x="720000" y="445025"/>
            <a:ext cx="77040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2" name="Google Shape;1842;p20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3" name="Google Shape;1843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44" name="Google Shape;1844;p20"/>
          <p:cNvSpPr txBox="1"/>
          <p:nvPr>
            <p:ph idx="2" type="title"/>
          </p:nvPr>
        </p:nvSpPr>
        <p:spPr>
          <a:xfrm>
            <a:off x="1467150" y="2579325"/>
            <a:ext cx="2753700" cy="4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45" name="Google Shape;1845;p20"/>
          <p:cNvSpPr txBox="1"/>
          <p:nvPr>
            <p:ph idx="3" type="title"/>
          </p:nvPr>
        </p:nvSpPr>
        <p:spPr>
          <a:xfrm>
            <a:off x="4923150" y="2579325"/>
            <a:ext cx="2753700" cy="4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46" name="Google Shape;1846;p20"/>
          <p:cNvSpPr txBox="1"/>
          <p:nvPr>
            <p:ph idx="1" type="subTitle"/>
          </p:nvPr>
        </p:nvSpPr>
        <p:spPr>
          <a:xfrm>
            <a:off x="4923150" y="2952250"/>
            <a:ext cx="27537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7" name="Google Shape;1847;p20"/>
          <p:cNvSpPr txBox="1"/>
          <p:nvPr>
            <p:ph idx="4" type="subTitle"/>
          </p:nvPr>
        </p:nvSpPr>
        <p:spPr>
          <a:xfrm>
            <a:off x="1467150" y="2952250"/>
            <a:ext cx="27537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3"/>
          <p:cNvGrpSpPr/>
          <p:nvPr/>
        </p:nvGrpSpPr>
        <p:grpSpPr>
          <a:xfrm>
            <a:off x="-2324050" y="-390069"/>
            <a:ext cx="11810960" cy="7143832"/>
            <a:chOff x="238125" y="732525"/>
            <a:chExt cx="7130500" cy="4241425"/>
          </a:xfrm>
        </p:grpSpPr>
        <p:sp>
          <p:nvSpPr>
            <p:cNvPr id="233" name="Google Shape;233;p3"/>
            <p:cNvSpPr/>
            <p:nvPr/>
          </p:nvSpPr>
          <p:spPr>
            <a:xfrm>
              <a:off x="3175800" y="1003350"/>
              <a:ext cx="3741725" cy="3331975"/>
            </a:xfrm>
            <a:custGeom>
              <a:rect b="b" l="l" r="r" t="t"/>
              <a:pathLst>
                <a:path extrusionOk="0" h="133279" w="149669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3167575" y="993250"/>
              <a:ext cx="3759100" cy="3349975"/>
            </a:xfrm>
            <a:custGeom>
              <a:rect b="b" l="l" r="r" t="t"/>
              <a:pathLst>
                <a:path extrusionOk="0" h="133999" w="150364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4467225" y="3815075"/>
              <a:ext cx="177425" cy="289800"/>
            </a:xfrm>
            <a:custGeom>
              <a:rect b="b" l="l" r="r" t="t"/>
              <a:pathLst>
                <a:path extrusionOk="0" h="11592" w="7097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4458375" y="3806875"/>
              <a:ext cx="194800" cy="307475"/>
            </a:xfrm>
            <a:custGeom>
              <a:rect b="b" l="l" r="r" t="t"/>
              <a:pathLst>
                <a:path extrusionOk="0" h="12299" w="7792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5304725" y="3312525"/>
              <a:ext cx="45475" cy="78625"/>
            </a:xfrm>
            <a:custGeom>
              <a:rect b="b" l="l" r="r" t="t"/>
              <a:pathLst>
                <a:path extrusionOk="0" h="3145" w="1819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5296500" y="3296100"/>
              <a:ext cx="62525" cy="105475"/>
            </a:xfrm>
            <a:custGeom>
              <a:rect b="b" l="l" r="r" t="t"/>
              <a:pathLst>
                <a:path extrusionOk="0" h="4219" w="2501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5643750" y="3420800"/>
              <a:ext cx="232675" cy="252250"/>
            </a:xfrm>
            <a:custGeom>
              <a:rect b="b" l="l" r="r" t="t"/>
              <a:pathLst>
                <a:path extrusionOk="0" h="10090" w="9307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5628275" y="3412900"/>
              <a:ext cx="256350" cy="268025"/>
            </a:xfrm>
            <a:custGeom>
              <a:rect b="b" l="l" r="r" t="t"/>
              <a:pathLst>
                <a:path extrusionOk="0" h="10721" w="10254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5873550" y="3662925"/>
              <a:ext cx="284775" cy="73250"/>
            </a:xfrm>
            <a:custGeom>
              <a:rect b="b" l="l" r="r" t="t"/>
              <a:pathLst>
                <a:path extrusionOk="0" h="2930" w="11391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5859050" y="3654075"/>
              <a:ext cx="342200" cy="90000"/>
            </a:xfrm>
            <a:custGeom>
              <a:rect b="b" l="l" r="r" t="t"/>
              <a:pathLst>
                <a:path extrusionOk="0" h="3600" w="13688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185775" y="3706475"/>
              <a:ext cx="137975" cy="31600"/>
            </a:xfrm>
            <a:custGeom>
              <a:rect b="b" l="l" r="r" t="t"/>
              <a:pathLst>
                <a:path extrusionOk="0" h="1264" w="5519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6156100" y="3698600"/>
              <a:ext cx="203625" cy="47675"/>
            </a:xfrm>
            <a:custGeom>
              <a:rect b="b" l="l" r="r" t="t"/>
              <a:pathLst>
                <a:path extrusionOk="0" h="1907" w="8145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6158300" y="3493725"/>
              <a:ext cx="139875" cy="161950"/>
            </a:xfrm>
            <a:custGeom>
              <a:rect b="b" l="l" r="r" t="t"/>
              <a:pathLst>
                <a:path extrusionOk="0" h="6478" w="5595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6149775" y="3484875"/>
              <a:ext cx="165125" cy="188175"/>
            </a:xfrm>
            <a:custGeom>
              <a:rect b="b" l="l" r="r" t="t"/>
              <a:pathLst>
                <a:path extrusionOk="0" h="7527" w="6605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945525" y="3367450"/>
              <a:ext cx="213125" cy="254775"/>
            </a:xfrm>
            <a:custGeom>
              <a:rect b="b" l="l" r="r" t="t"/>
              <a:pathLst>
                <a:path extrusionOk="0" h="10191" w="8525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5936075" y="3355775"/>
              <a:ext cx="232350" cy="278450"/>
            </a:xfrm>
            <a:custGeom>
              <a:rect b="b" l="l" r="r" t="t"/>
              <a:pathLst>
                <a:path extrusionOk="0" h="11138" w="9294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429775" y="3529075"/>
              <a:ext cx="453650" cy="254450"/>
            </a:xfrm>
            <a:custGeom>
              <a:rect b="b" l="l" r="r" t="t"/>
              <a:pathLst>
                <a:path extrusionOk="0" h="10178" w="18146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6416200" y="3519925"/>
              <a:ext cx="483325" cy="271500"/>
            </a:xfrm>
            <a:custGeom>
              <a:rect b="b" l="l" r="r" t="t"/>
              <a:pathLst>
                <a:path extrusionOk="0" h="10860" w="19333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92575" y="3785400"/>
              <a:ext cx="867500" cy="764650"/>
            </a:xfrm>
            <a:custGeom>
              <a:rect b="b" l="l" r="r" t="t"/>
              <a:pathLst>
                <a:path extrusionOk="0" h="30586" w="3470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985000" y="3768350"/>
              <a:ext cx="883600" cy="789850"/>
            </a:xfrm>
            <a:custGeom>
              <a:rect b="b" l="l" r="r" t="t"/>
              <a:pathLst>
                <a:path extrusionOk="0" h="31594" w="35344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575950" y="4616250"/>
              <a:ext cx="97550" cy="109575"/>
            </a:xfrm>
            <a:custGeom>
              <a:rect b="b" l="l" r="r" t="t"/>
              <a:pathLst>
                <a:path extrusionOk="0" h="4383" w="3902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6568050" y="4609625"/>
              <a:ext cx="115875" cy="126600"/>
            </a:xfrm>
            <a:custGeom>
              <a:rect b="b" l="l" r="r" t="t"/>
              <a:pathLst>
                <a:path extrusionOk="0" h="5064" w="4635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995150" y="4713800"/>
              <a:ext cx="195750" cy="190700"/>
            </a:xfrm>
            <a:custGeom>
              <a:rect b="b" l="l" r="r" t="t"/>
              <a:pathLst>
                <a:path extrusionOk="0" h="7628" w="783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6985700" y="4705900"/>
              <a:ext cx="213100" cy="209650"/>
            </a:xfrm>
            <a:custGeom>
              <a:rect b="b" l="l" r="r" t="t"/>
              <a:pathLst>
                <a:path extrusionOk="0" h="8386" w="8524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7223700" y="4478300"/>
              <a:ext cx="126625" cy="235850"/>
            </a:xfrm>
            <a:custGeom>
              <a:rect b="b" l="l" r="r" t="t"/>
              <a:pathLst>
                <a:path extrusionOk="0" h="9434" w="5065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7219600" y="4466625"/>
              <a:ext cx="149025" cy="258875"/>
            </a:xfrm>
            <a:custGeom>
              <a:rect b="b" l="l" r="r" t="t"/>
              <a:pathLst>
                <a:path extrusionOk="0" h="10355" w="5961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6134625" y="2921400"/>
              <a:ext cx="43275" cy="96300"/>
            </a:xfrm>
            <a:custGeom>
              <a:rect b="b" l="l" r="r" t="t"/>
              <a:pathLst>
                <a:path extrusionOk="0" h="3852" w="1731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6126725" y="2909725"/>
              <a:ext cx="59375" cy="122825"/>
            </a:xfrm>
            <a:custGeom>
              <a:rect b="b" l="l" r="r" t="t"/>
              <a:pathLst>
                <a:path extrusionOk="0" h="4913" w="2375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917450" y="3060600"/>
              <a:ext cx="65350" cy="60650"/>
            </a:xfrm>
            <a:custGeom>
              <a:rect b="b" l="l" r="r" t="t"/>
              <a:pathLst>
                <a:path extrusionOk="0" h="2426" w="2614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908275" y="3050825"/>
              <a:ext cx="86225" cy="78325"/>
            </a:xfrm>
            <a:custGeom>
              <a:rect b="b" l="l" r="r" t="t"/>
              <a:pathLst>
                <a:path extrusionOk="0" h="3133" w="3449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6168100" y="3083025"/>
              <a:ext cx="108300" cy="173650"/>
            </a:xfrm>
            <a:custGeom>
              <a:rect b="b" l="l" r="r" t="t"/>
              <a:pathLst>
                <a:path extrusionOk="0" h="6946" w="4332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159575" y="3067875"/>
              <a:ext cx="125650" cy="204275"/>
            </a:xfrm>
            <a:custGeom>
              <a:rect b="b" l="l" r="r" t="t"/>
              <a:pathLst>
                <a:path extrusionOk="0" h="8171" w="5026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241950" y="3244650"/>
              <a:ext cx="111475" cy="160375"/>
            </a:xfrm>
            <a:custGeom>
              <a:rect b="b" l="l" r="r" t="t"/>
              <a:pathLst>
                <a:path extrusionOk="0" h="6415" w="4459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6225225" y="3228550"/>
              <a:ext cx="138600" cy="187525"/>
            </a:xfrm>
            <a:custGeom>
              <a:rect b="b" l="l" r="r" t="t"/>
              <a:pathLst>
                <a:path extrusionOk="0" h="7501" w="5544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6323400" y="2434950"/>
              <a:ext cx="220375" cy="347575"/>
            </a:xfrm>
            <a:custGeom>
              <a:rect b="b" l="l" r="r" t="t"/>
              <a:pathLst>
                <a:path extrusionOk="0" h="13903" w="8815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314250" y="2424850"/>
              <a:ext cx="238050" cy="377575"/>
            </a:xfrm>
            <a:custGeom>
              <a:rect b="b" l="l" r="r" t="t"/>
              <a:pathLst>
                <a:path extrusionOk="0" h="15103" w="9522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470500" y="2285950"/>
              <a:ext cx="89675" cy="141450"/>
            </a:xfrm>
            <a:custGeom>
              <a:rect b="b" l="l" r="r" t="t"/>
              <a:pathLst>
                <a:path extrusionOk="0" h="5658" w="3587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462300" y="2274900"/>
              <a:ext cx="105775" cy="160375"/>
            </a:xfrm>
            <a:custGeom>
              <a:rect b="b" l="l" r="r" t="t"/>
              <a:pathLst>
                <a:path extrusionOk="0" h="6415" w="4231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378950" y="1950375"/>
              <a:ext cx="126300" cy="303725"/>
            </a:xfrm>
            <a:custGeom>
              <a:rect b="b" l="l" r="r" t="t"/>
              <a:pathLst>
                <a:path extrusionOk="0" h="12149" w="5052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6370425" y="1934925"/>
              <a:ext cx="145575" cy="327050"/>
            </a:xfrm>
            <a:custGeom>
              <a:rect b="b" l="l" r="r" t="t"/>
              <a:pathLst>
                <a:path extrusionOk="0" h="13082" w="5823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626075" y="893825"/>
              <a:ext cx="145875" cy="113350"/>
            </a:xfrm>
            <a:custGeom>
              <a:rect b="b" l="l" r="r" t="t"/>
              <a:pathLst>
                <a:path extrusionOk="0" h="4534" w="5835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17225" y="885625"/>
              <a:ext cx="162600" cy="131025"/>
            </a:xfrm>
            <a:custGeom>
              <a:rect b="b" l="l" r="r" t="t"/>
              <a:pathLst>
                <a:path extrusionOk="0" h="5241" w="6504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828725" y="897925"/>
              <a:ext cx="80850" cy="36650"/>
            </a:xfrm>
            <a:custGeom>
              <a:rect b="b" l="l" r="r" t="t"/>
              <a:pathLst>
                <a:path extrusionOk="0" h="1466" w="3234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5814525" y="890350"/>
              <a:ext cx="111475" cy="53700"/>
            </a:xfrm>
            <a:custGeom>
              <a:rect b="b" l="l" r="r" t="t"/>
              <a:pathLst>
                <a:path extrusionOk="0" h="2148" w="4459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5765925" y="1013475"/>
              <a:ext cx="80825" cy="48625"/>
            </a:xfrm>
            <a:custGeom>
              <a:rect b="b" l="l" r="r" t="t"/>
              <a:pathLst>
                <a:path extrusionOk="0" h="1945" w="3233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5752975" y="1004300"/>
              <a:ext cx="113025" cy="68225"/>
            </a:xfrm>
            <a:custGeom>
              <a:rect b="b" l="l" r="r" t="t"/>
              <a:pathLst>
                <a:path extrusionOk="0" h="2729" w="4521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4952100" y="890350"/>
              <a:ext cx="78950" cy="112725"/>
            </a:xfrm>
            <a:custGeom>
              <a:rect b="b" l="l" r="r" t="t"/>
              <a:pathLst>
                <a:path extrusionOk="0" h="4509" w="3158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4944200" y="878675"/>
              <a:ext cx="94750" cy="137975"/>
            </a:xfrm>
            <a:custGeom>
              <a:rect b="b" l="l" r="r" t="t"/>
              <a:pathLst>
                <a:path extrusionOk="0" h="5519" w="379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4770275" y="799125"/>
              <a:ext cx="164800" cy="161950"/>
            </a:xfrm>
            <a:custGeom>
              <a:rect b="b" l="l" r="r" t="t"/>
              <a:pathLst>
                <a:path extrusionOk="0" h="6478" w="6592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4761750" y="785550"/>
              <a:ext cx="184075" cy="183425"/>
            </a:xfrm>
            <a:custGeom>
              <a:rect b="b" l="l" r="r" t="t"/>
              <a:pathLst>
                <a:path extrusionOk="0" h="7337" w="7363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4392100" y="1174150"/>
              <a:ext cx="165750" cy="386075"/>
            </a:xfrm>
            <a:custGeom>
              <a:rect b="b" l="l" r="r" t="t"/>
              <a:pathLst>
                <a:path extrusionOk="0" h="15443" w="663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4383875" y="1161200"/>
              <a:ext cx="181875" cy="406925"/>
            </a:xfrm>
            <a:custGeom>
              <a:rect b="b" l="l" r="r" t="t"/>
              <a:pathLst>
                <a:path extrusionOk="0" h="16277" w="7275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327950" y="2153675"/>
              <a:ext cx="78950" cy="116200"/>
            </a:xfrm>
            <a:custGeom>
              <a:rect b="b" l="l" r="r" t="t"/>
              <a:pathLst>
                <a:path extrusionOk="0" h="4648" w="3158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320050" y="2144525"/>
              <a:ext cx="94725" cy="134825"/>
            </a:xfrm>
            <a:custGeom>
              <a:rect b="b" l="l" r="r" t="t"/>
              <a:pathLst>
                <a:path extrusionOk="0" h="5393" w="3789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404025" y="2057075"/>
              <a:ext cx="144925" cy="252250"/>
            </a:xfrm>
            <a:custGeom>
              <a:rect b="b" l="l" r="r" t="t"/>
              <a:pathLst>
                <a:path extrusionOk="0" h="10090" w="5797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394250" y="2048250"/>
              <a:ext cx="162600" cy="270550"/>
            </a:xfrm>
            <a:custGeom>
              <a:rect b="b" l="l" r="r" t="t"/>
              <a:pathLst>
                <a:path extrusionOk="0" h="10822" w="6504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3658775" y="1084500"/>
              <a:ext cx="236775" cy="215300"/>
            </a:xfrm>
            <a:custGeom>
              <a:rect b="b" l="l" r="r" t="t"/>
              <a:pathLst>
                <a:path extrusionOk="0" h="8612" w="9471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3645200" y="1074400"/>
              <a:ext cx="260450" cy="239600"/>
            </a:xfrm>
            <a:custGeom>
              <a:rect b="b" l="l" r="r" t="t"/>
              <a:pathLst>
                <a:path extrusionOk="0" h="9584" w="10418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3780950" y="1045975"/>
              <a:ext cx="134825" cy="91250"/>
            </a:xfrm>
            <a:custGeom>
              <a:rect b="b" l="l" r="r" t="t"/>
              <a:pathLst>
                <a:path extrusionOk="0" h="3650" w="5393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3768950" y="1035550"/>
              <a:ext cx="156600" cy="111475"/>
            </a:xfrm>
            <a:custGeom>
              <a:rect b="b" l="l" r="r" t="t"/>
              <a:pathLst>
                <a:path extrusionOk="0" h="4459" w="6264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3098775" y="1751200"/>
              <a:ext cx="166375" cy="133550"/>
            </a:xfrm>
            <a:custGeom>
              <a:rect b="b" l="l" r="r" t="t"/>
              <a:pathLst>
                <a:path extrusionOk="0" h="5342" w="6655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3089925" y="1740150"/>
              <a:ext cx="182800" cy="153450"/>
            </a:xfrm>
            <a:custGeom>
              <a:rect b="b" l="l" r="r" t="t"/>
              <a:pathLst>
                <a:path extrusionOk="0" h="6138" w="7312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793250" y="2636350"/>
              <a:ext cx="57175" cy="35700"/>
            </a:xfrm>
            <a:custGeom>
              <a:rect b="b" l="l" r="r" t="t"/>
              <a:pathLst>
                <a:path extrusionOk="0" h="1428" w="2287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768950" y="2626875"/>
              <a:ext cx="95675" cy="59375"/>
            </a:xfrm>
            <a:custGeom>
              <a:rect b="b" l="l" r="r" t="t"/>
              <a:pathLst>
                <a:path extrusionOk="0" h="2375" w="3827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702975" y="2517025"/>
              <a:ext cx="43275" cy="68200"/>
            </a:xfrm>
            <a:custGeom>
              <a:rect b="b" l="l" r="r" t="t"/>
              <a:pathLst>
                <a:path extrusionOk="0" h="2728" w="1731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694450" y="2505025"/>
              <a:ext cx="62850" cy="88100"/>
            </a:xfrm>
            <a:custGeom>
              <a:rect b="b" l="l" r="r" t="t"/>
              <a:pathLst>
                <a:path extrusionOk="0" h="3524" w="2514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696975" y="2570375"/>
              <a:ext cx="25275" cy="78000"/>
            </a:xfrm>
            <a:custGeom>
              <a:rect b="b" l="l" r="r" t="t"/>
              <a:pathLst>
                <a:path extrusionOk="0" h="3120" w="1011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88775" y="2563750"/>
              <a:ext cx="43275" cy="92500"/>
            </a:xfrm>
            <a:custGeom>
              <a:rect b="b" l="l" r="r" t="t"/>
              <a:pathLst>
                <a:path extrusionOk="0" h="3700" w="1731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4360850" y="1623350"/>
              <a:ext cx="47375" cy="27475"/>
            </a:xfrm>
            <a:custGeom>
              <a:rect b="b" l="l" r="r" t="t"/>
              <a:pathLst>
                <a:path extrusionOk="0" h="1099" w="1895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4347900" y="1615450"/>
              <a:ext cx="74200" cy="44550"/>
            </a:xfrm>
            <a:custGeom>
              <a:rect b="b" l="l" r="r" t="t"/>
              <a:pathLst>
                <a:path extrusionOk="0" h="1782" w="2968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445000" y="785850"/>
              <a:ext cx="922425" cy="1196450"/>
            </a:xfrm>
            <a:custGeom>
              <a:rect b="b" l="l" r="r" t="t"/>
              <a:pathLst>
                <a:path extrusionOk="0" h="47858" w="36897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437100" y="777350"/>
              <a:ext cx="939800" cy="1218525"/>
            </a:xfrm>
            <a:custGeom>
              <a:rect b="b" l="l" r="r" t="t"/>
              <a:pathLst>
                <a:path extrusionOk="0" h="48741" w="37592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067150" y="740400"/>
              <a:ext cx="667350" cy="530050"/>
            </a:xfrm>
            <a:custGeom>
              <a:rect b="b" l="l" r="r" t="t"/>
              <a:pathLst>
                <a:path extrusionOk="0" h="21202" w="26694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057975" y="732525"/>
              <a:ext cx="685375" cy="546450"/>
            </a:xfrm>
            <a:custGeom>
              <a:rect b="b" l="l" r="r" t="t"/>
              <a:pathLst>
                <a:path extrusionOk="0" h="21858" w="27415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2007475" y="1152350"/>
              <a:ext cx="49275" cy="59075"/>
            </a:xfrm>
            <a:custGeom>
              <a:rect b="b" l="l" r="r" t="t"/>
              <a:pathLst>
                <a:path extrusionOk="0" h="2363" w="1971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1995800" y="1140375"/>
              <a:ext cx="70100" cy="82100"/>
            </a:xfrm>
            <a:custGeom>
              <a:rect b="b" l="l" r="r" t="t"/>
              <a:pathLst>
                <a:path extrusionOk="0" h="3284" w="2804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2092700" y="954125"/>
              <a:ext cx="54950" cy="101675"/>
            </a:xfrm>
            <a:custGeom>
              <a:rect b="b" l="l" r="r" t="t"/>
              <a:pathLst>
                <a:path extrusionOk="0" h="4067" w="2198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2084500" y="938325"/>
              <a:ext cx="73900" cy="125350"/>
            </a:xfrm>
            <a:custGeom>
              <a:rect b="b" l="l" r="r" t="t"/>
              <a:pathLst>
                <a:path extrusionOk="0" h="5014" w="2956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1999575" y="874575"/>
              <a:ext cx="83050" cy="141750"/>
            </a:xfrm>
            <a:custGeom>
              <a:rect b="b" l="l" r="r" t="t"/>
              <a:pathLst>
                <a:path extrusionOk="0" h="5670" w="3322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1989175" y="864475"/>
              <a:ext cx="101025" cy="173625"/>
            </a:xfrm>
            <a:custGeom>
              <a:rect b="b" l="l" r="r" t="t"/>
              <a:pathLst>
                <a:path extrusionOk="0" h="6945" w="4041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1924775" y="1047875"/>
              <a:ext cx="106400" cy="104500"/>
            </a:xfrm>
            <a:custGeom>
              <a:rect b="b" l="l" r="r" t="t"/>
              <a:pathLst>
                <a:path extrusionOk="0" h="4180" w="4256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1916875" y="1036500"/>
              <a:ext cx="124100" cy="128500"/>
            </a:xfrm>
            <a:custGeom>
              <a:rect b="b" l="l" r="r" t="t"/>
              <a:pathLst>
                <a:path extrusionOk="0" h="5140" w="4964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1706650" y="1016300"/>
              <a:ext cx="192575" cy="136400"/>
            </a:xfrm>
            <a:custGeom>
              <a:rect b="b" l="l" r="r" t="t"/>
              <a:pathLst>
                <a:path extrusionOk="0" h="5456" w="7703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1697800" y="1004950"/>
              <a:ext cx="209625" cy="156600"/>
            </a:xfrm>
            <a:custGeom>
              <a:rect b="b" l="l" r="r" t="t"/>
              <a:pathLst>
                <a:path extrusionOk="0" h="6264" w="8385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1640975" y="919700"/>
              <a:ext cx="161975" cy="96625"/>
            </a:xfrm>
            <a:custGeom>
              <a:rect b="b" l="l" r="r" t="t"/>
              <a:pathLst>
                <a:path extrusionOk="0" h="3865" w="6479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1629625" y="910875"/>
              <a:ext cx="184375" cy="113650"/>
            </a:xfrm>
            <a:custGeom>
              <a:rect b="b" l="l" r="r" t="t"/>
              <a:pathLst>
                <a:path extrusionOk="0" h="4546" w="7375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1843950" y="961050"/>
              <a:ext cx="72950" cy="40125"/>
            </a:xfrm>
            <a:custGeom>
              <a:rect b="b" l="l" r="r" t="t"/>
              <a:pathLst>
                <a:path extrusionOk="0" h="1605" w="2918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1833850" y="953475"/>
              <a:ext cx="102950" cy="58125"/>
            </a:xfrm>
            <a:custGeom>
              <a:rect b="b" l="l" r="r" t="t"/>
              <a:pathLst>
                <a:path extrusionOk="0" h="2325" w="4118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1900150" y="882450"/>
              <a:ext cx="40425" cy="51500"/>
            </a:xfrm>
            <a:custGeom>
              <a:rect b="b" l="l" r="r" t="t"/>
              <a:pathLst>
                <a:path extrusionOk="0" h="2060" w="1617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1889725" y="873000"/>
              <a:ext cx="58750" cy="77975"/>
            </a:xfrm>
            <a:custGeom>
              <a:rect b="b" l="l" r="r" t="t"/>
              <a:pathLst>
                <a:path extrusionOk="0" h="3119" w="235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1439900" y="1099950"/>
              <a:ext cx="185325" cy="192275"/>
            </a:xfrm>
            <a:custGeom>
              <a:rect b="b" l="l" r="r" t="t"/>
              <a:pathLst>
                <a:path extrusionOk="0" h="7691" w="7413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1431375" y="1091425"/>
              <a:ext cx="201725" cy="208700"/>
            </a:xfrm>
            <a:custGeom>
              <a:rect b="b" l="l" r="r" t="t"/>
              <a:pathLst>
                <a:path extrusionOk="0" h="8348" w="8069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1514700" y="1211400"/>
              <a:ext cx="329275" cy="270225"/>
            </a:xfrm>
            <a:custGeom>
              <a:rect b="b" l="l" r="r" t="t"/>
              <a:pathLst>
                <a:path extrusionOk="0" h="10809" w="13171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1506825" y="1202875"/>
              <a:ext cx="349150" cy="287600"/>
            </a:xfrm>
            <a:custGeom>
              <a:rect b="b" l="l" r="r" t="t"/>
              <a:pathLst>
                <a:path extrusionOk="0" h="11504" w="13966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1843950" y="1219275"/>
              <a:ext cx="96625" cy="163875"/>
            </a:xfrm>
            <a:custGeom>
              <a:rect b="b" l="l" r="r" t="t"/>
              <a:pathLst>
                <a:path extrusionOk="0" h="6555" w="3865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1835425" y="1205075"/>
              <a:ext cx="113050" cy="190700"/>
            </a:xfrm>
            <a:custGeom>
              <a:rect b="b" l="l" r="r" t="t"/>
              <a:pathLst>
                <a:path extrusionOk="0" h="7628" w="4522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1794700" y="1458875"/>
              <a:ext cx="74850" cy="69800"/>
            </a:xfrm>
            <a:custGeom>
              <a:rect b="b" l="l" r="r" t="t"/>
              <a:pathLst>
                <a:path extrusionOk="0" h="2792" w="2994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1782075" y="1445925"/>
              <a:ext cx="98850" cy="90625"/>
            </a:xfrm>
            <a:custGeom>
              <a:rect b="b" l="l" r="r" t="t"/>
              <a:pathLst>
                <a:path extrusionOk="0" h="3625" w="3954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241275" y="1079650"/>
              <a:ext cx="2559200" cy="3887025"/>
            </a:xfrm>
            <a:custGeom>
              <a:rect b="b" l="l" r="r" t="t"/>
              <a:pathLst>
                <a:path extrusionOk="0" h="155481" w="102368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38125" y="1071925"/>
              <a:ext cx="2568675" cy="3902025"/>
            </a:xfrm>
            <a:custGeom>
              <a:rect b="b" l="l" r="r" t="t"/>
              <a:pathLst>
                <a:path extrusionOk="0" h="156081" w="102747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1940550" y="1654925"/>
              <a:ext cx="124725" cy="149650"/>
            </a:xfrm>
            <a:custGeom>
              <a:rect b="b" l="l" r="r" t="t"/>
              <a:pathLst>
                <a:path extrusionOk="0" h="5986" w="4989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932650" y="1641650"/>
              <a:ext cx="145575" cy="179325"/>
            </a:xfrm>
            <a:custGeom>
              <a:rect b="b" l="l" r="r" t="t"/>
              <a:pathLst>
                <a:path extrusionOk="0" h="7173" w="5823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2019475" y="1292525"/>
              <a:ext cx="410075" cy="583375"/>
            </a:xfrm>
            <a:custGeom>
              <a:rect b="b" l="l" r="r" t="t"/>
              <a:pathLst>
                <a:path extrusionOk="0" h="23335" w="16403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2011275" y="1270725"/>
              <a:ext cx="427750" cy="619075"/>
            </a:xfrm>
            <a:custGeom>
              <a:rect b="b" l="l" r="r" t="t"/>
              <a:pathLst>
                <a:path extrusionOk="0" h="24763" w="1711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2342725" y="2272700"/>
              <a:ext cx="102300" cy="109875"/>
            </a:xfrm>
            <a:custGeom>
              <a:rect b="b" l="l" r="r" t="t"/>
              <a:pathLst>
                <a:path extrusionOk="0" h="4395" w="4092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2334825" y="2250600"/>
              <a:ext cx="118400" cy="142075"/>
            </a:xfrm>
            <a:custGeom>
              <a:rect b="b" l="l" r="r" t="t"/>
              <a:pathLst>
                <a:path extrusionOk="0" h="5683" w="4736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1713900" y="3010725"/>
              <a:ext cx="224775" cy="69925"/>
            </a:xfrm>
            <a:custGeom>
              <a:rect b="b" l="l" r="r" t="t"/>
              <a:pathLst>
                <a:path extrusionOk="0" h="2797" w="8991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1691475" y="3002850"/>
              <a:ext cx="265200" cy="86825"/>
            </a:xfrm>
            <a:custGeom>
              <a:rect b="b" l="l" r="r" t="t"/>
              <a:pathLst>
                <a:path extrusionOk="0" h="3473" w="10608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1938650" y="3067875"/>
              <a:ext cx="120300" cy="55275"/>
            </a:xfrm>
            <a:custGeom>
              <a:rect b="b" l="l" r="r" t="t"/>
              <a:pathLst>
                <a:path extrusionOk="0" h="2211" w="4812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1916875" y="3059350"/>
              <a:ext cx="152175" cy="75475"/>
            </a:xfrm>
            <a:custGeom>
              <a:rect b="b" l="l" r="r" t="t"/>
              <a:pathLst>
                <a:path extrusionOk="0" h="3019" w="6087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1843950" y="3121225"/>
              <a:ext cx="55275" cy="29075"/>
            </a:xfrm>
            <a:custGeom>
              <a:rect b="b" l="l" r="r" t="t"/>
              <a:pathLst>
                <a:path extrusionOk="0" h="1163" w="2211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1824375" y="3113325"/>
              <a:ext cx="88750" cy="47700"/>
            </a:xfrm>
            <a:custGeom>
              <a:rect b="b" l="l" r="r" t="t"/>
              <a:pathLst>
                <a:path extrusionOk="0" h="1908" w="355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2090500" y="3105425"/>
              <a:ext cx="65050" cy="33175"/>
            </a:xfrm>
            <a:custGeom>
              <a:rect b="b" l="l" r="r" t="t"/>
              <a:pathLst>
                <a:path extrusionOk="0" h="1327" w="2602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2077875" y="3094075"/>
              <a:ext cx="106725" cy="54325"/>
            </a:xfrm>
            <a:custGeom>
              <a:rect b="b" l="l" r="r" t="t"/>
              <a:pathLst>
                <a:path extrusionOk="0" h="2173" w="4269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3"/>
          <p:cNvSpPr txBox="1"/>
          <p:nvPr>
            <p:ph type="title"/>
          </p:nvPr>
        </p:nvSpPr>
        <p:spPr>
          <a:xfrm>
            <a:off x="716550" y="2542350"/>
            <a:ext cx="6083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8" name="Google Shape;348;p3"/>
          <p:cNvSpPr txBox="1"/>
          <p:nvPr>
            <p:ph hasCustomPrompt="1" idx="2" type="title"/>
          </p:nvPr>
        </p:nvSpPr>
        <p:spPr>
          <a:xfrm>
            <a:off x="716550" y="1219525"/>
            <a:ext cx="1224300" cy="11424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9" name="Google Shape;349;p3"/>
          <p:cNvSpPr txBox="1"/>
          <p:nvPr>
            <p:ph idx="1" type="subTitle"/>
          </p:nvPr>
        </p:nvSpPr>
        <p:spPr>
          <a:xfrm>
            <a:off x="716550" y="3384150"/>
            <a:ext cx="60837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50" name="Google Shape;350;p3"/>
          <p:cNvGrpSpPr/>
          <p:nvPr/>
        </p:nvGrpSpPr>
        <p:grpSpPr>
          <a:xfrm>
            <a:off x="75" y="-96"/>
            <a:ext cx="9143852" cy="5143692"/>
            <a:chOff x="259925" y="865675"/>
            <a:chExt cx="7117500" cy="3993550"/>
          </a:xfrm>
        </p:grpSpPr>
        <p:sp>
          <p:nvSpPr>
            <p:cNvPr id="351" name="Google Shape;351;p3"/>
            <p:cNvSpPr/>
            <p:nvPr/>
          </p:nvSpPr>
          <p:spPr>
            <a:xfrm>
              <a:off x="259925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734900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1208850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1683825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2157800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8" y="2697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263275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106725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581675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4055650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453060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5004575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5479550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595400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6428475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6902925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80" y="269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259925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734900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1208850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1683825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2157800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8" y="2697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263275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106725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581675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4055650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453060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5004575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5479550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595400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6428475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6902925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80" y="269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7297075" y="44055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7297575" y="4019825"/>
              <a:ext cx="79850" cy="386250"/>
            </a:xfrm>
            <a:custGeom>
              <a:rect b="b" l="l" r="r" t="t"/>
              <a:pathLst>
                <a:path extrusionOk="0" h="15450" w="3194">
                  <a:moveTo>
                    <a:pt x="1" y="1"/>
                  </a:moveTo>
                  <a:lnTo>
                    <a:pt x="1" y="15449"/>
                  </a:lnTo>
                  <a:lnTo>
                    <a:pt x="3194" y="15449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7297575" y="3634125"/>
              <a:ext cx="79850" cy="385725"/>
            </a:xfrm>
            <a:custGeom>
              <a:rect b="b" l="l" r="r" t="t"/>
              <a:pathLst>
                <a:path extrusionOk="0" h="15429" w="3194">
                  <a:moveTo>
                    <a:pt x="1" y="0"/>
                  </a:moveTo>
                  <a:lnTo>
                    <a:pt x="1" y="15429"/>
                  </a:lnTo>
                  <a:lnTo>
                    <a:pt x="3194" y="15429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7297075" y="32484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4" y="1542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7297575" y="2862175"/>
              <a:ext cx="79850" cy="386250"/>
            </a:xfrm>
            <a:custGeom>
              <a:rect b="b" l="l" r="r" t="t"/>
              <a:pathLst>
                <a:path extrusionOk="0" h="15450" w="3194">
                  <a:moveTo>
                    <a:pt x="1" y="1"/>
                  </a:moveTo>
                  <a:lnTo>
                    <a:pt x="1" y="15449"/>
                  </a:lnTo>
                  <a:lnTo>
                    <a:pt x="3194" y="15449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7297075" y="2476475"/>
              <a:ext cx="80350" cy="386225"/>
            </a:xfrm>
            <a:custGeom>
              <a:rect b="b" l="l" r="r" t="t"/>
              <a:pathLst>
                <a:path extrusionOk="0" h="15449" w="3214">
                  <a:moveTo>
                    <a:pt x="1" y="0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7297075" y="20902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7297075" y="17045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7297075" y="13188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4" y="1542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7297575" y="933100"/>
              <a:ext cx="79850" cy="385750"/>
            </a:xfrm>
            <a:custGeom>
              <a:rect b="b" l="l" r="r" t="t"/>
              <a:pathLst>
                <a:path extrusionOk="0" h="15430" w="3194">
                  <a:moveTo>
                    <a:pt x="1" y="0"/>
                  </a:moveTo>
                  <a:lnTo>
                    <a:pt x="1" y="15429"/>
                  </a:lnTo>
                  <a:lnTo>
                    <a:pt x="3194" y="15429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59925" y="44055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259925" y="40198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259925" y="36341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259925" y="32484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259925" y="286217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259925" y="2476475"/>
              <a:ext cx="80350" cy="386225"/>
            </a:xfrm>
            <a:custGeom>
              <a:rect b="b" l="l" r="r" t="t"/>
              <a:pathLst>
                <a:path extrusionOk="0" h="15449" w="3214">
                  <a:moveTo>
                    <a:pt x="1" y="0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259925" y="20902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259925" y="17045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59925" y="13188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259925" y="9331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37775" y="931125"/>
              <a:ext cx="6961825" cy="3862650"/>
            </a:xfrm>
            <a:custGeom>
              <a:rect b="b" l="l" r="r" t="t"/>
              <a:pathLst>
                <a:path extrusionOk="0" h="154506" w="278473">
                  <a:moveTo>
                    <a:pt x="278294" y="159"/>
                  </a:moveTo>
                  <a:lnTo>
                    <a:pt x="278294" y="154347"/>
                  </a:lnTo>
                  <a:lnTo>
                    <a:pt x="198" y="154347"/>
                  </a:lnTo>
                  <a:lnTo>
                    <a:pt x="198" y="159"/>
                  </a:lnTo>
                  <a:close/>
                  <a:moveTo>
                    <a:pt x="0" y="0"/>
                  </a:moveTo>
                  <a:lnTo>
                    <a:pt x="0" y="154505"/>
                  </a:lnTo>
                  <a:lnTo>
                    <a:pt x="278472" y="154505"/>
                  </a:lnTo>
                  <a:lnTo>
                    <a:pt x="2784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65573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60863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560992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513942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46629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419200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371555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324505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76860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2976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182115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135065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8742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4032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70353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65573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60863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560992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513942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46629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419200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71555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24505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276860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22976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182115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35065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874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403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70353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403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298100" y="1035725"/>
              <a:ext cx="9450" cy="176025"/>
            </a:xfrm>
            <a:custGeom>
              <a:rect b="b" l="l" r="r" t="t"/>
              <a:pathLst>
                <a:path extrusionOk="0" h="7041" w="378">
                  <a:moveTo>
                    <a:pt x="1" y="1"/>
                  </a:moveTo>
                  <a:lnTo>
                    <a:pt x="1" y="7041"/>
                  </a:lnTo>
                  <a:lnTo>
                    <a:pt x="377" y="704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298100" y="1423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298100" y="18081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298100" y="21963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7" y="7060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298100" y="25810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98100" y="29687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298100" y="33535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298100" y="37417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7" y="7060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298100" y="4126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298100" y="45141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7335250" y="1035725"/>
              <a:ext cx="9450" cy="176025"/>
            </a:xfrm>
            <a:custGeom>
              <a:rect b="b" l="l" r="r" t="t"/>
              <a:pathLst>
                <a:path extrusionOk="0" h="7041" w="378">
                  <a:moveTo>
                    <a:pt x="1" y="1"/>
                  </a:moveTo>
                  <a:lnTo>
                    <a:pt x="1" y="7041"/>
                  </a:lnTo>
                  <a:lnTo>
                    <a:pt x="378" y="704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7335250" y="1423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7335250" y="18081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7335250" y="21963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8" y="7060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7335250" y="25810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7335250" y="29687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7335250" y="33535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7335250" y="37417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8" y="7060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7335250" y="4126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7335250" y="45141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9" name="Google Shape;1849;p21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0" name="Google Shape;1850;p21"/>
          <p:cNvSpPr txBox="1"/>
          <p:nvPr>
            <p:ph type="title"/>
          </p:nvPr>
        </p:nvSpPr>
        <p:spPr>
          <a:xfrm>
            <a:off x="720000" y="445025"/>
            <a:ext cx="7704000" cy="12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51" name="Google Shape;1851;p21"/>
          <p:cNvSpPr txBox="1"/>
          <p:nvPr>
            <p:ph idx="2" type="title"/>
          </p:nvPr>
        </p:nvSpPr>
        <p:spPr>
          <a:xfrm>
            <a:off x="4222750" y="1758775"/>
            <a:ext cx="42012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52" name="Google Shape;1852;p21"/>
          <p:cNvSpPr txBox="1"/>
          <p:nvPr>
            <p:ph idx="3" type="title"/>
          </p:nvPr>
        </p:nvSpPr>
        <p:spPr>
          <a:xfrm>
            <a:off x="4222750" y="3208081"/>
            <a:ext cx="42012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53" name="Google Shape;1853;p21"/>
          <p:cNvSpPr txBox="1"/>
          <p:nvPr>
            <p:ph idx="1" type="subTitle"/>
          </p:nvPr>
        </p:nvSpPr>
        <p:spPr>
          <a:xfrm>
            <a:off x="4222750" y="3697050"/>
            <a:ext cx="4201200" cy="8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4" name="Google Shape;1854;p21"/>
          <p:cNvSpPr txBox="1"/>
          <p:nvPr>
            <p:ph idx="4" type="subTitle"/>
          </p:nvPr>
        </p:nvSpPr>
        <p:spPr>
          <a:xfrm>
            <a:off x="4222750" y="2246400"/>
            <a:ext cx="4201200" cy="8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2_1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6" name="Google Shape;1856;p22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7" name="Google Shape;1857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58" name="Google Shape;1858;p22"/>
          <p:cNvSpPr txBox="1"/>
          <p:nvPr>
            <p:ph idx="2" type="title"/>
          </p:nvPr>
        </p:nvSpPr>
        <p:spPr>
          <a:xfrm>
            <a:off x="1847875" y="1563575"/>
            <a:ext cx="2308500" cy="45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59" name="Google Shape;1859;p22"/>
          <p:cNvSpPr txBox="1"/>
          <p:nvPr>
            <p:ph idx="3" type="title"/>
          </p:nvPr>
        </p:nvSpPr>
        <p:spPr>
          <a:xfrm>
            <a:off x="5712225" y="2726975"/>
            <a:ext cx="2308500" cy="45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60" name="Google Shape;1860;p22"/>
          <p:cNvSpPr txBox="1"/>
          <p:nvPr>
            <p:ph idx="1" type="subTitle"/>
          </p:nvPr>
        </p:nvSpPr>
        <p:spPr>
          <a:xfrm>
            <a:off x="5712225" y="3134500"/>
            <a:ext cx="2308500" cy="12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61" name="Google Shape;1861;p22"/>
          <p:cNvSpPr txBox="1"/>
          <p:nvPr>
            <p:ph idx="4" type="subTitle"/>
          </p:nvPr>
        </p:nvSpPr>
        <p:spPr>
          <a:xfrm>
            <a:off x="1847875" y="1971100"/>
            <a:ext cx="2308500" cy="12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862" name="Google Shape;1862;p22"/>
          <p:cNvGrpSpPr/>
          <p:nvPr/>
        </p:nvGrpSpPr>
        <p:grpSpPr>
          <a:xfrm>
            <a:off x="75" y="-96"/>
            <a:ext cx="9143852" cy="5143692"/>
            <a:chOff x="259925" y="865675"/>
            <a:chExt cx="7117500" cy="3993550"/>
          </a:xfrm>
        </p:grpSpPr>
        <p:sp>
          <p:nvSpPr>
            <p:cNvPr id="1863" name="Google Shape;1863;p22"/>
            <p:cNvSpPr/>
            <p:nvPr/>
          </p:nvSpPr>
          <p:spPr>
            <a:xfrm>
              <a:off x="259925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2"/>
            <p:cNvSpPr/>
            <p:nvPr/>
          </p:nvSpPr>
          <p:spPr>
            <a:xfrm>
              <a:off x="734900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2"/>
            <p:cNvSpPr/>
            <p:nvPr/>
          </p:nvSpPr>
          <p:spPr>
            <a:xfrm>
              <a:off x="1208850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2"/>
            <p:cNvSpPr/>
            <p:nvPr/>
          </p:nvSpPr>
          <p:spPr>
            <a:xfrm>
              <a:off x="1683825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2"/>
            <p:cNvSpPr/>
            <p:nvPr/>
          </p:nvSpPr>
          <p:spPr>
            <a:xfrm>
              <a:off x="2157800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8" y="2697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2"/>
            <p:cNvSpPr/>
            <p:nvPr/>
          </p:nvSpPr>
          <p:spPr>
            <a:xfrm>
              <a:off x="263275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2"/>
            <p:cNvSpPr/>
            <p:nvPr/>
          </p:nvSpPr>
          <p:spPr>
            <a:xfrm>
              <a:off x="3106725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2"/>
            <p:cNvSpPr/>
            <p:nvPr/>
          </p:nvSpPr>
          <p:spPr>
            <a:xfrm>
              <a:off x="3581675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2"/>
            <p:cNvSpPr/>
            <p:nvPr/>
          </p:nvSpPr>
          <p:spPr>
            <a:xfrm>
              <a:off x="4055650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2"/>
            <p:cNvSpPr/>
            <p:nvPr/>
          </p:nvSpPr>
          <p:spPr>
            <a:xfrm>
              <a:off x="453060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2"/>
            <p:cNvSpPr/>
            <p:nvPr/>
          </p:nvSpPr>
          <p:spPr>
            <a:xfrm>
              <a:off x="5004575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2"/>
            <p:cNvSpPr/>
            <p:nvPr/>
          </p:nvSpPr>
          <p:spPr>
            <a:xfrm>
              <a:off x="5479550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2"/>
            <p:cNvSpPr/>
            <p:nvPr/>
          </p:nvSpPr>
          <p:spPr>
            <a:xfrm>
              <a:off x="595400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2"/>
            <p:cNvSpPr/>
            <p:nvPr/>
          </p:nvSpPr>
          <p:spPr>
            <a:xfrm>
              <a:off x="6428475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2"/>
            <p:cNvSpPr/>
            <p:nvPr/>
          </p:nvSpPr>
          <p:spPr>
            <a:xfrm>
              <a:off x="6902925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80" y="269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2"/>
            <p:cNvSpPr/>
            <p:nvPr/>
          </p:nvSpPr>
          <p:spPr>
            <a:xfrm>
              <a:off x="259925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2"/>
            <p:cNvSpPr/>
            <p:nvPr/>
          </p:nvSpPr>
          <p:spPr>
            <a:xfrm>
              <a:off x="734900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2"/>
            <p:cNvSpPr/>
            <p:nvPr/>
          </p:nvSpPr>
          <p:spPr>
            <a:xfrm>
              <a:off x="1208850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2"/>
            <p:cNvSpPr/>
            <p:nvPr/>
          </p:nvSpPr>
          <p:spPr>
            <a:xfrm>
              <a:off x="1683825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2"/>
            <p:cNvSpPr/>
            <p:nvPr/>
          </p:nvSpPr>
          <p:spPr>
            <a:xfrm>
              <a:off x="2157800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8" y="2697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2"/>
            <p:cNvSpPr/>
            <p:nvPr/>
          </p:nvSpPr>
          <p:spPr>
            <a:xfrm>
              <a:off x="263275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2"/>
            <p:cNvSpPr/>
            <p:nvPr/>
          </p:nvSpPr>
          <p:spPr>
            <a:xfrm>
              <a:off x="3106725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2"/>
            <p:cNvSpPr/>
            <p:nvPr/>
          </p:nvSpPr>
          <p:spPr>
            <a:xfrm>
              <a:off x="3581675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2"/>
            <p:cNvSpPr/>
            <p:nvPr/>
          </p:nvSpPr>
          <p:spPr>
            <a:xfrm>
              <a:off x="4055650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2"/>
            <p:cNvSpPr/>
            <p:nvPr/>
          </p:nvSpPr>
          <p:spPr>
            <a:xfrm>
              <a:off x="453060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2"/>
            <p:cNvSpPr/>
            <p:nvPr/>
          </p:nvSpPr>
          <p:spPr>
            <a:xfrm>
              <a:off x="5004575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2"/>
            <p:cNvSpPr/>
            <p:nvPr/>
          </p:nvSpPr>
          <p:spPr>
            <a:xfrm>
              <a:off x="5479550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2"/>
            <p:cNvSpPr/>
            <p:nvPr/>
          </p:nvSpPr>
          <p:spPr>
            <a:xfrm>
              <a:off x="595400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2"/>
            <p:cNvSpPr/>
            <p:nvPr/>
          </p:nvSpPr>
          <p:spPr>
            <a:xfrm>
              <a:off x="6428475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2"/>
            <p:cNvSpPr/>
            <p:nvPr/>
          </p:nvSpPr>
          <p:spPr>
            <a:xfrm>
              <a:off x="6902925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80" y="269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2"/>
            <p:cNvSpPr/>
            <p:nvPr/>
          </p:nvSpPr>
          <p:spPr>
            <a:xfrm>
              <a:off x="7297075" y="44055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2"/>
            <p:cNvSpPr/>
            <p:nvPr/>
          </p:nvSpPr>
          <p:spPr>
            <a:xfrm>
              <a:off x="7297575" y="4019825"/>
              <a:ext cx="79850" cy="386250"/>
            </a:xfrm>
            <a:custGeom>
              <a:rect b="b" l="l" r="r" t="t"/>
              <a:pathLst>
                <a:path extrusionOk="0" h="15450" w="3194">
                  <a:moveTo>
                    <a:pt x="1" y="1"/>
                  </a:moveTo>
                  <a:lnTo>
                    <a:pt x="1" y="15449"/>
                  </a:lnTo>
                  <a:lnTo>
                    <a:pt x="3194" y="15449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2"/>
            <p:cNvSpPr/>
            <p:nvPr/>
          </p:nvSpPr>
          <p:spPr>
            <a:xfrm>
              <a:off x="7297575" y="3634125"/>
              <a:ext cx="79850" cy="385725"/>
            </a:xfrm>
            <a:custGeom>
              <a:rect b="b" l="l" r="r" t="t"/>
              <a:pathLst>
                <a:path extrusionOk="0" h="15429" w="3194">
                  <a:moveTo>
                    <a:pt x="1" y="0"/>
                  </a:moveTo>
                  <a:lnTo>
                    <a:pt x="1" y="15429"/>
                  </a:lnTo>
                  <a:lnTo>
                    <a:pt x="3194" y="15429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2"/>
            <p:cNvSpPr/>
            <p:nvPr/>
          </p:nvSpPr>
          <p:spPr>
            <a:xfrm>
              <a:off x="7297075" y="32484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4" y="1542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2"/>
            <p:cNvSpPr/>
            <p:nvPr/>
          </p:nvSpPr>
          <p:spPr>
            <a:xfrm>
              <a:off x="7297575" y="2862175"/>
              <a:ext cx="79850" cy="386250"/>
            </a:xfrm>
            <a:custGeom>
              <a:rect b="b" l="l" r="r" t="t"/>
              <a:pathLst>
                <a:path extrusionOk="0" h="15450" w="3194">
                  <a:moveTo>
                    <a:pt x="1" y="1"/>
                  </a:moveTo>
                  <a:lnTo>
                    <a:pt x="1" y="15449"/>
                  </a:lnTo>
                  <a:lnTo>
                    <a:pt x="3194" y="15449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2"/>
            <p:cNvSpPr/>
            <p:nvPr/>
          </p:nvSpPr>
          <p:spPr>
            <a:xfrm>
              <a:off x="7297075" y="2476475"/>
              <a:ext cx="80350" cy="386225"/>
            </a:xfrm>
            <a:custGeom>
              <a:rect b="b" l="l" r="r" t="t"/>
              <a:pathLst>
                <a:path extrusionOk="0" h="15449" w="3214">
                  <a:moveTo>
                    <a:pt x="1" y="0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2"/>
            <p:cNvSpPr/>
            <p:nvPr/>
          </p:nvSpPr>
          <p:spPr>
            <a:xfrm>
              <a:off x="7297075" y="20902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2"/>
            <p:cNvSpPr/>
            <p:nvPr/>
          </p:nvSpPr>
          <p:spPr>
            <a:xfrm>
              <a:off x="7297075" y="17045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2"/>
            <p:cNvSpPr/>
            <p:nvPr/>
          </p:nvSpPr>
          <p:spPr>
            <a:xfrm>
              <a:off x="7297075" y="13188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4" y="1542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2"/>
            <p:cNvSpPr/>
            <p:nvPr/>
          </p:nvSpPr>
          <p:spPr>
            <a:xfrm>
              <a:off x="7297575" y="933100"/>
              <a:ext cx="79850" cy="385750"/>
            </a:xfrm>
            <a:custGeom>
              <a:rect b="b" l="l" r="r" t="t"/>
              <a:pathLst>
                <a:path extrusionOk="0" h="15430" w="3194">
                  <a:moveTo>
                    <a:pt x="1" y="0"/>
                  </a:moveTo>
                  <a:lnTo>
                    <a:pt x="1" y="15429"/>
                  </a:lnTo>
                  <a:lnTo>
                    <a:pt x="3194" y="15429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2"/>
            <p:cNvSpPr/>
            <p:nvPr/>
          </p:nvSpPr>
          <p:spPr>
            <a:xfrm>
              <a:off x="259925" y="44055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2"/>
            <p:cNvSpPr/>
            <p:nvPr/>
          </p:nvSpPr>
          <p:spPr>
            <a:xfrm>
              <a:off x="259925" y="40198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2"/>
            <p:cNvSpPr/>
            <p:nvPr/>
          </p:nvSpPr>
          <p:spPr>
            <a:xfrm>
              <a:off x="259925" y="36341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2"/>
            <p:cNvSpPr/>
            <p:nvPr/>
          </p:nvSpPr>
          <p:spPr>
            <a:xfrm>
              <a:off x="259925" y="32484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22"/>
            <p:cNvSpPr/>
            <p:nvPr/>
          </p:nvSpPr>
          <p:spPr>
            <a:xfrm>
              <a:off x="259925" y="286217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2"/>
            <p:cNvSpPr/>
            <p:nvPr/>
          </p:nvSpPr>
          <p:spPr>
            <a:xfrm>
              <a:off x="259925" y="2476475"/>
              <a:ext cx="80350" cy="386225"/>
            </a:xfrm>
            <a:custGeom>
              <a:rect b="b" l="l" r="r" t="t"/>
              <a:pathLst>
                <a:path extrusionOk="0" h="15449" w="3214">
                  <a:moveTo>
                    <a:pt x="1" y="0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2"/>
            <p:cNvSpPr/>
            <p:nvPr/>
          </p:nvSpPr>
          <p:spPr>
            <a:xfrm>
              <a:off x="259925" y="20902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2"/>
            <p:cNvSpPr/>
            <p:nvPr/>
          </p:nvSpPr>
          <p:spPr>
            <a:xfrm>
              <a:off x="259925" y="17045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2"/>
            <p:cNvSpPr/>
            <p:nvPr/>
          </p:nvSpPr>
          <p:spPr>
            <a:xfrm>
              <a:off x="259925" y="13188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2"/>
            <p:cNvSpPr/>
            <p:nvPr/>
          </p:nvSpPr>
          <p:spPr>
            <a:xfrm>
              <a:off x="259925" y="9331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2"/>
            <p:cNvSpPr/>
            <p:nvPr/>
          </p:nvSpPr>
          <p:spPr>
            <a:xfrm>
              <a:off x="337775" y="931125"/>
              <a:ext cx="6961825" cy="3862650"/>
            </a:xfrm>
            <a:custGeom>
              <a:rect b="b" l="l" r="r" t="t"/>
              <a:pathLst>
                <a:path extrusionOk="0" h="154506" w="278473">
                  <a:moveTo>
                    <a:pt x="278294" y="159"/>
                  </a:moveTo>
                  <a:lnTo>
                    <a:pt x="278294" y="154347"/>
                  </a:lnTo>
                  <a:lnTo>
                    <a:pt x="198" y="154347"/>
                  </a:lnTo>
                  <a:lnTo>
                    <a:pt x="198" y="159"/>
                  </a:lnTo>
                  <a:close/>
                  <a:moveTo>
                    <a:pt x="0" y="0"/>
                  </a:moveTo>
                  <a:lnTo>
                    <a:pt x="0" y="154505"/>
                  </a:lnTo>
                  <a:lnTo>
                    <a:pt x="278472" y="154505"/>
                  </a:lnTo>
                  <a:lnTo>
                    <a:pt x="2784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2"/>
            <p:cNvSpPr/>
            <p:nvPr/>
          </p:nvSpPr>
          <p:spPr>
            <a:xfrm>
              <a:off x="65573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22"/>
            <p:cNvSpPr/>
            <p:nvPr/>
          </p:nvSpPr>
          <p:spPr>
            <a:xfrm>
              <a:off x="60863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22"/>
            <p:cNvSpPr/>
            <p:nvPr/>
          </p:nvSpPr>
          <p:spPr>
            <a:xfrm>
              <a:off x="560992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22"/>
            <p:cNvSpPr/>
            <p:nvPr/>
          </p:nvSpPr>
          <p:spPr>
            <a:xfrm>
              <a:off x="513942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22"/>
            <p:cNvSpPr/>
            <p:nvPr/>
          </p:nvSpPr>
          <p:spPr>
            <a:xfrm>
              <a:off x="46629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22"/>
            <p:cNvSpPr/>
            <p:nvPr/>
          </p:nvSpPr>
          <p:spPr>
            <a:xfrm>
              <a:off x="419200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22"/>
            <p:cNvSpPr/>
            <p:nvPr/>
          </p:nvSpPr>
          <p:spPr>
            <a:xfrm>
              <a:off x="371555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22"/>
            <p:cNvSpPr/>
            <p:nvPr/>
          </p:nvSpPr>
          <p:spPr>
            <a:xfrm>
              <a:off x="324505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22"/>
            <p:cNvSpPr/>
            <p:nvPr/>
          </p:nvSpPr>
          <p:spPr>
            <a:xfrm>
              <a:off x="276860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22"/>
            <p:cNvSpPr/>
            <p:nvPr/>
          </p:nvSpPr>
          <p:spPr>
            <a:xfrm>
              <a:off x="22976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22"/>
            <p:cNvSpPr/>
            <p:nvPr/>
          </p:nvSpPr>
          <p:spPr>
            <a:xfrm>
              <a:off x="182115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22"/>
            <p:cNvSpPr/>
            <p:nvPr/>
          </p:nvSpPr>
          <p:spPr>
            <a:xfrm>
              <a:off x="135065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22"/>
            <p:cNvSpPr/>
            <p:nvPr/>
          </p:nvSpPr>
          <p:spPr>
            <a:xfrm>
              <a:off x="8742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22"/>
            <p:cNvSpPr/>
            <p:nvPr/>
          </p:nvSpPr>
          <p:spPr>
            <a:xfrm>
              <a:off x="4032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22"/>
            <p:cNvSpPr/>
            <p:nvPr/>
          </p:nvSpPr>
          <p:spPr>
            <a:xfrm>
              <a:off x="70353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22"/>
            <p:cNvSpPr/>
            <p:nvPr/>
          </p:nvSpPr>
          <p:spPr>
            <a:xfrm>
              <a:off x="65573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22"/>
            <p:cNvSpPr/>
            <p:nvPr/>
          </p:nvSpPr>
          <p:spPr>
            <a:xfrm>
              <a:off x="60863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22"/>
            <p:cNvSpPr/>
            <p:nvPr/>
          </p:nvSpPr>
          <p:spPr>
            <a:xfrm>
              <a:off x="560992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22"/>
            <p:cNvSpPr/>
            <p:nvPr/>
          </p:nvSpPr>
          <p:spPr>
            <a:xfrm>
              <a:off x="513942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22"/>
            <p:cNvSpPr/>
            <p:nvPr/>
          </p:nvSpPr>
          <p:spPr>
            <a:xfrm>
              <a:off x="46629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22"/>
            <p:cNvSpPr/>
            <p:nvPr/>
          </p:nvSpPr>
          <p:spPr>
            <a:xfrm>
              <a:off x="419200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22"/>
            <p:cNvSpPr/>
            <p:nvPr/>
          </p:nvSpPr>
          <p:spPr>
            <a:xfrm>
              <a:off x="371555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22"/>
            <p:cNvSpPr/>
            <p:nvPr/>
          </p:nvSpPr>
          <p:spPr>
            <a:xfrm>
              <a:off x="324505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22"/>
            <p:cNvSpPr/>
            <p:nvPr/>
          </p:nvSpPr>
          <p:spPr>
            <a:xfrm>
              <a:off x="276860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22"/>
            <p:cNvSpPr/>
            <p:nvPr/>
          </p:nvSpPr>
          <p:spPr>
            <a:xfrm>
              <a:off x="22976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22"/>
            <p:cNvSpPr/>
            <p:nvPr/>
          </p:nvSpPr>
          <p:spPr>
            <a:xfrm>
              <a:off x="182115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22"/>
            <p:cNvSpPr/>
            <p:nvPr/>
          </p:nvSpPr>
          <p:spPr>
            <a:xfrm>
              <a:off x="135065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22"/>
            <p:cNvSpPr/>
            <p:nvPr/>
          </p:nvSpPr>
          <p:spPr>
            <a:xfrm>
              <a:off x="874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2"/>
            <p:cNvSpPr/>
            <p:nvPr/>
          </p:nvSpPr>
          <p:spPr>
            <a:xfrm>
              <a:off x="403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2"/>
            <p:cNvSpPr/>
            <p:nvPr/>
          </p:nvSpPr>
          <p:spPr>
            <a:xfrm>
              <a:off x="70353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2"/>
            <p:cNvSpPr/>
            <p:nvPr/>
          </p:nvSpPr>
          <p:spPr>
            <a:xfrm>
              <a:off x="403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2"/>
            <p:cNvSpPr/>
            <p:nvPr/>
          </p:nvSpPr>
          <p:spPr>
            <a:xfrm>
              <a:off x="298100" y="1035725"/>
              <a:ext cx="9450" cy="176025"/>
            </a:xfrm>
            <a:custGeom>
              <a:rect b="b" l="l" r="r" t="t"/>
              <a:pathLst>
                <a:path extrusionOk="0" h="7041" w="378">
                  <a:moveTo>
                    <a:pt x="1" y="1"/>
                  </a:moveTo>
                  <a:lnTo>
                    <a:pt x="1" y="7041"/>
                  </a:lnTo>
                  <a:lnTo>
                    <a:pt x="377" y="704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22"/>
            <p:cNvSpPr/>
            <p:nvPr/>
          </p:nvSpPr>
          <p:spPr>
            <a:xfrm>
              <a:off x="298100" y="1423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22"/>
            <p:cNvSpPr/>
            <p:nvPr/>
          </p:nvSpPr>
          <p:spPr>
            <a:xfrm>
              <a:off x="298100" y="18081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2"/>
            <p:cNvSpPr/>
            <p:nvPr/>
          </p:nvSpPr>
          <p:spPr>
            <a:xfrm>
              <a:off x="298100" y="21963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7" y="7060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2"/>
            <p:cNvSpPr/>
            <p:nvPr/>
          </p:nvSpPr>
          <p:spPr>
            <a:xfrm>
              <a:off x="298100" y="25810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2"/>
            <p:cNvSpPr/>
            <p:nvPr/>
          </p:nvSpPr>
          <p:spPr>
            <a:xfrm>
              <a:off x="298100" y="29687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2"/>
            <p:cNvSpPr/>
            <p:nvPr/>
          </p:nvSpPr>
          <p:spPr>
            <a:xfrm>
              <a:off x="298100" y="33535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22"/>
            <p:cNvSpPr/>
            <p:nvPr/>
          </p:nvSpPr>
          <p:spPr>
            <a:xfrm>
              <a:off x="298100" y="37417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7" y="7060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22"/>
            <p:cNvSpPr/>
            <p:nvPr/>
          </p:nvSpPr>
          <p:spPr>
            <a:xfrm>
              <a:off x="298100" y="4126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2"/>
            <p:cNvSpPr/>
            <p:nvPr/>
          </p:nvSpPr>
          <p:spPr>
            <a:xfrm>
              <a:off x="298100" y="45141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2"/>
            <p:cNvSpPr/>
            <p:nvPr/>
          </p:nvSpPr>
          <p:spPr>
            <a:xfrm>
              <a:off x="7335250" y="1035725"/>
              <a:ext cx="9450" cy="176025"/>
            </a:xfrm>
            <a:custGeom>
              <a:rect b="b" l="l" r="r" t="t"/>
              <a:pathLst>
                <a:path extrusionOk="0" h="7041" w="378">
                  <a:moveTo>
                    <a:pt x="1" y="1"/>
                  </a:moveTo>
                  <a:lnTo>
                    <a:pt x="1" y="7041"/>
                  </a:lnTo>
                  <a:lnTo>
                    <a:pt x="378" y="704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2"/>
            <p:cNvSpPr/>
            <p:nvPr/>
          </p:nvSpPr>
          <p:spPr>
            <a:xfrm>
              <a:off x="7335250" y="1423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2"/>
            <p:cNvSpPr/>
            <p:nvPr/>
          </p:nvSpPr>
          <p:spPr>
            <a:xfrm>
              <a:off x="7335250" y="18081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2"/>
            <p:cNvSpPr/>
            <p:nvPr/>
          </p:nvSpPr>
          <p:spPr>
            <a:xfrm>
              <a:off x="7335250" y="21963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8" y="7060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2"/>
            <p:cNvSpPr/>
            <p:nvPr/>
          </p:nvSpPr>
          <p:spPr>
            <a:xfrm>
              <a:off x="7335250" y="25810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2"/>
            <p:cNvSpPr/>
            <p:nvPr/>
          </p:nvSpPr>
          <p:spPr>
            <a:xfrm>
              <a:off x="7335250" y="29687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2"/>
            <p:cNvSpPr/>
            <p:nvPr/>
          </p:nvSpPr>
          <p:spPr>
            <a:xfrm>
              <a:off x="7335250" y="33535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2"/>
            <p:cNvSpPr/>
            <p:nvPr/>
          </p:nvSpPr>
          <p:spPr>
            <a:xfrm>
              <a:off x="7335250" y="37417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8" y="7060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22"/>
            <p:cNvSpPr/>
            <p:nvPr/>
          </p:nvSpPr>
          <p:spPr>
            <a:xfrm>
              <a:off x="7335250" y="4126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2"/>
            <p:cNvSpPr/>
            <p:nvPr/>
          </p:nvSpPr>
          <p:spPr>
            <a:xfrm>
              <a:off x="7335250" y="45141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" name="Google Shape;1966;p23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23"/>
          <p:cNvGrpSpPr/>
          <p:nvPr/>
        </p:nvGrpSpPr>
        <p:grpSpPr>
          <a:xfrm>
            <a:off x="-2324050" y="-390069"/>
            <a:ext cx="11810960" cy="7143832"/>
            <a:chOff x="238125" y="732525"/>
            <a:chExt cx="7130500" cy="4241425"/>
          </a:xfrm>
        </p:grpSpPr>
        <p:sp>
          <p:nvSpPr>
            <p:cNvPr id="1968" name="Google Shape;1968;p23"/>
            <p:cNvSpPr/>
            <p:nvPr/>
          </p:nvSpPr>
          <p:spPr>
            <a:xfrm>
              <a:off x="3175800" y="1003350"/>
              <a:ext cx="3741725" cy="3331975"/>
            </a:xfrm>
            <a:custGeom>
              <a:rect b="b" l="l" r="r" t="t"/>
              <a:pathLst>
                <a:path extrusionOk="0" h="133279" w="149669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3167575" y="993250"/>
              <a:ext cx="3759100" cy="3349975"/>
            </a:xfrm>
            <a:custGeom>
              <a:rect b="b" l="l" r="r" t="t"/>
              <a:pathLst>
                <a:path extrusionOk="0" h="133999" w="150364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4467225" y="3815075"/>
              <a:ext cx="177425" cy="289800"/>
            </a:xfrm>
            <a:custGeom>
              <a:rect b="b" l="l" r="r" t="t"/>
              <a:pathLst>
                <a:path extrusionOk="0" h="11592" w="7097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4458375" y="3806875"/>
              <a:ext cx="194800" cy="307475"/>
            </a:xfrm>
            <a:custGeom>
              <a:rect b="b" l="l" r="r" t="t"/>
              <a:pathLst>
                <a:path extrusionOk="0" h="12299" w="7792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5304725" y="3312525"/>
              <a:ext cx="45475" cy="78625"/>
            </a:xfrm>
            <a:custGeom>
              <a:rect b="b" l="l" r="r" t="t"/>
              <a:pathLst>
                <a:path extrusionOk="0" h="3145" w="1819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5296500" y="3296100"/>
              <a:ext cx="62525" cy="105475"/>
            </a:xfrm>
            <a:custGeom>
              <a:rect b="b" l="l" r="r" t="t"/>
              <a:pathLst>
                <a:path extrusionOk="0" h="4219" w="2501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5643750" y="3420800"/>
              <a:ext cx="232675" cy="252250"/>
            </a:xfrm>
            <a:custGeom>
              <a:rect b="b" l="l" r="r" t="t"/>
              <a:pathLst>
                <a:path extrusionOk="0" h="10090" w="9307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5628275" y="3412900"/>
              <a:ext cx="256350" cy="268025"/>
            </a:xfrm>
            <a:custGeom>
              <a:rect b="b" l="l" r="r" t="t"/>
              <a:pathLst>
                <a:path extrusionOk="0" h="10721" w="10254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5873550" y="3662925"/>
              <a:ext cx="284775" cy="73250"/>
            </a:xfrm>
            <a:custGeom>
              <a:rect b="b" l="l" r="r" t="t"/>
              <a:pathLst>
                <a:path extrusionOk="0" h="2930" w="11391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5859050" y="3654075"/>
              <a:ext cx="342200" cy="90000"/>
            </a:xfrm>
            <a:custGeom>
              <a:rect b="b" l="l" r="r" t="t"/>
              <a:pathLst>
                <a:path extrusionOk="0" h="3600" w="13688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3"/>
            <p:cNvSpPr/>
            <p:nvPr/>
          </p:nvSpPr>
          <p:spPr>
            <a:xfrm>
              <a:off x="6185775" y="3706475"/>
              <a:ext cx="137975" cy="31600"/>
            </a:xfrm>
            <a:custGeom>
              <a:rect b="b" l="l" r="r" t="t"/>
              <a:pathLst>
                <a:path extrusionOk="0" h="1264" w="5519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3"/>
            <p:cNvSpPr/>
            <p:nvPr/>
          </p:nvSpPr>
          <p:spPr>
            <a:xfrm>
              <a:off x="6156100" y="3698600"/>
              <a:ext cx="203625" cy="47675"/>
            </a:xfrm>
            <a:custGeom>
              <a:rect b="b" l="l" r="r" t="t"/>
              <a:pathLst>
                <a:path extrusionOk="0" h="1907" w="8145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3"/>
            <p:cNvSpPr/>
            <p:nvPr/>
          </p:nvSpPr>
          <p:spPr>
            <a:xfrm>
              <a:off x="6158300" y="3493725"/>
              <a:ext cx="139875" cy="161950"/>
            </a:xfrm>
            <a:custGeom>
              <a:rect b="b" l="l" r="r" t="t"/>
              <a:pathLst>
                <a:path extrusionOk="0" h="6478" w="5595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3"/>
            <p:cNvSpPr/>
            <p:nvPr/>
          </p:nvSpPr>
          <p:spPr>
            <a:xfrm>
              <a:off x="6149775" y="3484875"/>
              <a:ext cx="165125" cy="188175"/>
            </a:xfrm>
            <a:custGeom>
              <a:rect b="b" l="l" r="r" t="t"/>
              <a:pathLst>
                <a:path extrusionOk="0" h="7527" w="6605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3"/>
            <p:cNvSpPr/>
            <p:nvPr/>
          </p:nvSpPr>
          <p:spPr>
            <a:xfrm>
              <a:off x="5945525" y="3367450"/>
              <a:ext cx="213125" cy="254775"/>
            </a:xfrm>
            <a:custGeom>
              <a:rect b="b" l="l" r="r" t="t"/>
              <a:pathLst>
                <a:path extrusionOk="0" h="10191" w="8525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3"/>
            <p:cNvSpPr/>
            <p:nvPr/>
          </p:nvSpPr>
          <p:spPr>
            <a:xfrm>
              <a:off x="5936075" y="3355775"/>
              <a:ext cx="232350" cy="278450"/>
            </a:xfrm>
            <a:custGeom>
              <a:rect b="b" l="l" r="r" t="t"/>
              <a:pathLst>
                <a:path extrusionOk="0" h="11138" w="9294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3"/>
            <p:cNvSpPr/>
            <p:nvPr/>
          </p:nvSpPr>
          <p:spPr>
            <a:xfrm>
              <a:off x="6429775" y="3529075"/>
              <a:ext cx="453650" cy="254450"/>
            </a:xfrm>
            <a:custGeom>
              <a:rect b="b" l="l" r="r" t="t"/>
              <a:pathLst>
                <a:path extrusionOk="0" h="10178" w="18146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3"/>
            <p:cNvSpPr/>
            <p:nvPr/>
          </p:nvSpPr>
          <p:spPr>
            <a:xfrm>
              <a:off x="6416200" y="3519925"/>
              <a:ext cx="483325" cy="271500"/>
            </a:xfrm>
            <a:custGeom>
              <a:rect b="b" l="l" r="r" t="t"/>
              <a:pathLst>
                <a:path extrusionOk="0" h="10860" w="19333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3"/>
            <p:cNvSpPr/>
            <p:nvPr/>
          </p:nvSpPr>
          <p:spPr>
            <a:xfrm>
              <a:off x="5992575" y="3785400"/>
              <a:ext cx="867500" cy="764650"/>
            </a:xfrm>
            <a:custGeom>
              <a:rect b="b" l="l" r="r" t="t"/>
              <a:pathLst>
                <a:path extrusionOk="0" h="30586" w="3470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3"/>
            <p:cNvSpPr/>
            <p:nvPr/>
          </p:nvSpPr>
          <p:spPr>
            <a:xfrm>
              <a:off x="5985000" y="3768350"/>
              <a:ext cx="883600" cy="789850"/>
            </a:xfrm>
            <a:custGeom>
              <a:rect b="b" l="l" r="r" t="t"/>
              <a:pathLst>
                <a:path extrusionOk="0" h="31594" w="35344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3"/>
            <p:cNvSpPr/>
            <p:nvPr/>
          </p:nvSpPr>
          <p:spPr>
            <a:xfrm>
              <a:off x="6575950" y="4616250"/>
              <a:ext cx="97550" cy="109575"/>
            </a:xfrm>
            <a:custGeom>
              <a:rect b="b" l="l" r="r" t="t"/>
              <a:pathLst>
                <a:path extrusionOk="0" h="4383" w="3902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3"/>
            <p:cNvSpPr/>
            <p:nvPr/>
          </p:nvSpPr>
          <p:spPr>
            <a:xfrm>
              <a:off x="6568050" y="4609625"/>
              <a:ext cx="115875" cy="126600"/>
            </a:xfrm>
            <a:custGeom>
              <a:rect b="b" l="l" r="r" t="t"/>
              <a:pathLst>
                <a:path extrusionOk="0" h="5064" w="4635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3"/>
            <p:cNvSpPr/>
            <p:nvPr/>
          </p:nvSpPr>
          <p:spPr>
            <a:xfrm>
              <a:off x="6995150" y="4713800"/>
              <a:ext cx="195750" cy="190700"/>
            </a:xfrm>
            <a:custGeom>
              <a:rect b="b" l="l" r="r" t="t"/>
              <a:pathLst>
                <a:path extrusionOk="0" h="7628" w="783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3"/>
            <p:cNvSpPr/>
            <p:nvPr/>
          </p:nvSpPr>
          <p:spPr>
            <a:xfrm>
              <a:off x="6985700" y="4705900"/>
              <a:ext cx="213100" cy="209650"/>
            </a:xfrm>
            <a:custGeom>
              <a:rect b="b" l="l" r="r" t="t"/>
              <a:pathLst>
                <a:path extrusionOk="0" h="8386" w="8524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3"/>
            <p:cNvSpPr/>
            <p:nvPr/>
          </p:nvSpPr>
          <p:spPr>
            <a:xfrm>
              <a:off x="7223700" y="4478300"/>
              <a:ext cx="126625" cy="235850"/>
            </a:xfrm>
            <a:custGeom>
              <a:rect b="b" l="l" r="r" t="t"/>
              <a:pathLst>
                <a:path extrusionOk="0" h="9434" w="5065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3"/>
            <p:cNvSpPr/>
            <p:nvPr/>
          </p:nvSpPr>
          <p:spPr>
            <a:xfrm>
              <a:off x="7219600" y="4466625"/>
              <a:ext cx="149025" cy="258875"/>
            </a:xfrm>
            <a:custGeom>
              <a:rect b="b" l="l" r="r" t="t"/>
              <a:pathLst>
                <a:path extrusionOk="0" h="10355" w="5961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3"/>
            <p:cNvSpPr/>
            <p:nvPr/>
          </p:nvSpPr>
          <p:spPr>
            <a:xfrm>
              <a:off x="6134625" y="2921400"/>
              <a:ext cx="43275" cy="96300"/>
            </a:xfrm>
            <a:custGeom>
              <a:rect b="b" l="l" r="r" t="t"/>
              <a:pathLst>
                <a:path extrusionOk="0" h="3852" w="1731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3"/>
            <p:cNvSpPr/>
            <p:nvPr/>
          </p:nvSpPr>
          <p:spPr>
            <a:xfrm>
              <a:off x="6126725" y="2909725"/>
              <a:ext cx="59375" cy="122825"/>
            </a:xfrm>
            <a:custGeom>
              <a:rect b="b" l="l" r="r" t="t"/>
              <a:pathLst>
                <a:path extrusionOk="0" h="4913" w="2375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3"/>
            <p:cNvSpPr/>
            <p:nvPr/>
          </p:nvSpPr>
          <p:spPr>
            <a:xfrm>
              <a:off x="5917450" y="3060600"/>
              <a:ext cx="65350" cy="60650"/>
            </a:xfrm>
            <a:custGeom>
              <a:rect b="b" l="l" r="r" t="t"/>
              <a:pathLst>
                <a:path extrusionOk="0" h="2426" w="2614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3"/>
            <p:cNvSpPr/>
            <p:nvPr/>
          </p:nvSpPr>
          <p:spPr>
            <a:xfrm>
              <a:off x="5908275" y="3050825"/>
              <a:ext cx="86225" cy="78325"/>
            </a:xfrm>
            <a:custGeom>
              <a:rect b="b" l="l" r="r" t="t"/>
              <a:pathLst>
                <a:path extrusionOk="0" h="3133" w="3449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3"/>
            <p:cNvSpPr/>
            <p:nvPr/>
          </p:nvSpPr>
          <p:spPr>
            <a:xfrm>
              <a:off x="6168100" y="3083025"/>
              <a:ext cx="108300" cy="173650"/>
            </a:xfrm>
            <a:custGeom>
              <a:rect b="b" l="l" r="r" t="t"/>
              <a:pathLst>
                <a:path extrusionOk="0" h="6946" w="4332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3"/>
            <p:cNvSpPr/>
            <p:nvPr/>
          </p:nvSpPr>
          <p:spPr>
            <a:xfrm>
              <a:off x="6159575" y="3067875"/>
              <a:ext cx="125650" cy="204275"/>
            </a:xfrm>
            <a:custGeom>
              <a:rect b="b" l="l" r="r" t="t"/>
              <a:pathLst>
                <a:path extrusionOk="0" h="8171" w="5026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3"/>
            <p:cNvSpPr/>
            <p:nvPr/>
          </p:nvSpPr>
          <p:spPr>
            <a:xfrm>
              <a:off x="6241950" y="3244650"/>
              <a:ext cx="111475" cy="160375"/>
            </a:xfrm>
            <a:custGeom>
              <a:rect b="b" l="l" r="r" t="t"/>
              <a:pathLst>
                <a:path extrusionOk="0" h="6415" w="4459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3"/>
            <p:cNvSpPr/>
            <p:nvPr/>
          </p:nvSpPr>
          <p:spPr>
            <a:xfrm>
              <a:off x="6225225" y="3228550"/>
              <a:ext cx="138600" cy="187525"/>
            </a:xfrm>
            <a:custGeom>
              <a:rect b="b" l="l" r="r" t="t"/>
              <a:pathLst>
                <a:path extrusionOk="0" h="7501" w="5544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3"/>
            <p:cNvSpPr/>
            <p:nvPr/>
          </p:nvSpPr>
          <p:spPr>
            <a:xfrm>
              <a:off x="6323400" y="2434950"/>
              <a:ext cx="220375" cy="347575"/>
            </a:xfrm>
            <a:custGeom>
              <a:rect b="b" l="l" r="r" t="t"/>
              <a:pathLst>
                <a:path extrusionOk="0" h="13903" w="8815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3"/>
            <p:cNvSpPr/>
            <p:nvPr/>
          </p:nvSpPr>
          <p:spPr>
            <a:xfrm>
              <a:off x="6314250" y="2424850"/>
              <a:ext cx="238050" cy="377575"/>
            </a:xfrm>
            <a:custGeom>
              <a:rect b="b" l="l" r="r" t="t"/>
              <a:pathLst>
                <a:path extrusionOk="0" h="15103" w="9522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3"/>
            <p:cNvSpPr/>
            <p:nvPr/>
          </p:nvSpPr>
          <p:spPr>
            <a:xfrm>
              <a:off x="6470500" y="2285950"/>
              <a:ext cx="89675" cy="141450"/>
            </a:xfrm>
            <a:custGeom>
              <a:rect b="b" l="l" r="r" t="t"/>
              <a:pathLst>
                <a:path extrusionOk="0" h="5658" w="3587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3"/>
            <p:cNvSpPr/>
            <p:nvPr/>
          </p:nvSpPr>
          <p:spPr>
            <a:xfrm>
              <a:off x="6462300" y="2274900"/>
              <a:ext cx="105775" cy="160375"/>
            </a:xfrm>
            <a:custGeom>
              <a:rect b="b" l="l" r="r" t="t"/>
              <a:pathLst>
                <a:path extrusionOk="0" h="6415" w="4231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3"/>
            <p:cNvSpPr/>
            <p:nvPr/>
          </p:nvSpPr>
          <p:spPr>
            <a:xfrm>
              <a:off x="6378950" y="1950375"/>
              <a:ext cx="126300" cy="303725"/>
            </a:xfrm>
            <a:custGeom>
              <a:rect b="b" l="l" r="r" t="t"/>
              <a:pathLst>
                <a:path extrusionOk="0" h="12149" w="5052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3"/>
            <p:cNvSpPr/>
            <p:nvPr/>
          </p:nvSpPr>
          <p:spPr>
            <a:xfrm>
              <a:off x="6370425" y="1934925"/>
              <a:ext cx="145575" cy="327050"/>
            </a:xfrm>
            <a:custGeom>
              <a:rect b="b" l="l" r="r" t="t"/>
              <a:pathLst>
                <a:path extrusionOk="0" h="13082" w="5823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3"/>
            <p:cNvSpPr/>
            <p:nvPr/>
          </p:nvSpPr>
          <p:spPr>
            <a:xfrm>
              <a:off x="5626075" y="893825"/>
              <a:ext cx="145875" cy="113350"/>
            </a:xfrm>
            <a:custGeom>
              <a:rect b="b" l="l" r="r" t="t"/>
              <a:pathLst>
                <a:path extrusionOk="0" h="4534" w="5835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3"/>
            <p:cNvSpPr/>
            <p:nvPr/>
          </p:nvSpPr>
          <p:spPr>
            <a:xfrm>
              <a:off x="5617225" y="885625"/>
              <a:ext cx="162600" cy="131025"/>
            </a:xfrm>
            <a:custGeom>
              <a:rect b="b" l="l" r="r" t="t"/>
              <a:pathLst>
                <a:path extrusionOk="0" h="5241" w="6504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3"/>
            <p:cNvSpPr/>
            <p:nvPr/>
          </p:nvSpPr>
          <p:spPr>
            <a:xfrm>
              <a:off x="5828725" y="897925"/>
              <a:ext cx="80850" cy="36650"/>
            </a:xfrm>
            <a:custGeom>
              <a:rect b="b" l="l" r="r" t="t"/>
              <a:pathLst>
                <a:path extrusionOk="0" h="1466" w="3234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3"/>
            <p:cNvSpPr/>
            <p:nvPr/>
          </p:nvSpPr>
          <p:spPr>
            <a:xfrm>
              <a:off x="5814525" y="890350"/>
              <a:ext cx="111475" cy="53700"/>
            </a:xfrm>
            <a:custGeom>
              <a:rect b="b" l="l" r="r" t="t"/>
              <a:pathLst>
                <a:path extrusionOk="0" h="2148" w="4459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3"/>
            <p:cNvSpPr/>
            <p:nvPr/>
          </p:nvSpPr>
          <p:spPr>
            <a:xfrm>
              <a:off x="5765925" y="1013475"/>
              <a:ext cx="80825" cy="48625"/>
            </a:xfrm>
            <a:custGeom>
              <a:rect b="b" l="l" r="r" t="t"/>
              <a:pathLst>
                <a:path extrusionOk="0" h="1945" w="3233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3"/>
            <p:cNvSpPr/>
            <p:nvPr/>
          </p:nvSpPr>
          <p:spPr>
            <a:xfrm>
              <a:off x="5752975" y="1004300"/>
              <a:ext cx="113025" cy="68225"/>
            </a:xfrm>
            <a:custGeom>
              <a:rect b="b" l="l" r="r" t="t"/>
              <a:pathLst>
                <a:path extrusionOk="0" h="2729" w="4521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3"/>
            <p:cNvSpPr/>
            <p:nvPr/>
          </p:nvSpPr>
          <p:spPr>
            <a:xfrm>
              <a:off x="4952100" y="890350"/>
              <a:ext cx="78950" cy="112725"/>
            </a:xfrm>
            <a:custGeom>
              <a:rect b="b" l="l" r="r" t="t"/>
              <a:pathLst>
                <a:path extrusionOk="0" h="4509" w="3158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3"/>
            <p:cNvSpPr/>
            <p:nvPr/>
          </p:nvSpPr>
          <p:spPr>
            <a:xfrm>
              <a:off x="4944200" y="878675"/>
              <a:ext cx="94750" cy="137975"/>
            </a:xfrm>
            <a:custGeom>
              <a:rect b="b" l="l" r="r" t="t"/>
              <a:pathLst>
                <a:path extrusionOk="0" h="5519" w="379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3"/>
            <p:cNvSpPr/>
            <p:nvPr/>
          </p:nvSpPr>
          <p:spPr>
            <a:xfrm>
              <a:off x="4770275" y="799125"/>
              <a:ext cx="164800" cy="161950"/>
            </a:xfrm>
            <a:custGeom>
              <a:rect b="b" l="l" r="r" t="t"/>
              <a:pathLst>
                <a:path extrusionOk="0" h="6478" w="6592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3"/>
            <p:cNvSpPr/>
            <p:nvPr/>
          </p:nvSpPr>
          <p:spPr>
            <a:xfrm>
              <a:off x="4761750" y="785550"/>
              <a:ext cx="184075" cy="183425"/>
            </a:xfrm>
            <a:custGeom>
              <a:rect b="b" l="l" r="r" t="t"/>
              <a:pathLst>
                <a:path extrusionOk="0" h="7337" w="7363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23"/>
            <p:cNvSpPr/>
            <p:nvPr/>
          </p:nvSpPr>
          <p:spPr>
            <a:xfrm>
              <a:off x="4392100" y="1174150"/>
              <a:ext cx="165750" cy="386075"/>
            </a:xfrm>
            <a:custGeom>
              <a:rect b="b" l="l" r="r" t="t"/>
              <a:pathLst>
                <a:path extrusionOk="0" h="15443" w="663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23"/>
            <p:cNvSpPr/>
            <p:nvPr/>
          </p:nvSpPr>
          <p:spPr>
            <a:xfrm>
              <a:off x="4383875" y="1161200"/>
              <a:ext cx="181875" cy="406925"/>
            </a:xfrm>
            <a:custGeom>
              <a:rect b="b" l="l" r="r" t="t"/>
              <a:pathLst>
                <a:path extrusionOk="0" h="16277" w="7275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3"/>
            <p:cNvSpPr/>
            <p:nvPr/>
          </p:nvSpPr>
          <p:spPr>
            <a:xfrm>
              <a:off x="3327950" y="2153675"/>
              <a:ext cx="78950" cy="116200"/>
            </a:xfrm>
            <a:custGeom>
              <a:rect b="b" l="l" r="r" t="t"/>
              <a:pathLst>
                <a:path extrusionOk="0" h="4648" w="3158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3"/>
            <p:cNvSpPr/>
            <p:nvPr/>
          </p:nvSpPr>
          <p:spPr>
            <a:xfrm>
              <a:off x="3320050" y="2144525"/>
              <a:ext cx="94725" cy="134825"/>
            </a:xfrm>
            <a:custGeom>
              <a:rect b="b" l="l" r="r" t="t"/>
              <a:pathLst>
                <a:path extrusionOk="0" h="5393" w="3789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3"/>
            <p:cNvSpPr/>
            <p:nvPr/>
          </p:nvSpPr>
          <p:spPr>
            <a:xfrm>
              <a:off x="3404025" y="2057075"/>
              <a:ext cx="144925" cy="252250"/>
            </a:xfrm>
            <a:custGeom>
              <a:rect b="b" l="l" r="r" t="t"/>
              <a:pathLst>
                <a:path extrusionOk="0" h="10090" w="5797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3"/>
            <p:cNvSpPr/>
            <p:nvPr/>
          </p:nvSpPr>
          <p:spPr>
            <a:xfrm>
              <a:off x="3394250" y="2048250"/>
              <a:ext cx="162600" cy="270550"/>
            </a:xfrm>
            <a:custGeom>
              <a:rect b="b" l="l" r="r" t="t"/>
              <a:pathLst>
                <a:path extrusionOk="0" h="10822" w="6504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23"/>
            <p:cNvSpPr/>
            <p:nvPr/>
          </p:nvSpPr>
          <p:spPr>
            <a:xfrm>
              <a:off x="3658775" y="1084500"/>
              <a:ext cx="236775" cy="215300"/>
            </a:xfrm>
            <a:custGeom>
              <a:rect b="b" l="l" r="r" t="t"/>
              <a:pathLst>
                <a:path extrusionOk="0" h="8612" w="9471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23"/>
            <p:cNvSpPr/>
            <p:nvPr/>
          </p:nvSpPr>
          <p:spPr>
            <a:xfrm>
              <a:off x="3645200" y="1074400"/>
              <a:ext cx="260450" cy="239600"/>
            </a:xfrm>
            <a:custGeom>
              <a:rect b="b" l="l" r="r" t="t"/>
              <a:pathLst>
                <a:path extrusionOk="0" h="9584" w="10418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3"/>
            <p:cNvSpPr/>
            <p:nvPr/>
          </p:nvSpPr>
          <p:spPr>
            <a:xfrm>
              <a:off x="3780950" y="1045975"/>
              <a:ext cx="134825" cy="91250"/>
            </a:xfrm>
            <a:custGeom>
              <a:rect b="b" l="l" r="r" t="t"/>
              <a:pathLst>
                <a:path extrusionOk="0" h="3650" w="5393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3"/>
            <p:cNvSpPr/>
            <p:nvPr/>
          </p:nvSpPr>
          <p:spPr>
            <a:xfrm>
              <a:off x="3768950" y="1035550"/>
              <a:ext cx="156600" cy="111475"/>
            </a:xfrm>
            <a:custGeom>
              <a:rect b="b" l="l" r="r" t="t"/>
              <a:pathLst>
                <a:path extrusionOk="0" h="4459" w="6264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3"/>
            <p:cNvSpPr/>
            <p:nvPr/>
          </p:nvSpPr>
          <p:spPr>
            <a:xfrm>
              <a:off x="3098775" y="1751200"/>
              <a:ext cx="166375" cy="133550"/>
            </a:xfrm>
            <a:custGeom>
              <a:rect b="b" l="l" r="r" t="t"/>
              <a:pathLst>
                <a:path extrusionOk="0" h="5342" w="6655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3"/>
            <p:cNvSpPr/>
            <p:nvPr/>
          </p:nvSpPr>
          <p:spPr>
            <a:xfrm>
              <a:off x="3089925" y="1740150"/>
              <a:ext cx="182800" cy="153450"/>
            </a:xfrm>
            <a:custGeom>
              <a:rect b="b" l="l" r="r" t="t"/>
              <a:pathLst>
                <a:path extrusionOk="0" h="6138" w="7312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3"/>
            <p:cNvSpPr/>
            <p:nvPr/>
          </p:nvSpPr>
          <p:spPr>
            <a:xfrm>
              <a:off x="3793250" y="2636350"/>
              <a:ext cx="57175" cy="35700"/>
            </a:xfrm>
            <a:custGeom>
              <a:rect b="b" l="l" r="r" t="t"/>
              <a:pathLst>
                <a:path extrusionOk="0" h="1428" w="2287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3"/>
            <p:cNvSpPr/>
            <p:nvPr/>
          </p:nvSpPr>
          <p:spPr>
            <a:xfrm>
              <a:off x="3768950" y="2626875"/>
              <a:ext cx="95675" cy="59375"/>
            </a:xfrm>
            <a:custGeom>
              <a:rect b="b" l="l" r="r" t="t"/>
              <a:pathLst>
                <a:path extrusionOk="0" h="2375" w="3827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3"/>
            <p:cNvSpPr/>
            <p:nvPr/>
          </p:nvSpPr>
          <p:spPr>
            <a:xfrm>
              <a:off x="3702975" y="2517025"/>
              <a:ext cx="43275" cy="68200"/>
            </a:xfrm>
            <a:custGeom>
              <a:rect b="b" l="l" r="r" t="t"/>
              <a:pathLst>
                <a:path extrusionOk="0" h="2728" w="1731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3"/>
            <p:cNvSpPr/>
            <p:nvPr/>
          </p:nvSpPr>
          <p:spPr>
            <a:xfrm>
              <a:off x="3694450" y="2505025"/>
              <a:ext cx="62850" cy="88100"/>
            </a:xfrm>
            <a:custGeom>
              <a:rect b="b" l="l" r="r" t="t"/>
              <a:pathLst>
                <a:path extrusionOk="0" h="3524" w="2514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3"/>
            <p:cNvSpPr/>
            <p:nvPr/>
          </p:nvSpPr>
          <p:spPr>
            <a:xfrm>
              <a:off x="3696975" y="2570375"/>
              <a:ext cx="25275" cy="78000"/>
            </a:xfrm>
            <a:custGeom>
              <a:rect b="b" l="l" r="r" t="t"/>
              <a:pathLst>
                <a:path extrusionOk="0" h="3120" w="1011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23"/>
            <p:cNvSpPr/>
            <p:nvPr/>
          </p:nvSpPr>
          <p:spPr>
            <a:xfrm>
              <a:off x="3688775" y="2563750"/>
              <a:ext cx="43275" cy="92500"/>
            </a:xfrm>
            <a:custGeom>
              <a:rect b="b" l="l" r="r" t="t"/>
              <a:pathLst>
                <a:path extrusionOk="0" h="3700" w="1731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3"/>
            <p:cNvSpPr/>
            <p:nvPr/>
          </p:nvSpPr>
          <p:spPr>
            <a:xfrm>
              <a:off x="4360850" y="1623350"/>
              <a:ext cx="47375" cy="27475"/>
            </a:xfrm>
            <a:custGeom>
              <a:rect b="b" l="l" r="r" t="t"/>
              <a:pathLst>
                <a:path extrusionOk="0" h="1099" w="1895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3"/>
            <p:cNvSpPr/>
            <p:nvPr/>
          </p:nvSpPr>
          <p:spPr>
            <a:xfrm>
              <a:off x="4347900" y="1615450"/>
              <a:ext cx="74200" cy="44550"/>
            </a:xfrm>
            <a:custGeom>
              <a:rect b="b" l="l" r="r" t="t"/>
              <a:pathLst>
                <a:path extrusionOk="0" h="1782" w="2968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3"/>
            <p:cNvSpPr/>
            <p:nvPr/>
          </p:nvSpPr>
          <p:spPr>
            <a:xfrm>
              <a:off x="2445000" y="785850"/>
              <a:ext cx="922425" cy="1196450"/>
            </a:xfrm>
            <a:custGeom>
              <a:rect b="b" l="l" r="r" t="t"/>
              <a:pathLst>
                <a:path extrusionOk="0" h="47858" w="36897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3"/>
            <p:cNvSpPr/>
            <p:nvPr/>
          </p:nvSpPr>
          <p:spPr>
            <a:xfrm>
              <a:off x="2437100" y="777350"/>
              <a:ext cx="939800" cy="1218525"/>
            </a:xfrm>
            <a:custGeom>
              <a:rect b="b" l="l" r="r" t="t"/>
              <a:pathLst>
                <a:path extrusionOk="0" h="48741" w="37592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3"/>
            <p:cNvSpPr/>
            <p:nvPr/>
          </p:nvSpPr>
          <p:spPr>
            <a:xfrm>
              <a:off x="2067150" y="740400"/>
              <a:ext cx="667350" cy="530050"/>
            </a:xfrm>
            <a:custGeom>
              <a:rect b="b" l="l" r="r" t="t"/>
              <a:pathLst>
                <a:path extrusionOk="0" h="21202" w="26694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3"/>
            <p:cNvSpPr/>
            <p:nvPr/>
          </p:nvSpPr>
          <p:spPr>
            <a:xfrm>
              <a:off x="2057975" y="732525"/>
              <a:ext cx="685375" cy="546450"/>
            </a:xfrm>
            <a:custGeom>
              <a:rect b="b" l="l" r="r" t="t"/>
              <a:pathLst>
                <a:path extrusionOk="0" h="21858" w="27415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3"/>
            <p:cNvSpPr/>
            <p:nvPr/>
          </p:nvSpPr>
          <p:spPr>
            <a:xfrm>
              <a:off x="2007475" y="1152350"/>
              <a:ext cx="49275" cy="59075"/>
            </a:xfrm>
            <a:custGeom>
              <a:rect b="b" l="l" r="r" t="t"/>
              <a:pathLst>
                <a:path extrusionOk="0" h="2363" w="1971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3"/>
            <p:cNvSpPr/>
            <p:nvPr/>
          </p:nvSpPr>
          <p:spPr>
            <a:xfrm>
              <a:off x="1995800" y="1140375"/>
              <a:ext cx="70100" cy="82100"/>
            </a:xfrm>
            <a:custGeom>
              <a:rect b="b" l="l" r="r" t="t"/>
              <a:pathLst>
                <a:path extrusionOk="0" h="3284" w="2804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3"/>
            <p:cNvSpPr/>
            <p:nvPr/>
          </p:nvSpPr>
          <p:spPr>
            <a:xfrm>
              <a:off x="2092700" y="954125"/>
              <a:ext cx="54950" cy="101675"/>
            </a:xfrm>
            <a:custGeom>
              <a:rect b="b" l="l" r="r" t="t"/>
              <a:pathLst>
                <a:path extrusionOk="0" h="4067" w="2198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3"/>
            <p:cNvSpPr/>
            <p:nvPr/>
          </p:nvSpPr>
          <p:spPr>
            <a:xfrm>
              <a:off x="2084500" y="938325"/>
              <a:ext cx="73900" cy="125350"/>
            </a:xfrm>
            <a:custGeom>
              <a:rect b="b" l="l" r="r" t="t"/>
              <a:pathLst>
                <a:path extrusionOk="0" h="5014" w="2956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3"/>
            <p:cNvSpPr/>
            <p:nvPr/>
          </p:nvSpPr>
          <p:spPr>
            <a:xfrm>
              <a:off x="1999575" y="874575"/>
              <a:ext cx="83050" cy="141750"/>
            </a:xfrm>
            <a:custGeom>
              <a:rect b="b" l="l" r="r" t="t"/>
              <a:pathLst>
                <a:path extrusionOk="0" h="5670" w="3322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23"/>
            <p:cNvSpPr/>
            <p:nvPr/>
          </p:nvSpPr>
          <p:spPr>
            <a:xfrm>
              <a:off x="1989175" y="864475"/>
              <a:ext cx="101025" cy="173625"/>
            </a:xfrm>
            <a:custGeom>
              <a:rect b="b" l="l" r="r" t="t"/>
              <a:pathLst>
                <a:path extrusionOk="0" h="6945" w="4041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23"/>
            <p:cNvSpPr/>
            <p:nvPr/>
          </p:nvSpPr>
          <p:spPr>
            <a:xfrm>
              <a:off x="1924775" y="1047875"/>
              <a:ext cx="106400" cy="104500"/>
            </a:xfrm>
            <a:custGeom>
              <a:rect b="b" l="l" r="r" t="t"/>
              <a:pathLst>
                <a:path extrusionOk="0" h="4180" w="4256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3"/>
            <p:cNvSpPr/>
            <p:nvPr/>
          </p:nvSpPr>
          <p:spPr>
            <a:xfrm>
              <a:off x="1916875" y="1036500"/>
              <a:ext cx="124100" cy="128500"/>
            </a:xfrm>
            <a:custGeom>
              <a:rect b="b" l="l" r="r" t="t"/>
              <a:pathLst>
                <a:path extrusionOk="0" h="5140" w="4964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3"/>
            <p:cNvSpPr/>
            <p:nvPr/>
          </p:nvSpPr>
          <p:spPr>
            <a:xfrm>
              <a:off x="1706650" y="1016300"/>
              <a:ext cx="192575" cy="136400"/>
            </a:xfrm>
            <a:custGeom>
              <a:rect b="b" l="l" r="r" t="t"/>
              <a:pathLst>
                <a:path extrusionOk="0" h="5456" w="7703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3"/>
            <p:cNvSpPr/>
            <p:nvPr/>
          </p:nvSpPr>
          <p:spPr>
            <a:xfrm>
              <a:off x="1697800" y="1004950"/>
              <a:ext cx="209625" cy="156600"/>
            </a:xfrm>
            <a:custGeom>
              <a:rect b="b" l="l" r="r" t="t"/>
              <a:pathLst>
                <a:path extrusionOk="0" h="6264" w="8385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3"/>
            <p:cNvSpPr/>
            <p:nvPr/>
          </p:nvSpPr>
          <p:spPr>
            <a:xfrm>
              <a:off x="1640975" y="919700"/>
              <a:ext cx="161975" cy="96625"/>
            </a:xfrm>
            <a:custGeom>
              <a:rect b="b" l="l" r="r" t="t"/>
              <a:pathLst>
                <a:path extrusionOk="0" h="3865" w="6479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23"/>
            <p:cNvSpPr/>
            <p:nvPr/>
          </p:nvSpPr>
          <p:spPr>
            <a:xfrm>
              <a:off x="1629625" y="910875"/>
              <a:ext cx="184375" cy="113650"/>
            </a:xfrm>
            <a:custGeom>
              <a:rect b="b" l="l" r="r" t="t"/>
              <a:pathLst>
                <a:path extrusionOk="0" h="4546" w="7375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3"/>
            <p:cNvSpPr/>
            <p:nvPr/>
          </p:nvSpPr>
          <p:spPr>
            <a:xfrm>
              <a:off x="1843950" y="961050"/>
              <a:ext cx="72950" cy="40125"/>
            </a:xfrm>
            <a:custGeom>
              <a:rect b="b" l="l" r="r" t="t"/>
              <a:pathLst>
                <a:path extrusionOk="0" h="1605" w="2918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3"/>
            <p:cNvSpPr/>
            <p:nvPr/>
          </p:nvSpPr>
          <p:spPr>
            <a:xfrm>
              <a:off x="1833850" y="953475"/>
              <a:ext cx="102950" cy="58125"/>
            </a:xfrm>
            <a:custGeom>
              <a:rect b="b" l="l" r="r" t="t"/>
              <a:pathLst>
                <a:path extrusionOk="0" h="2325" w="4118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23"/>
            <p:cNvSpPr/>
            <p:nvPr/>
          </p:nvSpPr>
          <p:spPr>
            <a:xfrm>
              <a:off x="1900150" y="882450"/>
              <a:ext cx="40425" cy="51500"/>
            </a:xfrm>
            <a:custGeom>
              <a:rect b="b" l="l" r="r" t="t"/>
              <a:pathLst>
                <a:path extrusionOk="0" h="2060" w="1617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23"/>
            <p:cNvSpPr/>
            <p:nvPr/>
          </p:nvSpPr>
          <p:spPr>
            <a:xfrm>
              <a:off x="1889725" y="873000"/>
              <a:ext cx="58750" cy="77975"/>
            </a:xfrm>
            <a:custGeom>
              <a:rect b="b" l="l" r="r" t="t"/>
              <a:pathLst>
                <a:path extrusionOk="0" h="3119" w="235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3"/>
            <p:cNvSpPr/>
            <p:nvPr/>
          </p:nvSpPr>
          <p:spPr>
            <a:xfrm>
              <a:off x="1439900" y="1099950"/>
              <a:ext cx="185325" cy="192275"/>
            </a:xfrm>
            <a:custGeom>
              <a:rect b="b" l="l" r="r" t="t"/>
              <a:pathLst>
                <a:path extrusionOk="0" h="7691" w="7413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3"/>
            <p:cNvSpPr/>
            <p:nvPr/>
          </p:nvSpPr>
          <p:spPr>
            <a:xfrm>
              <a:off x="1431375" y="1091425"/>
              <a:ext cx="201725" cy="208700"/>
            </a:xfrm>
            <a:custGeom>
              <a:rect b="b" l="l" r="r" t="t"/>
              <a:pathLst>
                <a:path extrusionOk="0" h="8348" w="8069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3"/>
            <p:cNvSpPr/>
            <p:nvPr/>
          </p:nvSpPr>
          <p:spPr>
            <a:xfrm>
              <a:off x="1514700" y="1211400"/>
              <a:ext cx="329275" cy="270225"/>
            </a:xfrm>
            <a:custGeom>
              <a:rect b="b" l="l" r="r" t="t"/>
              <a:pathLst>
                <a:path extrusionOk="0" h="10809" w="13171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3"/>
            <p:cNvSpPr/>
            <p:nvPr/>
          </p:nvSpPr>
          <p:spPr>
            <a:xfrm>
              <a:off x="1506825" y="1202875"/>
              <a:ext cx="349150" cy="287600"/>
            </a:xfrm>
            <a:custGeom>
              <a:rect b="b" l="l" r="r" t="t"/>
              <a:pathLst>
                <a:path extrusionOk="0" h="11504" w="13966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3"/>
            <p:cNvSpPr/>
            <p:nvPr/>
          </p:nvSpPr>
          <p:spPr>
            <a:xfrm>
              <a:off x="1843950" y="1219275"/>
              <a:ext cx="96625" cy="163875"/>
            </a:xfrm>
            <a:custGeom>
              <a:rect b="b" l="l" r="r" t="t"/>
              <a:pathLst>
                <a:path extrusionOk="0" h="6555" w="3865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3"/>
            <p:cNvSpPr/>
            <p:nvPr/>
          </p:nvSpPr>
          <p:spPr>
            <a:xfrm>
              <a:off x="1835425" y="1205075"/>
              <a:ext cx="113050" cy="190700"/>
            </a:xfrm>
            <a:custGeom>
              <a:rect b="b" l="l" r="r" t="t"/>
              <a:pathLst>
                <a:path extrusionOk="0" h="7628" w="4522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3"/>
            <p:cNvSpPr/>
            <p:nvPr/>
          </p:nvSpPr>
          <p:spPr>
            <a:xfrm>
              <a:off x="1794700" y="1458875"/>
              <a:ext cx="74850" cy="69800"/>
            </a:xfrm>
            <a:custGeom>
              <a:rect b="b" l="l" r="r" t="t"/>
              <a:pathLst>
                <a:path extrusionOk="0" h="2792" w="2994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3"/>
            <p:cNvSpPr/>
            <p:nvPr/>
          </p:nvSpPr>
          <p:spPr>
            <a:xfrm>
              <a:off x="1782075" y="1445925"/>
              <a:ext cx="98850" cy="90625"/>
            </a:xfrm>
            <a:custGeom>
              <a:rect b="b" l="l" r="r" t="t"/>
              <a:pathLst>
                <a:path extrusionOk="0" h="3625" w="3954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23"/>
            <p:cNvSpPr/>
            <p:nvPr/>
          </p:nvSpPr>
          <p:spPr>
            <a:xfrm>
              <a:off x="241275" y="1079650"/>
              <a:ext cx="2559200" cy="3887025"/>
            </a:xfrm>
            <a:custGeom>
              <a:rect b="b" l="l" r="r" t="t"/>
              <a:pathLst>
                <a:path extrusionOk="0" h="155481" w="102368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3"/>
            <p:cNvSpPr/>
            <p:nvPr/>
          </p:nvSpPr>
          <p:spPr>
            <a:xfrm>
              <a:off x="238125" y="1071925"/>
              <a:ext cx="2568675" cy="3902025"/>
            </a:xfrm>
            <a:custGeom>
              <a:rect b="b" l="l" r="r" t="t"/>
              <a:pathLst>
                <a:path extrusionOk="0" h="156081" w="102747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3"/>
            <p:cNvSpPr/>
            <p:nvPr/>
          </p:nvSpPr>
          <p:spPr>
            <a:xfrm>
              <a:off x="1940550" y="1654925"/>
              <a:ext cx="124725" cy="149650"/>
            </a:xfrm>
            <a:custGeom>
              <a:rect b="b" l="l" r="r" t="t"/>
              <a:pathLst>
                <a:path extrusionOk="0" h="5986" w="4989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3"/>
            <p:cNvSpPr/>
            <p:nvPr/>
          </p:nvSpPr>
          <p:spPr>
            <a:xfrm>
              <a:off x="1932650" y="1641650"/>
              <a:ext cx="145575" cy="179325"/>
            </a:xfrm>
            <a:custGeom>
              <a:rect b="b" l="l" r="r" t="t"/>
              <a:pathLst>
                <a:path extrusionOk="0" h="7173" w="5823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3"/>
            <p:cNvSpPr/>
            <p:nvPr/>
          </p:nvSpPr>
          <p:spPr>
            <a:xfrm>
              <a:off x="2019475" y="1292525"/>
              <a:ext cx="410075" cy="583375"/>
            </a:xfrm>
            <a:custGeom>
              <a:rect b="b" l="l" r="r" t="t"/>
              <a:pathLst>
                <a:path extrusionOk="0" h="23335" w="16403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3"/>
            <p:cNvSpPr/>
            <p:nvPr/>
          </p:nvSpPr>
          <p:spPr>
            <a:xfrm>
              <a:off x="2011275" y="1270725"/>
              <a:ext cx="427750" cy="619075"/>
            </a:xfrm>
            <a:custGeom>
              <a:rect b="b" l="l" r="r" t="t"/>
              <a:pathLst>
                <a:path extrusionOk="0" h="24763" w="1711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3"/>
            <p:cNvSpPr/>
            <p:nvPr/>
          </p:nvSpPr>
          <p:spPr>
            <a:xfrm>
              <a:off x="2342725" y="2272700"/>
              <a:ext cx="102300" cy="109875"/>
            </a:xfrm>
            <a:custGeom>
              <a:rect b="b" l="l" r="r" t="t"/>
              <a:pathLst>
                <a:path extrusionOk="0" h="4395" w="4092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3"/>
            <p:cNvSpPr/>
            <p:nvPr/>
          </p:nvSpPr>
          <p:spPr>
            <a:xfrm>
              <a:off x="2334825" y="2250600"/>
              <a:ext cx="118400" cy="142075"/>
            </a:xfrm>
            <a:custGeom>
              <a:rect b="b" l="l" r="r" t="t"/>
              <a:pathLst>
                <a:path extrusionOk="0" h="5683" w="4736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3"/>
            <p:cNvSpPr/>
            <p:nvPr/>
          </p:nvSpPr>
          <p:spPr>
            <a:xfrm>
              <a:off x="1713900" y="3010725"/>
              <a:ext cx="224775" cy="69925"/>
            </a:xfrm>
            <a:custGeom>
              <a:rect b="b" l="l" r="r" t="t"/>
              <a:pathLst>
                <a:path extrusionOk="0" h="2797" w="8991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3"/>
            <p:cNvSpPr/>
            <p:nvPr/>
          </p:nvSpPr>
          <p:spPr>
            <a:xfrm>
              <a:off x="1691475" y="3002850"/>
              <a:ext cx="265200" cy="86825"/>
            </a:xfrm>
            <a:custGeom>
              <a:rect b="b" l="l" r="r" t="t"/>
              <a:pathLst>
                <a:path extrusionOk="0" h="3473" w="10608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3"/>
            <p:cNvSpPr/>
            <p:nvPr/>
          </p:nvSpPr>
          <p:spPr>
            <a:xfrm>
              <a:off x="1938650" y="3067875"/>
              <a:ext cx="120300" cy="55275"/>
            </a:xfrm>
            <a:custGeom>
              <a:rect b="b" l="l" r="r" t="t"/>
              <a:pathLst>
                <a:path extrusionOk="0" h="2211" w="4812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3"/>
            <p:cNvSpPr/>
            <p:nvPr/>
          </p:nvSpPr>
          <p:spPr>
            <a:xfrm>
              <a:off x="1916875" y="3059350"/>
              <a:ext cx="152175" cy="75475"/>
            </a:xfrm>
            <a:custGeom>
              <a:rect b="b" l="l" r="r" t="t"/>
              <a:pathLst>
                <a:path extrusionOk="0" h="3019" w="6087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3"/>
            <p:cNvSpPr/>
            <p:nvPr/>
          </p:nvSpPr>
          <p:spPr>
            <a:xfrm>
              <a:off x="1843950" y="3121225"/>
              <a:ext cx="55275" cy="29075"/>
            </a:xfrm>
            <a:custGeom>
              <a:rect b="b" l="l" r="r" t="t"/>
              <a:pathLst>
                <a:path extrusionOk="0" h="1163" w="2211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3"/>
            <p:cNvSpPr/>
            <p:nvPr/>
          </p:nvSpPr>
          <p:spPr>
            <a:xfrm>
              <a:off x="1824375" y="3113325"/>
              <a:ext cx="88750" cy="47700"/>
            </a:xfrm>
            <a:custGeom>
              <a:rect b="b" l="l" r="r" t="t"/>
              <a:pathLst>
                <a:path extrusionOk="0" h="1908" w="355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3"/>
            <p:cNvSpPr/>
            <p:nvPr/>
          </p:nvSpPr>
          <p:spPr>
            <a:xfrm>
              <a:off x="2090500" y="3105425"/>
              <a:ext cx="65050" cy="33175"/>
            </a:xfrm>
            <a:custGeom>
              <a:rect b="b" l="l" r="r" t="t"/>
              <a:pathLst>
                <a:path extrusionOk="0" h="1327" w="2602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3"/>
            <p:cNvSpPr/>
            <p:nvPr/>
          </p:nvSpPr>
          <p:spPr>
            <a:xfrm>
              <a:off x="2077875" y="3094075"/>
              <a:ext cx="106725" cy="54325"/>
            </a:xfrm>
            <a:custGeom>
              <a:rect b="b" l="l" r="r" t="t"/>
              <a:pathLst>
                <a:path extrusionOk="0" h="2173" w="4269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2" name="Google Shape;2082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83" name="Google Shape;2083;p23"/>
          <p:cNvSpPr txBox="1"/>
          <p:nvPr>
            <p:ph idx="2" type="title"/>
          </p:nvPr>
        </p:nvSpPr>
        <p:spPr>
          <a:xfrm>
            <a:off x="720000" y="2402325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84" name="Google Shape;2084;p23"/>
          <p:cNvSpPr txBox="1"/>
          <p:nvPr>
            <p:ph idx="1" type="subTitle"/>
          </p:nvPr>
        </p:nvSpPr>
        <p:spPr>
          <a:xfrm>
            <a:off x="720000" y="2930025"/>
            <a:ext cx="2305500" cy="10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85" name="Google Shape;2085;p23"/>
          <p:cNvSpPr txBox="1"/>
          <p:nvPr>
            <p:ph idx="3" type="title"/>
          </p:nvPr>
        </p:nvSpPr>
        <p:spPr>
          <a:xfrm>
            <a:off x="3419250" y="2402325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86" name="Google Shape;2086;p23"/>
          <p:cNvSpPr txBox="1"/>
          <p:nvPr>
            <p:ph idx="4" type="subTitle"/>
          </p:nvPr>
        </p:nvSpPr>
        <p:spPr>
          <a:xfrm>
            <a:off x="3419250" y="2930025"/>
            <a:ext cx="2305500" cy="10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87" name="Google Shape;2087;p23"/>
          <p:cNvSpPr txBox="1"/>
          <p:nvPr>
            <p:ph idx="5" type="title"/>
          </p:nvPr>
        </p:nvSpPr>
        <p:spPr>
          <a:xfrm>
            <a:off x="6118499" y="2402325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88" name="Google Shape;2088;p23"/>
          <p:cNvSpPr txBox="1"/>
          <p:nvPr>
            <p:ph idx="6" type="subTitle"/>
          </p:nvPr>
        </p:nvSpPr>
        <p:spPr>
          <a:xfrm>
            <a:off x="6118499" y="2930025"/>
            <a:ext cx="2305500" cy="10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0" name="Google Shape;2090;p24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1" name="Google Shape;2091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92" name="Google Shape;2092;p24"/>
          <p:cNvSpPr txBox="1"/>
          <p:nvPr>
            <p:ph idx="2" type="title"/>
          </p:nvPr>
        </p:nvSpPr>
        <p:spPr>
          <a:xfrm>
            <a:off x="1609925" y="1493875"/>
            <a:ext cx="3585300" cy="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93" name="Google Shape;2093;p24"/>
          <p:cNvSpPr txBox="1"/>
          <p:nvPr>
            <p:ph idx="1" type="subTitle"/>
          </p:nvPr>
        </p:nvSpPr>
        <p:spPr>
          <a:xfrm>
            <a:off x="1609925" y="1837275"/>
            <a:ext cx="358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94" name="Google Shape;2094;p24"/>
          <p:cNvSpPr txBox="1"/>
          <p:nvPr>
            <p:ph idx="3" type="title"/>
          </p:nvPr>
        </p:nvSpPr>
        <p:spPr>
          <a:xfrm>
            <a:off x="1609925" y="2591002"/>
            <a:ext cx="3585300" cy="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95" name="Google Shape;2095;p24"/>
          <p:cNvSpPr txBox="1"/>
          <p:nvPr>
            <p:ph idx="4" type="subTitle"/>
          </p:nvPr>
        </p:nvSpPr>
        <p:spPr>
          <a:xfrm>
            <a:off x="1609925" y="2934275"/>
            <a:ext cx="358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96" name="Google Shape;2096;p24"/>
          <p:cNvSpPr txBox="1"/>
          <p:nvPr>
            <p:ph idx="5" type="title"/>
          </p:nvPr>
        </p:nvSpPr>
        <p:spPr>
          <a:xfrm>
            <a:off x="1609925" y="3688025"/>
            <a:ext cx="3585300" cy="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97" name="Google Shape;2097;p24"/>
          <p:cNvSpPr txBox="1"/>
          <p:nvPr>
            <p:ph idx="6" type="subTitle"/>
          </p:nvPr>
        </p:nvSpPr>
        <p:spPr>
          <a:xfrm>
            <a:off x="1609925" y="4031300"/>
            <a:ext cx="358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" name="Google Shape;2099;p25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0" name="Google Shape;2100;p25"/>
          <p:cNvGrpSpPr/>
          <p:nvPr/>
        </p:nvGrpSpPr>
        <p:grpSpPr>
          <a:xfrm>
            <a:off x="713330" y="200208"/>
            <a:ext cx="7717340" cy="4590494"/>
            <a:chOff x="238125" y="732525"/>
            <a:chExt cx="7130500" cy="4241425"/>
          </a:xfrm>
        </p:grpSpPr>
        <p:sp>
          <p:nvSpPr>
            <p:cNvPr id="2101" name="Google Shape;2101;p25"/>
            <p:cNvSpPr/>
            <p:nvPr/>
          </p:nvSpPr>
          <p:spPr>
            <a:xfrm>
              <a:off x="3175800" y="1003350"/>
              <a:ext cx="3741725" cy="3331975"/>
            </a:xfrm>
            <a:custGeom>
              <a:rect b="b" l="l" r="r" t="t"/>
              <a:pathLst>
                <a:path extrusionOk="0" h="133279" w="149669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5"/>
            <p:cNvSpPr/>
            <p:nvPr/>
          </p:nvSpPr>
          <p:spPr>
            <a:xfrm>
              <a:off x="3167575" y="993250"/>
              <a:ext cx="3759100" cy="3349975"/>
            </a:xfrm>
            <a:custGeom>
              <a:rect b="b" l="l" r="r" t="t"/>
              <a:pathLst>
                <a:path extrusionOk="0" h="133999" w="150364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5"/>
            <p:cNvSpPr/>
            <p:nvPr/>
          </p:nvSpPr>
          <p:spPr>
            <a:xfrm>
              <a:off x="4467225" y="3815075"/>
              <a:ext cx="177425" cy="289800"/>
            </a:xfrm>
            <a:custGeom>
              <a:rect b="b" l="l" r="r" t="t"/>
              <a:pathLst>
                <a:path extrusionOk="0" h="11592" w="7097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5"/>
            <p:cNvSpPr/>
            <p:nvPr/>
          </p:nvSpPr>
          <p:spPr>
            <a:xfrm>
              <a:off x="4458375" y="3806875"/>
              <a:ext cx="194800" cy="307475"/>
            </a:xfrm>
            <a:custGeom>
              <a:rect b="b" l="l" r="r" t="t"/>
              <a:pathLst>
                <a:path extrusionOk="0" h="12299" w="7792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5"/>
            <p:cNvSpPr/>
            <p:nvPr/>
          </p:nvSpPr>
          <p:spPr>
            <a:xfrm>
              <a:off x="5304725" y="3312525"/>
              <a:ext cx="45475" cy="78625"/>
            </a:xfrm>
            <a:custGeom>
              <a:rect b="b" l="l" r="r" t="t"/>
              <a:pathLst>
                <a:path extrusionOk="0" h="3145" w="1819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5"/>
            <p:cNvSpPr/>
            <p:nvPr/>
          </p:nvSpPr>
          <p:spPr>
            <a:xfrm>
              <a:off x="5296500" y="3296100"/>
              <a:ext cx="62525" cy="105475"/>
            </a:xfrm>
            <a:custGeom>
              <a:rect b="b" l="l" r="r" t="t"/>
              <a:pathLst>
                <a:path extrusionOk="0" h="4219" w="2501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5"/>
            <p:cNvSpPr/>
            <p:nvPr/>
          </p:nvSpPr>
          <p:spPr>
            <a:xfrm>
              <a:off x="5643750" y="3420800"/>
              <a:ext cx="232675" cy="252250"/>
            </a:xfrm>
            <a:custGeom>
              <a:rect b="b" l="l" r="r" t="t"/>
              <a:pathLst>
                <a:path extrusionOk="0" h="10090" w="9307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5"/>
            <p:cNvSpPr/>
            <p:nvPr/>
          </p:nvSpPr>
          <p:spPr>
            <a:xfrm>
              <a:off x="5628275" y="3412900"/>
              <a:ext cx="256350" cy="268025"/>
            </a:xfrm>
            <a:custGeom>
              <a:rect b="b" l="l" r="r" t="t"/>
              <a:pathLst>
                <a:path extrusionOk="0" h="10721" w="10254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5"/>
            <p:cNvSpPr/>
            <p:nvPr/>
          </p:nvSpPr>
          <p:spPr>
            <a:xfrm>
              <a:off x="5873550" y="3662925"/>
              <a:ext cx="284775" cy="73250"/>
            </a:xfrm>
            <a:custGeom>
              <a:rect b="b" l="l" r="r" t="t"/>
              <a:pathLst>
                <a:path extrusionOk="0" h="2930" w="11391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5"/>
            <p:cNvSpPr/>
            <p:nvPr/>
          </p:nvSpPr>
          <p:spPr>
            <a:xfrm>
              <a:off x="5859050" y="3654075"/>
              <a:ext cx="342200" cy="90000"/>
            </a:xfrm>
            <a:custGeom>
              <a:rect b="b" l="l" r="r" t="t"/>
              <a:pathLst>
                <a:path extrusionOk="0" h="3600" w="13688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5"/>
            <p:cNvSpPr/>
            <p:nvPr/>
          </p:nvSpPr>
          <p:spPr>
            <a:xfrm>
              <a:off x="6185775" y="3706475"/>
              <a:ext cx="137975" cy="31600"/>
            </a:xfrm>
            <a:custGeom>
              <a:rect b="b" l="l" r="r" t="t"/>
              <a:pathLst>
                <a:path extrusionOk="0" h="1264" w="5519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5"/>
            <p:cNvSpPr/>
            <p:nvPr/>
          </p:nvSpPr>
          <p:spPr>
            <a:xfrm>
              <a:off x="6156100" y="3698600"/>
              <a:ext cx="203625" cy="47675"/>
            </a:xfrm>
            <a:custGeom>
              <a:rect b="b" l="l" r="r" t="t"/>
              <a:pathLst>
                <a:path extrusionOk="0" h="1907" w="8145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5"/>
            <p:cNvSpPr/>
            <p:nvPr/>
          </p:nvSpPr>
          <p:spPr>
            <a:xfrm>
              <a:off x="6158300" y="3493725"/>
              <a:ext cx="139875" cy="161950"/>
            </a:xfrm>
            <a:custGeom>
              <a:rect b="b" l="l" r="r" t="t"/>
              <a:pathLst>
                <a:path extrusionOk="0" h="6478" w="5595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5"/>
            <p:cNvSpPr/>
            <p:nvPr/>
          </p:nvSpPr>
          <p:spPr>
            <a:xfrm>
              <a:off x="6149775" y="3484875"/>
              <a:ext cx="165125" cy="188175"/>
            </a:xfrm>
            <a:custGeom>
              <a:rect b="b" l="l" r="r" t="t"/>
              <a:pathLst>
                <a:path extrusionOk="0" h="7527" w="6605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5"/>
            <p:cNvSpPr/>
            <p:nvPr/>
          </p:nvSpPr>
          <p:spPr>
            <a:xfrm>
              <a:off x="5945525" y="3367450"/>
              <a:ext cx="213125" cy="254775"/>
            </a:xfrm>
            <a:custGeom>
              <a:rect b="b" l="l" r="r" t="t"/>
              <a:pathLst>
                <a:path extrusionOk="0" h="10191" w="8525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5"/>
            <p:cNvSpPr/>
            <p:nvPr/>
          </p:nvSpPr>
          <p:spPr>
            <a:xfrm>
              <a:off x="5936075" y="3355775"/>
              <a:ext cx="232350" cy="278450"/>
            </a:xfrm>
            <a:custGeom>
              <a:rect b="b" l="l" r="r" t="t"/>
              <a:pathLst>
                <a:path extrusionOk="0" h="11138" w="9294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5"/>
            <p:cNvSpPr/>
            <p:nvPr/>
          </p:nvSpPr>
          <p:spPr>
            <a:xfrm>
              <a:off x="6429775" y="3529075"/>
              <a:ext cx="453650" cy="254450"/>
            </a:xfrm>
            <a:custGeom>
              <a:rect b="b" l="l" r="r" t="t"/>
              <a:pathLst>
                <a:path extrusionOk="0" h="10178" w="18146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5"/>
            <p:cNvSpPr/>
            <p:nvPr/>
          </p:nvSpPr>
          <p:spPr>
            <a:xfrm>
              <a:off x="6416200" y="3519925"/>
              <a:ext cx="483325" cy="271500"/>
            </a:xfrm>
            <a:custGeom>
              <a:rect b="b" l="l" r="r" t="t"/>
              <a:pathLst>
                <a:path extrusionOk="0" h="10860" w="19333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5"/>
            <p:cNvSpPr/>
            <p:nvPr/>
          </p:nvSpPr>
          <p:spPr>
            <a:xfrm>
              <a:off x="5992575" y="3785400"/>
              <a:ext cx="867500" cy="764650"/>
            </a:xfrm>
            <a:custGeom>
              <a:rect b="b" l="l" r="r" t="t"/>
              <a:pathLst>
                <a:path extrusionOk="0" h="30586" w="3470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5"/>
            <p:cNvSpPr/>
            <p:nvPr/>
          </p:nvSpPr>
          <p:spPr>
            <a:xfrm>
              <a:off x="5985000" y="3768350"/>
              <a:ext cx="883600" cy="789850"/>
            </a:xfrm>
            <a:custGeom>
              <a:rect b="b" l="l" r="r" t="t"/>
              <a:pathLst>
                <a:path extrusionOk="0" h="31594" w="35344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5"/>
            <p:cNvSpPr/>
            <p:nvPr/>
          </p:nvSpPr>
          <p:spPr>
            <a:xfrm>
              <a:off x="6575950" y="4616250"/>
              <a:ext cx="97550" cy="109575"/>
            </a:xfrm>
            <a:custGeom>
              <a:rect b="b" l="l" r="r" t="t"/>
              <a:pathLst>
                <a:path extrusionOk="0" h="4383" w="3902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5"/>
            <p:cNvSpPr/>
            <p:nvPr/>
          </p:nvSpPr>
          <p:spPr>
            <a:xfrm>
              <a:off x="6568050" y="4609625"/>
              <a:ext cx="115875" cy="126600"/>
            </a:xfrm>
            <a:custGeom>
              <a:rect b="b" l="l" r="r" t="t"/>
              <a:pathLst>
                <a:path extrusionOk="0" h="5064" w="4635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5"/>
            <p:cNvSpPr/>
            <p:nvPr/>
          </p:nvSpPr>
          <p:spPr>
            <a:xfrm>
              <a:off x="6995150" y="4713800"/>
              <a:ext cx="195750" cy="190700"/>
            </a:xfrm>
            <a:custGeom>
              <a:rect b="b" l="l" r="r" t="t"/>
              <a:pathLst>
                <a:path extrusionOk="0" h="7628" w="783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5"/>
            <p:cNvSpPr/>
            <p:nvPr/>
          </p:nvSpPr>
          <p:spPr>
            <a:xfrm>
              <a:off x="6985700" y="4705900"/>
              <a:ext cx="213100" cy="209650"/>
            </a:xfrm>
            <a:custGeom>
              <a:rect b="b" l="l" r="r" t="t"/>
              <a:pathLst>
                <a:path extrusionOk="0" h="8386" w="8524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5"/>
            <p:cNvSpPr/>
            <p:nvPr/>
          </p:nvSpPr>
          <p:spPr>
            <a:xfrm>
              <a:off x="7223700" y="4478300"/>
              <a:ext cx="126625" cy="235850"/>
            </a:xfrm>
            <a:custGeom>
              <a:rect b="b" l="l" r="r" t="t"/>
              <a:pathLst>
                <a:path extrusionOk="0" h="9434" w="5065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5"/>
            <p:cNvSpPr/>
            <p:nvPr/>
          </p:nvSpPr>
          <p:spPr>
            <a:xfrm>
              <a:off x="7219600" y="4466625"/>
              <a:ext cx="149025" cy="258875"/>
            </a:xfrm>
            <a:custGeom>
              <a:rect b="b" l="l" r="r" t="t"/>
              <a:pathLst>
                <a:path extrusionOk="0" h="10355" w="5961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5"/>
            <p:cNvSpPr/>
            <p:nvPr/>
          </p:nvSpPr>
          <p:spPr>
            <a:xfrm>
              <a:off x="6134625" y="2921400"/>
              <a:ext cx="43275" cy="96300"/>
            </a:xfrm>
            <a:custGeom>
              <a:rect b="b" l="l" r="r" t="t"/>
              <a:pathLst>
                <a:path extrusionOk="0" h="3852" w="1731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5"/>
            <p:cNvSpPr/>
            <p:nvPr/>
          </p:nvSpPr>
          <p:spPr>
            <a:xfrm>
              <a:off x="6126725" y="2909725"/>
              <a:ext cx="59375" cy="122825"/>
            </a:xfrm>
            <a:custGeom>
              <a:rect b="b" l="l" r="r" t="t"/>
              <a:pathLst>
                <a:path extrusionOk="0" h="4913" w="2375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5"/>
            <p:cNvSpPr/>
            <p:nvPr/>
          </p:nvSpPr>
          <p:spPr>
            <a:xfrm>
              <a:off x="5917450" y="3060600"/>
              <a:ext cx="65350" cy="60650"/>
            </a:xfrm>
            <a:custGeom>
              <a:rect b="b" l="l" r="r" t="t"/>
              <a:pathLst>
                <a:path extrusionOk="0" h="2426" w="2614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5"/>
            <p:cNvSpPr/>
            <p:nvPr/>
          </p:nvSpPr>
          <p:spPr>
            <a:xfrm>
              <a:off x="5908275" y="3050825"/>
              <a:ext cx="86225" cy="78325"/>
            </a:xfrm>
            <a:custGeom>
              <a:rect b="b" l="l" r="r" t="t"/>
              <a:pathLst>
                <a:path extrusionOk="0" h="3133" w="3449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5"/>
            <p:cNvSpPr/>
            <p:nvPr/>
          </p:nvSpPr>
          <p:spPr>
            <a:xfrm>
              <a:off x="6168100" y="3083025"/>
              <a:ext cx="108300" cy="173650"/>
            </a:xfrm>
            <a:custGeom>
              <a:rect b="b" l="l" r="r" t="t"/>
              <a:pathLst>
                <a:path extrusionOk="0" h="6946" w="4332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5"/>
            <p:cNvSpPr/>
            <p:nvPr/>
          </p:nvSpPr>
          <p:spPr>
            <a:xfrm>
              <a:off x="6159575" y="3067875"/>
              <a:ext cx="125650" cy="204275"/>
            </a:xfrm>
            <a:custGeom>
              <a:rect b="b" l="l" r="r" t="t"/>
              <a:pathLst>
                <a:path extrusionOk="0" h="8171" w="5026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5"/>
            <p:cNvSpPr/>
            <p:nvPr/>
          </p:nvSpPr>
          <p:spPr>
            <a:xfrm>
              <a:off x="6241950" y="3244650"/>
              <a:ext cx="111475" cy="160375"/>
            </a:xfrm>
            <a:custGeom>
              <a:rect b="b" l="l" r="r" t="t"/>
              <a:pathLst>
                <a:path extrusionOk="0" h="6415" w="4459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5"/>
            <p:cNvSpPr/>
            <p:nvPr/>
          </p:nvSpPr>
          <p:spPr>
            <a:xfrm>
              <a:off x="6225225" y="3228550"/>
              <a:ext cx="138600" cy="187525"/>
            </a:xfrm>
            <a:custGeom>
              <a:rect b="b" l="l" r="r" t="t"/>
              <a:pathLst>
                <a:path extrusionOk="0" h="7501" w="5544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5"/>
            <p:cNvSpPr/>
            <p:nvPr/>
          </p:nvSpPr>
          <p:spPr>
            <a:xfrm>
              <a:off x="6323400" y="2434950"/>
              <a:ext cx="220375" cy="347575"/>
            </a:xfrm>
            <a:custGeom>
              <a:rect b="b" l="l" r="r" t="t"/>
              <a:pathLst>
                <a:path extrusionOk="0" h="13903" w="8815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5"/>
            <p:cNvSpPr/>
            <p:nvPr/>
          </p:nvSpPr>
          <p:spPr>
            <a:xfrm>
              <a:off x="6314250" y="2424850"/>
              <a:ext cx="238050" cy="377575"/>
            </a:xfrm>
            <a:custGeom>
              <a:rect b="b" l="l" r="r" t="t"/>
              <a:pathLst>
                <a:path extrusionOk="0" h="15103" w="9522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5"/>
            <p:cNvSpPr/>
            <p:nvPr/>
          </p:nvSpPr>
          <p:spPr>
            <a:xfrm>
              <a:off x="6470500" y="2285950"/>
              <a:ext cx="89675" cy="141450"/>
            </a:xfrm>
            <a:custGeom>
              <a:rect b="b" l="l" r="r" t="t"/>
              <a:pathLst>
                <a:path extrusionOk="0" h="5658" w="3587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5"/>
            <p:cNvSpPr/>
            <p:nvPr/>
          </p:nvSpPr>
          <p:spPr>
            <a:xfrm>
              <a:off x="6462300" y="2274900"/>
              <a:ext cx="105775" cy="160375"/>
            </a:xfrm>
            <a:custGeom>
              <a:rect b="b" l="l" r="r" t="t"/>
              <a:pathLst>
                <a:path extrusionOk="0" h="6415" w="4231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5"/>
            <p:cNvSpPr/>
            <p:nvPr/>
          </p:nvSpPr>
          <p:spPr>
            <a:xfrm>
              <a:off x="6378950" y="1950375"/>
              <a:ext cx="126300" cy="303725"/>
            </a:xfrm>
            <a:custGeom>
              <a:rect b="b" l="l" r="r" t="t"/>
              <a:pathLst>
                <a:path extrusionOk="0" h="12149" w="5052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5"/>
            <p:cNvSpPr/>
            <p:nvPr/>
          </p:nvSpPr>
          <p:spPr>
            <a:xfrm>
              <a:off x="6370425" y="1934925"/>
              <a:ext cx="145575" cy="327050"/>
            </a:xfrm>
            <a:custGeom>
              <a:rect b="b" l="l" r="r" t="t"/>
              <a:pathLst>
                <a:path extrusionOk="0" h="13082" w="5823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5"/>
            <p:cNvSpPr/>
            <p:nvPr/>
          </p:nvSpPr>
          <p:spPr>
            <a:xfrm>
              <a:off x="5626075" y="893825"/>
              <a:ext cx="145875" cy="113350"/>
            </a:xfrm>
            <a:custGeom>
              <a:rect b="b" l="l" r="r" t="t"/>
              <a:pathLst>
                <a:path extrusionOk="0" h="4534" w="5835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5"/>
            <p:cNvSpPr/>
            <p:nvPr/>
          </p:nvSpPr>
          <p:spPr>
            <a:xfrm>
              <a:off x="5617225" y="885625"/>
              <a:ext cx="162600" cy="131025"/>
            </a:xfrm>
            <a:custGeom>
              <a:rect b="b" l="l" r="r" t="t"/>
              <a:pathLst>
                <a:path extrusionOk="0" h="5241" w="6504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5"/>
            <p:cNvSpPr/>
            <p:nvPr/>
          </p:nvSpPr>
          <p:spPr>
            <a:xfrm>
              <a:off x="5828725" y="897925"/>
              <a:ext cx="80850" cy="36650"/>
            </a:xfrm>
            <a:custGeom>
              <a:rect b="b" l="l" r="r" t="t"/>
              <a:pathLst>
                <a:path extrusionOk="0" h="1466" w="3234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5"/>
            <p:cNvSpPr/>
            <p:nvPr/>
          </p:nvSpPr>
          <p:spPr>
            <a:xfrm>
              <a:off x="5814525" y="890350"/>
              <a:ext cx="111475" cy="53700"/>
            </a:xfrm>
            <a:custGeom>
              <a:rect b="b" l="l" r="r" t="t"/>
              <a:pathLst>
                <a:path extrusionOk="0" h="2148" w="4459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5"/>
            <p:cNvSpPr/>
            <p:nvPr/>
          </p:nvSpPr>
          <p:spPr>
            <a:xfrm>
              <a:off x="5765925" y="1013475"/>
              <a:ext cx="80825" cy="48625"/>
            </a:xfrm>
            <a:custGeom>
              <a:rect b="b" l="l" r="r" t="t"/>
              <a:pathLst>
                <a:path extrusionOk="0" h="1945" w="3233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5"/>
            <p:cNvSpPr/>
            <p:nvPr/>
          </p:nvSpPr>
          <p:spPr>
            <a:xfrm>
              <a:off x="5752975" y="1004300"/>
              <a:ext cx="113025" cy="68225"/>
            </a:xfrm>
            <a:custGeom>
              <a:rect b="b" l="l" r="r" t="t"/>
              <a:pathLst>
                <a:path extrusionOk="0" h="2729" w="4521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5"/>
            <p:cNvSpPr/>
            <p:nvPr/>
          </p:nvSpPr>
          <p:spPr>
            <a:xfrm>
              <a:off x="4952100" y="890350"/>
              <a:ext cx="78950" cy="112725"/>
            </a:xfrm>
            <a:custGeom>
              <a:rect b="b" l="l" r="r" t="t"/>
              <a:pathLst>
                <a:path extrusionOk="0" h="4509" w="3158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5"/>
            <p:cNvSpPr/>
            <p:nvPr/>
          </p:nvSpPr>
          <p:spPr>
            <a:xfrm>
              <a:off x="4944200" y="878675"/>
              <a:ext cx="94750" cy="137975"/>
            </a:xfrm>
            <a:custGeom>
              <a:rect b="b" l="l" r="r" t="t"/>
              <a:pathLst>
                <a:path extrusionOk="0" h="5519" w="379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5"/>
            <p:cNvSpPr/>
            <p:nvPr/>
          </p:nvSpPr>
          <p:spPr>
            <a:xfrm>
              <a:off x="4770275" y="799125"/>
              <a:ext cx="164800" cy="161950"/>
            </a:xfrm>
            <a:custGeom>
              <a:rect b="b" l="l" r="r" t="t"/>
              <a:pathLst>
                <a:path extrusionOk="0" h="6478" w="6592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5"/>
            <p:cNvSpPr/>
            <p:nvPr/>
          </p:nvSpPr>
          <p:spPr>
            <a:xfrm>
              <a:off x="4761750" y="785550"/>
              <a:ext cx="184075" cy="183425"/>
            </a:xfrm>
            <a:custGeom>
              <a:rect b="b" l="l" r="r" t="t"/>
              <a:pathLst>
                <a:path extrusionOk="0" h="7337" w="7363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5"/>
            <p:cNvSpPr/>
            <p:nvPr/>
          </p:nvSpPr>
          <p:spPr>
            <a:xfrm>
              <a:off x="4392100" y="1174150"/>
              <a:ext cx="165750" cy="386075"/>
            </a:xfrm>
            <a:custGeom>
              <a:rect b="b" l="l" r="r" t="t"/>
              <a:pathLst>
                <a:path extrusionOk="0" h="15443" w="663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5"/>
            <p:cNvSpPr/>
            <p:nvPr/>
          </p:nvSpPr>
          <p:spPr>
            <a:xfrm>
              <a:off x="4383875" y="1161200"/>
              <a:ext cx="181875" cy="406925"/>
            </a:xfrm>
            <a:custGeom>
              <a:rect b="b" l="l" r="r" t="t"/>
              <a:pathLst>
                <a:path extrusionOk="0" h="16277" w="7275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5"/>
            <p:cNvSpPr/>
            <p:nvPr/>
          </p:nvSpPr>
          <p:spPr>
            <a:xfrm>
              <a:off x="3327950" y="2153675"/>
              <a:ext cx="78950" cy="116200"/>
            </a:xfrm>
            <a:custGeom>
              <a:rect b="b" l="l" r="r" t="t"/>
              <a:pathLst>
                <a:path extrusionOk="0" h="4648" w="3158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5"/>
            <p:cNvSpPr/>
            <p:nvPr/>
          </p:nvSpPr>
          <p:spPr>
            <a:xfrm>
              <a:off x="3320050" y="2144525"/>
              <a:ext cx="94725" cy="134825"/>
            </a:xfrm>
            <a:custGeom>
              <a:rect b="b" l="l" r="r" t="t"/>
              <a:pathLst>
                <a:path extrusionOk="0" h="5393" w="3789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5"/>
            <p:cNvSpPr/>
            <p:nvPr/>
          </p:nvSpPr>
          <p:spPr>
            <a:xfrm>
              <a:off x="3404025" y="2057075"/>
              <a:ext cx="144925" cy="252250"/>
            </a:xfrm>
            <a:custGeom>
              <a:rect b="b" l="l" r="r" t="t"/>
              <a:pathLst>
                <a:path extrusionOk="0" h="10090" w="5797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5"/>
            <p:cNvSpPr/>
            <p:nvPr/>
          </p:nvSpPr>
          <p:spPr>
            <a:xfrm>
              <a:off x="3394250" y="2048250"/>
              <a:ext cx="162600" cy="270550"/>
            </a:xfrm>
            <a:custGeom>
              <a:rect b="b" l="l" r="r" t="t"/>
              <a:pathLst>
                <a:path extrusionOk="0" h="10822" w="6504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5"/>
            <p:cNvSpPr/>
            <p:nvPr/>
          </p:nvSpPr>
          <p:spPr>
            <a:xfrm>
              <a:off x="3658775" y="1084500"/>
              <a:ext cx="236775" cy="215300"/>
            </a:xfrm>
            <a:custGeom>
              <a:rect b="b" l="l" r="r" t="t"/>
              <a:pathLst>
                <a:path extrusionOk="0" h="8612" w="9471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5"/>
            <p:cNvSpPr/>
            <p:nvPr/>
          </p:nvSpPr>
          <p:spPr>
            <a:xfrm>
              <a:off x="3645200" y="1074400"/>
              <a:ext cx="260450" cy="239600"/>
            </a:xfrm>
            <a:custGeom>
              <a:rect b="b" l="l" r="r" t="t"/>
              <a:pathLst>
                <a:path extrusionOk="0" h="9584" w="10418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5"/>
            <p:cNvSpPr/>
            <p:nvPr/>
          </p:nvSpPr>
          <p:spPr>
            <a:xfrm>
              <a:off x="3780950" y="1045975"/>
              <a:ext cx="134825" cy="91250"/>
            </a:xfrm>
            <a:custGeom>
              <a:rect b="b" l="l" r="r" t="t"/>
              <a:pathLst>
                <a:path extrusionOk="0" h="3650" w="5393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5"/>
            <p:cNvSpPr/>
            <p:nvPr/>
          </p:nvSpPr>
          <p:spPr>
            <a:xfrm>
              <a:off x="3768950" y="1035550"/>
              <a:ext cx="156600" cy="111475"/>
            </a:xfrm>
            <a:custGeom>
              <a:rect b="b" l="l" r="r" t="t"/>
              <a:pathLst>
                <a:path extrusionOk="0" h="4459" w="6264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3098775" y="1751200"/>
              <a:ext cx="166375" cy="133550"/>
            </a:xfrm>
            <a:custGeom>
              <a:rect b="b" l="l" r="r" t="t"/>
              <a:pathLst>
                <a:path extrusionOk="0" h="5342" w="6655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3089925" y="1740150"/>
              <a:ext cx="182800" cy="153450"/>
            </a:xfrm>
            <a:custGeom>
              <a:rect b="b" l="l" r="r" t="t"/>
              <a:pathLst>
                <a:path extrusionOk="0" h="6138" w="7312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3793250" y="2636350"/>
              <a:ext cx="57175" cy="35700"/>
            </a:xfrm>
            <a:custGeom>
              <a:rect b="b" l="l" r="r" t="t"/>
              <a:pathLst>
                <a:path extrusionOk="0" h="1428" w="2287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5"/>
            <p:cNvSpPr/>
            <p:nvPr/>
          </p:nvSpPr>
          <p:spPr>
            <a:xfrm>
              <a:off x="3768950" y="2626875"/>
              <a:ext cx="95675" cy="59375"/>
            </a:xfrm>
            <a:custGeom>
              <a:rect b="b" l="l" r="r" t="t"/>
              <a:pathLst>
                <a:path extrusionOk="0" h="2375" w="3827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5"/>
            <p:cNvSpPr/>
            <p:nvPr/>
          </p:nvSpPr>
          <p:spPr>
            <a:xfrm>
              <a:off x="3702975" y="2517025"/>
              <a:ext cx="43275" cy="68200"/>
            </a:xfrm>
            <a:custGeom>
              <a:rect b="b" l="l" r="r" t="t"/>
              <a:pathLst>
                <a:path extrusionOk="0" h="2728" w="1731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5"/>
            <p:cNvSpPr/>
            <p:nvPr/>
          </p:nvSpPr>
          <p:spPr>
            <a:xfrm>
              <a:off x="3694450" y="2505025"/>
              <a:ext cx="62850" cy="88100"/>
            </a:xfrm>
            <a:custGeom>
              <a:rect b="b" l="l" r="r" t="t"/>
              <a:pathLst>
                <a:path extrusionOk="0" h="3524" w="2514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5"/>
            <p:cNvSpPr/>
            <p:nvPr/>
          </p:nvSpPr>
          <p:spPr>
            <a:xfrm>
              <a:off x="3696975" y="2570375"/>
              <a:ext cx="25275" cy="78000"/>
            </a:xfrm>
            <a:custGeom>
              <a:rect b="b" l="l" r="r" t="t"/>
              <a:pathLst>
                <a:path extrusionOk="0" h="3120" w="1011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5"/>
            <p:cNvSpPr/>
            <p:nvPr/>
          </p:nvSpPr>
          <p:spPr>
            <a:xfrm>
              <a:off x="3688775" y="2563750"/>
              <a:ext cx="43275" cy="92500"/>
            </a:xfrm>
            <a:custGeom>
              <a:rect b="b" l="l" r="r" t="t"/>
              <a:pathLst>
                <a:path extrusionOk="0" h="3700" w="1731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4360850" y="1623350"/>
              <a:ext cx="47375" cy="27475"/>
            </a:xfrm>
            <a:custGeom>
              <a:rect b="b" l="l" r="r" t="t"/>
              <a:pathLst>
                <a:path extrusionOk="0" h="1099" w="1895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5"/>
            <p:cNvSpPr/>
            <p:nvPr/>
          </p:nvSpPr>
          <p:spPr>
            <a:xfrm>
              <a:off x="4347900" y="1615450"/>
              <a:ext cx="74200" cy="44550"/>
            </a:xfrm>
            <a:custGeom>
              <a:rect b="b" l="l" r="r" t="t"/>
              <a:pathLst>
                <a:path extrusionOk="0" h="1782" w="2968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5"/>
            <p:cNvSpPr/>
            <p:nvPr/>
          </p:nvSpPr>
          <p:spPr>
            <a:xfrm>
              <a:off x="2445000" y="785850"/>
              <a:ext cx="922425" cy="1196450"/>
            </a:xfrm>
            <a:custGeom>
              <a:rect b="b" l="l" r="r" t="t"/>
              <a:pathLst>
                <a:path extrusionOk="0" h="47858" w="36897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5"/>
            <p:cNvSpPr/>
            <p:nvPr/>
          </p:nvSpPr>
          <p:spPr>
            <a:xfrm>
              <a:off x="2437100" y="777350"/>
              <a:ext cx="939800" cy="1218525"/>
            </a:xfrm>
            <a:custGeom>
              <a:rect b="b" l="l" r="r" t="t"/>
              <a:pathLst>
                <a:path extrusionOk="0" h="48741" w="37592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5"/>
            <p:cNvSpPr/>
            <p:nvPr/>
          </p:nvSpPr>
          <p:spPr>
            <a:xfrm>
              <a:off x="2067150" y="740400"/>
              <a:ext cx="667350" cy="530050"/>
            </a:xfrm>
            <a:custGeom>
              <a:rect b="b" l="l" r="r" t="t"/>
              <a:pathLst>
                <a:path extrusionOk="0" h="21202" w="26694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5"/>
            <p:cNvSpPr/>
            <p:nvPr/>
          </p:nvSpPr>
          <p:spPr>
            <a:xfrm>
              <a:off x="2057975" y="732525"/>
              <a:ext cx="685375" cy="546450"/>
            </a:xfrm>
            <a:custGeom>
              <a:rect b="b" l="l" r="r" t="t"/>
              <a:pathLst>
                <a:path extrusionOk="0" h="21858" w="27415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5"/>
            <p:cNvSpPr/>
            <p:nvPr/>
          </p:nvSpPr>
          <p:spPr>
            <a:xfrm>
              <a:off x="2007475" y="1152350"/>
              <a:ext cx="49275" cy="59075"/>
            </a:xfrm>
            <a:custGeom>
              <a:rect b="b" l="l" r="r" t="t"/>
              <a:pathLst>
                <a:path extrusionOk="0" h="2363" w="1971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5"/>
            <p:cNvSpPr/>
            <p:nvPr/>
          </p:nvSpPr>
          <p:spPr>
            <a:xfrm>
              <a:off x="1995800" y="1140375"/>
              <a:ext cx="70100" cy="82100"/>
            </a:xfrm>
            <a:custGeom>
              <a:rect b="b" l="l" r="r" t="t"/>
              <a:pathLst>
                <a:path extrusionOk="0" h="3284" w="2804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5"/>
            <p:cNvSpPr/>
            <p:nvPr/>
          </p:nvSpPr>
          <p:spPr>
            <a:xfrm>
              <a:off x="2092700" y="954125"/>
              <a:ext cx="54950" cy="101675"/>
            </a:xfrm>
            <a:custGeom>
              <a:rect b="b" l="l" r="r" t="t"/>
              <a:pathLst>
                <a:path extrusionOk="0" h="4067" w="2198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5"/>
            <p:cNvSpPr/>
            <p:nvPr/>
          </p:nvSpPr>
          <p:spPr>
            <a:xfrm>
              <a:off x="2084500" y="938325"/>
              <a:ext cx="73900" cy="125350"/>
            </a:xfrm>
            <a:custGeom>
              <a:rect b="b" l="l" r="r" t="t"/>
              <a:pathLst>
                <a:path extrusionOk="0" h="5014" w="2956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5"/>
            <p:cNvSpPr/>
            <p:nvPr/>
          </p:nvSpPr>
          <p:spPr>
            <a:xfrm>
              <a:off x="1999575" y="874575"/>
              <a:ext cx="83050" cy="141750"/>
            </a:xfrm>
            <a:custGeom>
              <a:rect b="b" l="l" r="r" t="t"/>
              <a:pathLst>
                <a:path extrusionOk="0" h="5670" w="3322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5"/>
            <p:cNvSpPr/>
            <p:nvPr/>
          </p:nvSpPr>
          <p:spPr>
            <a:xfrm>
              <a:off x="1989175" y="864475"/>
              <a:ext cx="101025" cy="173625"/>
            </a:xfrm>
            <a:custGeom>
              <a:rect b="b" l="l" r="r" t="t"/>
              <a:pathLst>
                <a:path extrusionOk="0" h="6945" w="4041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5"/>
            <p:cNvSpPr/>
            <p:nvPr/>
          </p:nvSpPr>
          <p:spPr>
            <a:xfrm>
              <a:off x="1924775" y="1047875"/>
              <a:ext cx="106400" cy="104500"/>
            </a:xfrm>
            <a:custGeom>
              <a:rect b="b" l="l" r="r" t="t"/>
              <a:pathLst>
                <a:path extrusionOk="0" h="4180" w="4256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5"/>
            <p:cNvSpPr/>
            <p:nvPr/>
          </p:nvSpPr>
          <p:spPr>
            <a:xfrm>
              <a:off x="1916875" y="1036500"/>
              <a:ext cx="124100" cy="128500"/>
            </a:xfrm>
            <a:custGeom>
              <a:rect b="b" l="l" r="r" t="t"/>
              <a:pathLst>
                <a:path extrusionOk="0" h="5140" w="4964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5"/>
            <p:cNvSpPr/>
            <p:nvPr/>
          </p:nvSpPr>
          <p:spPr>
            <a:xfrm>
              <a:off x="1706650" y="1016300"/>
              <a:ext cx="192575" cy="136400"/>
            </a:xfrm>
            <a:custGeom>
              <a:rect b="b" l="l" r="r" t="t"/>
              <a:pathLst>
                <a:path extrusionOk="0" h="5456" w="7703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5"/>
            <p:cNvSpPr/>
            <p:nvPr/>
          </p:nvSpPr>
          <p:spPr>
            <a:xfrm>
              <a:off x="1697800" y="1004950"/>
              <a:ext cx="209625" cy="156600"/>
            </a:xfrm>
            <a:custGeom>
              <a:rect b="b" l="l" r="r" t="t"/>
              <a:pathLst>
                <a:path extrusionOk="0" h="6264" w="8385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5"/>
            <p:cNvSpPr/>
            <p:nvPr/>
          </p:nvSpPr>
          <p:spPr>
            <a:xfrm>
              <a:off x="1640975" y="919700"/>
              <a:ext cx="161975" cy="96625"/>
            </a:xfrm>
            <a:custGeom>
              <a:rect b="b" l="l" r="r" t="t"/>
              <a:pathLst>
                <a:path extrusionOk="0" h="3865" w="6479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5"/>
            <p:cNvSpPr/>
            <p:nvPr/>
          </p:nvSpPr>
          <p:spPr>
            <a:xfrm>
              <a:off x="1629625" y="910875"/>
              <a:ext cx="184375" cy="113650"/>
            </a:xfrm>
            <a:custGeom>
              <a:rect b="b" l="l" r="r" t="t"/>
              <a:pathLst>
                <a:path extrusionOk="0" h="4546" w="7375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5"/>
            <p:cNvSpPr/>
            <p:nvPr/>
          </p:nvSpPr>
          <p:spPr>
            <a:xfrm>
              <a:off x="1843950" y="961050"/>
              <a:ext cx="72950" cy="40125"/>
            </a:xfrm>
            <a:custGeom>
              <a:rect b="b" l="l" r="r" t="t"/>
              <a:pathLst>
                <a:path extrusionOk="0" h="1605" w="2918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5"/>
            <p:cNvSpPr/>
            <p:nvPr/>
          </p:nvSpPr>
          <p:spPr>
            <a:xfrm>
              <a:off x="1833850" y="953475"/>
              <a:ext cx="102950" cy="58125"/>
            </a:xfrm>
            <a:custGeom>
              <a:rect b="b" l="l" r="r" t="t"/>
              <a:pathLst>
                <a:path extrusionOk="0" h="2325" w="4118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5"/>
            <p:cNvSpPr/>
            <p:nvPr/>
          </p:nvSpPr>
          <p:spPr>
            <a:xfrm>
              <a:off x="1900150" y="882450"/>
              <a:ext cx="40425" cy="51500"/>
            </a:xfrm>
            <a:custGeom>
              <a:rect b="b" l="l" r="r" t="t"/>
              <a:pathLst>
                <a:path extrusionOk="0" h="2060" w="1617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5"/>
            <p:cNvSpPr/>
            <p:nvPr/>
          </p:nvSpPr>
          <p:spPr>
            <a:xfrm>
              <a:off x="1889725" y="873000"/>
              <a:ext cx="58750" cy="77975"/>
            </a:xfrm>
            <a:custGeom>
              <a:rect b="b" l="l" r="r" t="t"/>
              <a:pathLst>
                <a:path extrusionOk="0" h="3119" w="235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5"/>
            <p:cNvSpPr/>
            <p:nvPr/>
          </p:nvSpPr>
          <p:spPr>
            <a:xfrm>
              <a:off x="1439900" y="1099950"/>
              <a:ext cx="185325" cy="192275"/>
            </a:xfrm>
            <a:custGeom>
              <a:rect b="b" l="l" r="r" t="t"/>
              <a:pathLst>
                <a:path extrusionOk="0" h="7691" w="7413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5"/>
            <p:cNvSpPr/>
            <p:nvPr/>
          </p:nvSpPr>
          <p:spPr>
            <a:xfrm>
              <a:off x="1431375" y="1091425"/>
              <a:ext cx="201725" cy="208700"/>
            </a:xfrm>
            <a:custGeom>
              <a:rect b="b" l="l" r="r" t="t"/>
              <a:pathLst>
                <a:path extrusionOk="0" h="8348" w="8069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5"/>
            <p:cNvSpPr/>
            <p:nvPr/>
          </p:nvSpPr>
          <p:spPr>
            <a:xfrm>
              <a:off x="1514700" y="1211400"/>
              <a:ext cx="329275" cy="270225"/>
            </a:xfrm>
            <a:custGeom>
              <a:rect b="b" l="l" r="r" t="t"/>
              <a:pathLst>
                <a:path extrusionOk="0" h="10809" w="13171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5"/>
            <p:cNvSpPr/>
            <p:nvPr/>
          </p:nvSpPr>
          <p:spPr>
            <a:xfrm>
              <a:off x="1506825" y="1202875"/>
              <a:ext cx="349150" cy="287600"/>
            </a:xfrm>
            <a:custGeom>
              <a:rect b="b" l="l" r="r" t="t"/>
              <a:pathLst>
                <a:path extrusionOk="0" h="11504" w="13966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5"/>
            <p:cNvSpPr/>
            <p:nvPr/>
          </p:nvSpPr>
          <p:spPr>
            <a:xfrm>
              <a:off x="1843950" y="1219275"/>
              <a:ext cx="96625" cy="163875"/>
            </a:xfrm>
            <a:custGeom>
              <a:rect b="b" l="l" r="r" t="t"/>
              <a:pathLst>
                <a:path extrusionOk="0" h="6555" w="3865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5"/>
            <p:cNvSpPr/>
            <p:nvPr/>
          </p:nvSpPr>
          <p:spPr>
            <a:xfrm>
              <a:off x="1835425" y="1205075"/>
              <a:ext cx="113050" cy="190700"/>
            </a:xfrm>
            <a:custGeom>
              <a:rect b="b" l="l" r="r" t="t"/>
              <a:pathLst>
                <a:path extrusionOk="0" h="7628" w="4522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5"/>
            <p:cNvSpPr/>
            <p:nvPr/>
          </p:nvSpPr>
          <p:spPr>
            <a:xfrm>
              <a:off x="1794700" y="1458875"/>
              <a:ext cx="74850" cy="69800"/>
            </a:xfrm>
            <a:custGeom>
              <a:rect b="b" l="l" r="r" t="t"/>
              <a:pathLst>
                <a:path extrusionOk="0" h="2792" w="2994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5"/>
            <p:cNvSpPr/>
            <p:nvPr/>
          </p:nvSpPr>
          <p:spPr>
            <a:xfrm>
              <a:off x="1782075" y="1445925"/>
              <a:ext cx="98850" cy="90625"/>
            </a:xfrm>
            <a:custGeom>
              <a:rect b="b" l="l" r="r" t="t"/>
              <a:pathLst>
                <a:path extrusionOk="0" h="3625" w="3954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241275" y="1079650"/>
              <a:ext cx="2559200" cy="3887025"/>
            </a:xfrm>
            <a:custGeom>
              <a:rect b="b" l="l" r="r" t="t"/>
              <a:pathLst>
                <a:path extrusionOk="0" h="155481" w="102368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238125" y="1071925"/>
              <a:ext cx="2568675" cy="3902025"/>
            </a:xfrm>
            <a:custGeom>
              <a:rect b="b" l="l" r="r" t="t"/>
              <a:pathLst>
                <a:path extrusionOk="0" h="156081" w="102747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1940550" y="1654925"/>
              <a:ext cx="124725" cy="149650"/>
            </a:xfrm>
            <a:custGeom>
              <a:rect b="b" l="l" r="r" t="t"/>
              <a:pathLst>
                <a:path extrusionOk="0" h="5986" w="4989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1932650" y="1641650"/>
              <a:ext cx="145575" cy="179325"/>
            </a:xfrm>
            <a:custGeom>
              <a:rect b="b" l="l" r="r" t="t"/>
              <a:pathLst>
                <a:path extrusionOk="0" h="7173" w="5823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2019475" y="1292525"/>
              <a:ext cx="410075" cy="583375"/>
            </a:xfrm>
            <a:custGeom>
              <a:rect b="b" l="l" r="r" t="t"/>
              <a:pathLst>
                <a:path extrusionOk="0" h="23335" w="16403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5"/>
            <p:cNvSpPr/>
            <p:nvPr/>
          </p:nvSpPr>
          <p:spPr>
            <a:xfrm>
              <a:off x="2011275" y="1270725"/>
              <a:ext cx="427750" cy="619075"/>
            </a:xfrm>
            <a:custGeom>
              <a:rect b="b" l="l" r="r" t="t"/>
              <a:pathLst>
                <a:path extrusionOk="0" h="24763" w="1711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5"/>
            <p:cNvSpPr/>
            <p:nvPr/>
          </p:nvSpPr>
          <p:spPr>
            <a:xfrm>
              <a:off x="2342725" y="2272700"/>
              <a:ext cx="102300" cy="109875"/>
            </a:xfrm>
            <a:custGeom>
              <a:rect b="b" l="l" r="r" t="t"/>
              <a:pathLst>
                <a:path extrusionOk="0" h="4395" w="4092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5"/>
            <p:cNvSpPr/>
            <p:nvPr/>
          </p:nvSpPr>
          <p:spPr>
            <a:xfrm>
              <a:off x="2334825" y="2250600"/>
              <a:ext cx="118400" cy="142075"/>
            </a:xfrm>
            <a:custGeom>
              <a:rect b="b" l="l" r="r" t="t"/>
              <a:pathLst>
                <a:path extrusionOk="0" h="5683" w="4736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5"/>
            <p:cNvSpPr/>
            <p:nvPr/>
          </p:nvSpPr>
          <p:spPr>
            <a:xfrm>
              <a:off x="1713900" y="3010725"/>
              <a:ext cx="224775" cy="69925"/>
            </a:xfrm>
            <a:custGeom>
              <a:rect b="b" l="l" r="r" t="t"/>
              <a:pathLst>
                <a:path extrusionOk="0" h="2797" w="8991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5"/>
            <p:cNvSpPr/>
            <p:nvPr/>
          </p:nvSpPr>
          <p:spPr>
            <a:xfrm>
              <a:off x="1691475" y="3002850"/>
              <a:ext cx="265200" cy="86825"/>
            </a:xfrm>
            <a:custGeom>
              <a:rect b="b" l="l" r="r" t="t"/>
              <a:pathLst>
                <a:path extrusionOk="0" h="3473" w="10608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5"/>
            <p:cNvSpPr/>
            <p:nvPr/>
          </p:nvSpPr>
          <p:spPr>
            <a:xfrm>
              <a:off x="1938650" y="3067875"/>
              <a:ext cx="120300" cy="55275"/>
            </a:xfrm>
            <a:custGeom>
              <a:rect b="b" l="l" r="r" t="t"/>
              <a:pathLst>
                <a:path extrusionOk="0" h="2211" w="4812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1916875" y="3059350"/>
              <a:ext cx="152175" cy="75475"/>
            </a:xfrm>
            <a:custGeom>
              <a:rect b="b" l="l" r="r" t="t"/>
              <a:pathLst>
                <a:path extrusionOk="0" h="3019" w="6087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5"/>
            <p:cNvSpPr/>
            <p:nvPr/>
          </p:nvSpPr>
          <p:spPr>
            <a:xfrm>
              <a:off x="1843950" y="3121225"/>
              <a:ext cx="55275" cy="29075"/>
            </a:xfrm>
            <a:custGeom>
              <a:rect b="b" l="l" r="r" t="t"/>
              <a:pathLst>
                <a:path extrusionOk="0" h="1163" w="2211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1824375" y="3113325"/>
              <a:ext cx="88750" cy="47700"/>
            </a:xfrm>
            <a:custGeom>
              <a:rect b="b" l="l" r="r" t="t"/>
              <a:pathLst>
                <a:path extrusionOk="0" h="1908" w="355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2090500" y="3105425"/>
              <a:ext cx="65050" cy="33175"/>
            </a:xfrm>
            <a:custGeom>
              <a:rect b="b" l="l" r="r" t="t"/>
              <a:pathLst>
                <a:path extrusionOk="0" h="1327" w="2602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2077875" y="3094075"/>
              <a:ext cx="106725" cy="54325"/>
            </a:xfrm>
            <a:custGeom>
              <a:rect b="b" l="l" r="r" t="t"/>
              <a:pathLst>
                <a:path extrusionOk="0" h="2173" w="4269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5" name="Google Shape;221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16" name="Google Shape;2216;p25"/>
          <p:cNvSpPr txBox="1"/>
          <p:nvPr>
            <p:ph idx="2" type="title"/>
          </p:nvPr>
        </p:nvSpPr>
        <p:spPr>
          <a:xfrm>
            <a:off x="1739368" y="2074213"/>
            <a:ext cx="2328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7" name="Google Shape;2217;p25"/>
          <p:cNvSpPr txBox="1"/>
          <p:nvPr>
            <p:ph idx="1" type="subTitle"/>
          </p:nvPr>
        </p:nvSpPr>
        <p:spPr>
          <a:xfrm>
            <a:off x="1739368" y="2390088"/>
            <a:ext cx="23289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8" name="Google Shape;2218;p25"/>
          <p:cNvSpPr txBox="1"/>
          <p:nvPr>
            <p:ph idx="3" type="title"/>
          </p:nvPr>
        </p:nvSpPr>
        <p:spPr>
          <a:xfrm>
            <a:off x="5075732" y="2074213"/>
            <a:ext cx="2328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9" name="Google Shape;2219;p25"/>
          <p:cNvSpPr txBox="1"/>
          <p:nvPr>
            <p:ph idx="4" type="subTitle"/>
          </p:nvPr>
        </p:nvSpPr>
        <p:spPr>
          <a:xfrm>
            <a:off x="5075732" y="2390088"/>
            <a:ext cx="23289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20" name="Google Shape;2220;p25"/>
          <p:cNvSpPr txBox="1"/>
          <p:nvPr>
            <p:ph idx="5" type="title"/>
          </p:nvPr>
        </p:nvSpPr>
        <p:spPr>
          <a:xfrm>
            <a:off x="1739368" y="3780600"/>
            <a:ext cx="2328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21" name="Google Shape;2221;p25"/>
          <p:cNvSpPr txBox="1"/>
          <p:nvPr>
            <p:ph idx="6" type="subTitle"/>
          </p:nvPr>
        </p:nvSpPr>
        <p:spPr>
          <a:xfrm>
            <a:off x="1739368" y="4092800"/>
            <a:ext cx="23289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22" name="Google Shape;2222;p25"/>
          <p:cNvSpPr txBox="1"/>
          <p:nvPr>
            <p:ph idx="7" type="title"/>
          </p:nvPr>
        </p:nvSpPr>
        <p:spPr>
          <a:xfrm>
            <a:off x="5075732" y="3780600"/>
            <a:ext cx="2328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23" name="Google Shape;2223;p25"/>
          <p:cNvSpPr txBox="1"/>
          <p:nvPr>
            <p:ph idx="8" type="subTitle"/>
          </p:nvPr>
        </p:nvSpPr>
        <p:spPr>
          <a:xfrm>
            <a:off x="5075732" y="4092800"/>
            <a:ext cx="23289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5" name="Google Shape;2225;p26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6" name="Google Shape;2226;p26"/>
          <p:cNvGrpSpPr/>
          <p:nvPr/>
        </p:nvGrpSpPr>
        <p:grpSpPr>
          <a:xfrm>
            <a:off x="5154081" y="-38197"/>
            <a:ext cx="9144153" cy="5439203"/>
            <a:chOff x="238125" y="732525"/>
            <a:chExt cx="7130500" cy="4241425"/>
          </a:xfrm>
        </p:grpSpPr>
        <p:sp>
          <p:nvSpPr>
            <p:cNvPr id="2227" name="Google Shape;2227;p26"/>
            <p:cNvSpPr/>
            <p:nvPr/>
          </p:nvSpPr>
          <p:spPr>
            <a:xfrm>
              <a:off x="3175800" y="1003350"/>
              <a:ext cx="3741725" cy="3331975"/>
            </a:xfrm>
            <a:custGeom>
              <a:rect b="b" l="l" r="r" t="t"/>
              <a:pathLst>
                <a:path extrusionOk="0" h="133279" w="149669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6"/>
            <p:cNvSpPr/>
            <p:nvPr/>
          </p:nvSpPr>
          <p:spPr>
            <a:xfrm>
              <a:off x="3167575" y="993250"/>
              <a:ext cx="3759100" cy="3349975"/>
            </a:xfrm>
            <a:custGeom>
              <a:rect b="b" l="l" r="r" t="t"/>
              <a:pathLst>
                <a:path extrusionOk="0" h="133999" w="150364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6"/>
            <p:cNvSpPr/>
            <p:nvPr/>
          </p:nvSpPr>
          <p:spPr>
            <a:xfrm>
              <a:off x="4467225" y="3815075"/>
              <a:ext cx="177425" cy="289800"/>
            </a:xfrm>
            <a:custGeom>
              <a:rect b="b" l="l" r="r" t="t"/>
              <a:pathLst>
                <a:path extrusionOk="0" h="11592" w="7097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6"/>
            <p:cNvSpPr/>
            <p:nvPr/>
          </p:nvSpPr>
          <p:spPr>
            <a:xfrm>
              <a:off x="4458375" y="3806875"/>
              <a:ext cx="194800" cy="307475"/>
            </a:xfrm>
            <a:custGeom>
              <a:rect b="b" l="l" r="r" t="t"/>
              <a:pathLst>
                <a:path extrusionOk="0" h="12299" w="7792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6"/>
            <p:cNvSpPr/>
            <p:nvPr/>
          </p:nvSpPr>
          <p:spPr>
            <a:xfrm>
              <a:off x="5304725" y="3312525"/>
              <a:ext cx="45475" cy="78625"/>
            </a:xfrm>
            <a:custGeom>
              <a:rect b="b" l="l" r="r" t="t"/>
              <a:pathLst>
                <a:path extrusionOk="0" h="3145" w="1819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6"/>
            <p:cNvSpPr/>
            <p:nvPr/>
          </p:nvSpPr>
          <p:spPr>
            <a:xfrm>
              <a:off x="5296500" y="3296100"/>
              <a:ext cx="62525" cy="105475"/>
            </a:xfrm>
            <a:custGeom>
              <a:rect b="b" l="l" r="r" t="t"/>
              <a:pathLst>
                <a:path extrusionOk="0" h="4219" w="2501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6"/>
            <p:cNvSpPr/>
            <p:nvPr/>
          </p:nvSpPr>
          <p:spPr>
            <a:xfrm>
              <a:off x="5643750" y="3420800"/>
              <a:ext cx="232675" cy="252250"/>
            </a:xfrm>
            <a:custGeom>
              <a:rect b="b" l="l" r="r" t="t"/>
              <a:pathLst>
                <a:path extrusionOk="0" h="10090" w="9307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6"/>
            <p:cNvSpPr/>
            <p:nvPr/>
          </p:nvSpPr>
          <p:spPr>
            <a:xfrm>
              <a:off x="5628275" y="3412900"/>
              <a:ext cx="256350" cy="268025"/>
            </a:xfrm>
            <a:custGeom>
              <a:rect b="b" l="l" r="r" t="t"/>
              <a:pathLst>
                <a:path extrusionOk="0" h="10721" w="10254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6"/>
            <p:cNvSpPr/>
            <p:nvPr/>
          </p:nvSpPr>
          <p:spPr>
            <a:xfrm>
              <a:off x="5873550" y="3662925"/>
              <a:ext cx="284775" cy="73250"/>
            </a:xfrm>
            <a:custGeom>
              <a:rect b="b" l="l" r="r" t="t"/>
              <a:pathLst>
                <a:path extrusionOk="0" h="2930" w="11391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6"/>
            <p:cNvSpPr/>
            <p:nvPr/>
          </p:nvSpPr>
          <p:spPr>
            <a:xfrm>
              <a:off x="5859050" y="3654075"/>
              <a:ext cx="342200" cy="90000"/>
            </a:xfrm>
            <a:custGeom>
              <a:rect b="b" l="l" r="r" t="t"/>
              <a:pathLst>
                <a:path extrusionOk="0" h="3600" w="13688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6"/>
            <p:cNvSpPr/>
            <p:nvPr/>
          </p:nvSpPr>
          <p:spPr>
            <a:xfrm>
              <a:off x="6185775" y="3706475"/>
              <a:ext cx="137975" cy="31600"/>
            </a:xfrm>
            <a:custGeom>
              <a:rect b="b" l="l" r="r" t="t"/>
              <a:pathLst>
                <a:path extrusionOk="0" h="1264" w="5519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6"/>
            <p:cNvSpPr/>
            <p:nvPr/>
          </p:nvSpPr>
          <p:spPr>
            <a:xfrm>
              <a:off x="6156100" y="3698600"/>
              <a:ext cx="203625" cy="47675"/>
            </a:xfrm>
            <a:custGeom>
              <a:rect b="b" l="l" r="r" t="t"/>
              <a:pathLst>
                <a:path extrusionOk="0" h="1907" w="8145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6"/>
            <p:cNvSpPr/>
            <p:nvPr/>
          </p:nvSpPr>
          <p:spPr>
            <a:xfrm>
              <a:off x="6158300" y="3493725"/>
              <a:ext cx="139875" cy="161950"/>
            </a:xfrm>
            <a:custGeom>
              <a:rect b="b" l="l" r="r" t="t"/>
              <a:pathLst>
                <a:path extrusionOk="0" h="6478" w="5595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6"/>
            <p:cNvSpPr/>
            <p:nvPr/>
          </p:nvSpPr>
          <p:spPr>
            <a:xfrm>
              <a:off x="6149775" y="3484875"/>
              <a:ext cx="165125" cy="188175"/>
            </a:xfrm>
            <a:custGeom>
              <a:rect b="b" l="l" r="r" t="t"/>
              <a:pathLst>
                <a:path extrusionOk="0" h="7527" w="6605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6"/>
            <p:cNvSpPr/>
            <p:nvPr/>
          </p:nvSpPr>
          <p:spPr>
            <a:xfrm>
              <a:off x="5945525" y="3367450"/>
              <a:ext cx="213125" cy="254775"/>
            </a:xfrm>
            <a:custGeom>
              <a:rect b="b" l="l" r="r" t="t"/>
              <a:pathLst>
                <a:path extrusionOk="0" h="10191" w="8525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6"/>
            <p:cNvSpPr/>
            <p:nvPr/>
          </p:nvSpPr>
          <p:spPr>
            <a:xfrm>
              <a:off x="5936075" y="3355775"/>
              <a:ext cx="232350" cy="278450"/>
            </a:xfrm>
            <a:custGeom>
              <a:rect b="b" l="l" r="r" t="t"/>
              <a:pathLst>
                <a:path extrusionOk="0" h="11138" w="9294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6"/>
            <p:cNvSpPr/>
            <p:nvPr/>
          </p:nvSpPr>
          <p:spPr>
            <a:xfrm>
              <a:off x="6429775" y="3529075"/>
              <a:ext cx="453650" cy="254450"/>
            </a:xfrm>
            <a:custGeom>
              <a:rect b="b" l="l" r="r" t="t"/>
              <a:pathLst>
                <a:path extrusionOk="0" h="10178" w="18146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6"/>
            <p:cNvSpPr/>
            <p:nvPr/>
          </p:nvSpPr>
          <p:spPr>
            <a:xfrm>
              <a:off x="6416200" y="3519925"/>
              <a:ext cx="483325" cy="271500"/>
            </a:xfrm>
            <a:custGeom>
              <a:rect b="b" l="l" r="r" t="t"/>
              <a:pathLst>
                <a:path extrusionOk="0" h="10860" w="19333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6"/>
            <p:cNvSpPr/>
            <p:nvPr/>
          </p:nvSpPr>
          <p:spPr>
            <a:xfrm>
              <a:off x="5992575" y="3785400"/>
              <a:ext cx="867500" cy="764650"/>
            </a:xfrm>
            <a:custGeom>
              <a:rect b="b" l="l" r="r" t="t"/>
              <a:pathLst>
                <a:path extrusionOk="0" h="30586" w="3470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6"/>
            <p:cNvSpPr/>
            <p:nvPr/>
          </p:nvSpPr>
          <p:spPr>
            <a:xfrm>
              <a:off x="5985000" y="3768350"/>
              <a:ext cx="883600" cy="789850"/>
            </a:xfrm>
            <a:custGeom>
              <a:rect b="b" l="l" r="r" t="t"/>
              <a:pathLst>
                <a:path extrusionOk="0" h="31594" w="35344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6"/>
            <p:cNvSpPr/>
            <p:nvPr/>
          </p:nvSpPr>
          <p:spPr>
            <a:xfrm>
              <a:off x="6575950" y="4616250"/>
              <a:ext cx="97550" cy="109575"/>
            </a:xfrm>
            <a:custGeom>
              <a:rect b="b" l="l" r="r" t="t"/>
              <a:pathLst>
                <a:path extrusionOk="0" h="4383" w="3902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6"/>
            <p:cNvSpPr/>
            <p:nvPr/>
          </p:nvSpPr>
          <p:spPr>
            <a:xfrm>
              <a:off x="6568050" y="4609625"/>
              <a:ext cx="115875" cy="126600"/>
            </a:xfrm>
            <a:custGeom>
              <a:rect b="b" l="l" r="r" t="t"/>
              <a:pathLst>
                <a:path extrusionOk="0" h="5064" w="4635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6"/>
            <p:cNvSpPr/>
            <p:nvPr/>
          </p:nvSpPr>
          <p:spPr>
            <a:xfrm>
              <a:off x="6995150" y="4713800"/>
              <a:ext cx="195750" cy="190700"/>
            </a:xfrm>
            <a:custGeom>
              <a:rect b="b" l="l" r="r" t="t"/>
              <a:pathLst>
                <a:path extrusionOk="0" h="7628" w="783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6"/>
            <p:cNvSpPr/>
            <p:nvPr/>
          </p:nvSpPr>
          <p:spPr>
            <a:xfrm>
              <a:off x="6985700" y="4705900"/>
              <a:ext cx="213100" cy="209650"/>
            </a:xfrm>
            <a:custGeom>
              <a:rect b="b" l="l" r="r" t="t"/>
              <a:pathLst>
                <a:path extrusionOk="0" h="8386" w="8524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6"/>
            <p:cNvSpPr/>
            <p:nvPr/>
          </p:nvSpPr>
          <p:spPr>
            <a:xfrm>
              <a:off x="7223700" y="4478300"/>
              <a:ext cx="126625" cy="235850"/>
            </a:xfrm>
            <a:custGeom>
              <a:rect b="b" l="l" r="r" t="t"/>
              <a:pathLst>
                <a:path extrusionOk="0" h="9434" w="5065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6"/>
            <p:cNvSpPr/>
            <p:nvPr/>
          </p:nvSpPr>
          <p:spPr>
            <a:xfrm>
              <a:off x="7219600" y="4466625"/>
              <a:ext cx="149025" cy="258875"/>
            </a:xfrm>
            <a:custGeom>
              <a:rect b="b" l="l" r="r" t="t"/>
              <a:pathLst>
                <a:path extrusionOk="0" h="10355" w="5961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6"/>
            <p:cNvSpPr/>
            <p:nvPr/>
          </p:nvSpPr>
          <p:spPr>
            <a:xfrm>
              <a:off x="6134625" y="2921400"/>
              <a:ext cx="43275" cy="96300"/>
            </a:xfrm>
            <a:custGeom>
              <a:rect b="b" l="l" r="r" t="t"/>
              <a:pathLst>
                <a:path extrusionOk="0" h="3852" w="1731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6"/>
            <p:cNvSpPr/>
            <p:nvPr/>
          </p:nvSpPr>
          <p:spPr>
            <a:xfrm>
              <a:off x="6126725" y="2909725"/>
              <a:ext cx="59375" cy="122825"/>
            </a:xfrm>
            <a:custGeom>
              <a:rect b="b" l="l" r="r" t="t"/>
              <a:pathLst>
                <a:path extrusionOk="0" h="4913" w="2375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6"/>
            <p:cNvSpPr/>
            <p:nvPr/>
          </p:nvSpPr>
          <p:spPr>
            <a:xfrm>
              <a:off x="5917450" y="3060600"/>
              <a:ext cx="65350" cy="60650"/>
            </a:xfrm>
            <a:custGeom>
              <a:rect b="b" l="l" r="r" t="t"/>
              <a:pathLst>
                <a:path extrusionOk="0" h="2426" w="2614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6"/>
            <p:cNvSpPr/>
            <p:nvPr/>
          </p:nvSpPr>
          <p:spPr>
            <a:xfrm>
              <a:off x="5908275" y="3050825"/>
              <a:ext cx="86225" cy="78325"/>
            </a:xfrm>
            <a:custGeom>
              <a:rect b="b" l="l" r="r" t="t"/>
              <a:pathLst>
                <a:path extrusionOk="0" h="3133" w="3449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6"/>
            <p:cNvSpPr/>
            <p:nvPr/>
          </p:nvSpPr>
          <p:spPr>
            <a:xfrm>
              <a:off x="6168100" y="3083025"/>
              <a:ext cx="108300" cy="173650"/>
            </a:xfrm>
            <a:custGeom>
              <a:rect b="b" l="l" r="r" t="t"/>
              <a:pathLst>
                <a:path extrusionOk="0" h="6946" w="4332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6"/>
            <p:cNvSpPr/>
            <p:nvPr/>
          </p:nvSpPr>
          <p:spPr>
            <a:xfrm>
              <a:off x="6159575" y="3067875"/>
              <a:ext cx="125650" cy="204275"/>
            </a:xfrm>
            <a:custGeom>
              <a:rect b="b" l="l" r="r" t="t"/>
              <a:pathLst>
                <a:path extrusionOk="0" h="8171" w="5026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6"/>
            <p:cNvSpPr/>
            <p:nvPr/>
          </p:nvSpPr>
          <p:spPr>
            <a:xfrm>
              <a:off x="6241950" y="3244650"/>
              <a:ext cx="111475" cy="160375"/>
            </a:xfrm>
            <a:custGeom>
              <a:rect b="b" l="l" r="r" t="t"/>
              <a:pathLst>
                <a:path extrusionOk="0" h="6415" w="4459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6"/>
            <p:cNvSpPr/>
            <p:nvPr/>
          </p:nvSpPr>
          <p:spPr>
            <a:xfrm>
              <a:off x="6225225" y="3228550"/>
              <a:ext cx="138600" cy="187525"/>
            </a:xfrm>
            <a:custGeom>
              <a:rect b="b" l="l" r="r" t="t"/>
              <a:pathLst>
                <a:path extrusionOk="0" h="7501" w="5544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6"/>
            <p:cNvSpPr/>
            <p:nvPr/>
          </p:nvSpPr>
          <p:spPr>
            <a:xfrm>
              <a:off x="6323400" y="2434950"/>
              <a:ext cx="220375" cy="347575"/>
            </a:xfrm>
            <a:custGeom>
              <a:rect b="b" l="l" r="r" t="t"/>
              <a:pathLst>
                <a:path extrusionOk="0" h="13903" w="8815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6"/>
            <p:cNvSpPr/>
            <p:nvPr/>
          </p:nvSpPr>
          <p:spPr>
            <a:xfrm>
              <a:off x="6314250" y="2424850"/>
              <a:ext cx="238050" cy="377575"/>
            </a:xfrm>
            <a:custGeom>
              <a:rect b="b" l="l" r="r" t="t"/>
              <a:pathLst>
                <a:path extrusionOk="0" h="15103" w="9522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6"/>
            <p:cNvSpPr/>
            <p:nvPr/>
          </p:nvSpPr>
          <p:spPr>
            <a:xfrm>
              <a:off x="6470500" y="2285950"/>
              <a:ext cx="89675" cy="141450"/>
            </a:xfrm>
            <a:custGeom>
              <a:rect b="b" l="l" r="r" t="t"/>
              <a:pathLst>
                <a:path extrusionOk="0" h="5658" w="3587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6"/>
            <p:cNvSpPr/>
            <p:nvPr/>
          </p:nvSpPr>
          <p:spPr>
            <a:xfrm>
              <a:off x="6462300" y="2274900"/>
              <a:ext cx="105775" cy="160375"/>
            </a:xfrm>
            <a:custGeom>
              <a:rect b="b" l="l" r="r" t="t"/>
              <a:pathLst>
                <a:path extrusionOk="0" h="6415" w="4231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6"/>
            <p:cNvSpPr/>
            <p:nvPr/>
          </p:nvSpPr>
          <p:spPr>
            <a:xfrm>
              <a:off x="6378950" y="1950375"/>
              <a:ext cx="126300" cy="303725"/>
            </a:xfrm>
            <a:custGeom>
              <a:rect b="b" l="l" r="r" t="t"/>
              <a:pathLst>
                <a:path extrusionOk="0" h="12149" w="5052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6"/>
            <p:cNvSpPr/>
            <p:nvPr/>
          </p:nvSpPr>
          <p:spPr>
            <a:xfrm>
              <a:off x="6370425" y="1934925"/>
              <a:ext cx="145575" cy="327050"/>
            </a:xfrm>
            <a:custGeom>
              <a:rect b="b" l="l" r="r" t="t"/>
              <a:pathLst>
                <a:path extrusionOk="0" h="13082" w="5823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6"/>
            <p:cNvSpPr/>
            <p:nvPr/>
          </p:nvSpPr>
          <p:spPr>
            <a:xfrm>
              <a:off x="5626075" y="893825"/>
              <a:ext cx="145875" cy="113350"/>
            </a:xfrm>
            <a:custGeom>
              <a:rect b="b" l="l" r="r" t="t"/>
              <a:pathLst>
                <a:path extrusionOk="0" h="4534" w="5835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6"/>
            <p:cNvSpPr/>
            <p:nvPr/>
          </p:nvSpPr>
          <p:spPr>
            <a:xfrm>
              <a:off x="5617225" y="885625"/>
              <a:ext cx="162600" cy="131025"/>
            </a:xfrm>
            <a:custGeom>
              <a:rect b="b" l="l" r="r" t="t"/>
              <a:pathLst>
                <a:path extrusionOk="0" h="5241" w="6504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6"/>
            <p:cNvSpPr/>
            <p:nvPr/>
          </p:nvSpPr>
          <p:spPr>
            <a:xfrm>
              <a:off x="5828725" y="897925"/>
              <a:ext cx="80850" cy="36650"/>
            </a:xfrm>
            <a:custGeom>
              <a:rect b="b" l="l" r="r" t="t"/>
              <a:pathLst>
                <a:path extrusionOk="0" h="1466" w="3234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6"/>
            <p:cNvSpPr/>
            <p:nvPr/>
          </p:nvSpPr>
          <p:spPr>
            <a:xfrm>
              <a:off x="5814525" y="890350"/>
              <a:ext cx="111475" cy="53700"/>
            </a:xfrm>
            <a:custGeom>
              <a:rect b="b" l="l" r="r" t="t"/>
              <a:pathLst>
                <a:path extrusionOk="0" h="2148" w="4459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6"/>
            <p:cNvSpPr/>
            <p:nvPr/>
          </p:nvSpPr>
          <p:spPr>
            <a:xfrm>
              <a:off x="5765925" y="1013475"/>
              <a:ext cx="80825" cy="48625"/>
            </a:xfrm>
            <a:custGeom>
              <a:rect b="b" l="l" r="r" t="t"/>
              <a:pathLst>
                <a:path extrusionOk="0" h="1945" w="3233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6"/>
            <p:cNvSpPr/>
            <p:nvPr/>
          </p:nvSpPr>
          <p:spPr>
            <a:xfrm>
              <a:off x="5752975" y="1004300"/>
              <a:ext cx="113025" cy="68225"/>
            </a:xfrm>
            <a:custGeom>
              <a:rect b="b" l="l" r="r" t="t"/>
              <a:pathLst>
                <a:path extrusionOk="0" h="2729" w="4521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6"/>
            <p:cNvSpPr/>
            <p:nvPr/>
          </p:nvSpPr>
          <p:spPr>
            <a:xfrm>
              <a:off x="4952100" y="890350"/>
              <a:ext cx="78950" cy="112725"/>
            </a:xfrm>
            <a:custGeom>
              <a:rect b="b" l="l" r="r" t="t"/>
              <a:pathLst>
                <a:path extrusionOk="0" h="4509" w="3158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6"/>
            <p:cNvSpPr/>
            <p:nvPr/>
          </p:nvSpPr>
          <p:spPr>
            <a:xfrm>
              <a:off x="4944200" y="878675"/>
              <a:ext cx="94750" cy="137975"/>
            </a:xfrm>
            <a:custGeom>
              <a:rect b="b" l="l" r="r" t="t"/>
              <a:pathLst>
                <a:path extrusionOk="0" h="5519" w="379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6"/>
            <p:cNvSpPr/>
            <p:nvPr/>
          </p:nvSpPr>
          <p:spPr>
            <a:xfrm>
              <a:off x="4770275" y="799125"/>
              <a:ext cx="164800" cy="161950"/>
            </a:xfrm>
            <a:custGeom>
              <a:rect b="b" l="l" r="r" t="t"/>
              <a:pathLst>
                <a:path extrusionOk="0" h="6478" w="6592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6"/>
            <p:cNvSpPr/>
            <p:nvPr/>
          </p:nvSpPr>
          <p:spPr>
            <a:xfrm>
              <a:off x="4761750" y="785550"/>
              <a:ext cx="184075" cy="183425"/>
            </a:xfrm>
            <a:custGeom>
              <a:rect b="b" l="l" r="r" t="t"/>
              <a:pathLst>
                <a:path extrusionOk="0" h="7337" w="7363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6"/>
            <p:cNvSpPr/>
            <p:nvPr/>
          </p:nvSpPr>
          <p:spPr>
            <a:xfrm>
              <a:off x="4392100" y="1174150"/>
              <a:ext cx="165750" cy="386075"/>
            </a:xfrm>
            <a:custGeom>
              <a:rect b="b" l="l" r="r" t="t"/>
              <a:pathLst>
                <a:path extrusionOk="0" h="15443" w="663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6"/>
            <p:cNvSpPr/>
            <p:nvPr/>
          </p:nvSpPr>
          <p:spPr>
            <a:xfrm>
              <a:off x="4383875" y="1161200"/>
              <a:ext cx="181875" cy="406925"/>
            </a:xfrm>
            <a:custGeom>
              <a:rect b="b" l="l" r="r" t="t"/>
              <a:pathLst>
                <a:path extrusionOk="0" h="16277" w="7275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6"/>
            <p:cNvSpPr/>
            <p:nvPr/>
          </p:nvSpPr>
          <p:spPr>
            <a:xfrm>
              <a:off x="3327950" y="2153675"/>
              <a:ext cx="78950" cy="116200"/>
            </a:xfrm>
            <a:custGeom>
              <a:rect b="b" l="l" r="r" t="t"/>
              <a:pathLst>
                <a:path extrusionOk="0" h="4648" w="3158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6"/>
            <p:cNvSpPr/>
            <p:nvPr/>
          </p:nvSpPr>
          <p:spPr>
            <a:xfrm>
              <a:off x="3320050" y="2144525"/>
              <a:ext cx="94725" cy="134825"/>
            </a:xfrm>
            <a:custGeom>
              <a:rect b="b" l="l" r="r" t="t"/>
              <a:pathLst>
                <a:path extrusionOk="0" h="5393" w="3789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3404025" y="2057075"/>
              <a:ext cx="144925" cy="252250"/>
            </a:xfrm>
            <a:custGeom>
              <a:rect b="b" l="l" r="r" t="t"/>
              <a:pathLst>
                <a:path extrusionOk="0" h="10090" w="5797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3394250" y="2048250"/>
              <a:ext cx="162600" cy="270550"/>
            </a:xfrm>
            <a:custGeom>
              <a:rect b="b" l="l" r="r" t="t"/>
              <a:pathLst>
                <a:path extrusionOk="0" h="10822" w="6504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3658775" y="1084500"/>
              <a:ext cx="236775" cy="215300"/>
            </a:xfrm>
            <a:custGeom>
              <a:rect b="b" l="l" r="r" t="t"/>
              <a:pathLst>
                <a:path extrusionOk="0" h="8612" w="9471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3645200" y="1074400"/>
              <a:ext cx="260450" cy="239600"/>
            </a:xfrm>
            <a:custGeom>
              <a:rect b="b" l="l" r="r" t="t"/>
              <a:pathLst>
                <a:path extrusionOk="0" h="9584" w="10418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6"/>
            <p:cNvSpPr/>
            <p:nvPr/>
          </p:nvSpPr>
          <p:spPr>
            <a:xfrm>
              <a:off x="3780950" y="1045975"/>
              <a:ext cx="134825" cy="91250"/>
            </a:xfrm>
            <a:custGeom>
              <a:rect b="b" l="l" r="r" t="t"/>
              <a:pathLst>
                <a:path extrusionOk="0" h="3650" w="5393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6"/>
            <p:cNvSpPr/>
            <p:nvPr/>
          </p:nvSpPr>
          <p:spPr>
            <a:xfrm>
              <a:off x="3768950" y="1035550"/>
              <a:ext cx="156600" cy="111475"/>
            </a:xfrm>
            <a:custGeom>
              <a:rect b="b" l="l" r="r" t="t"/>
              <a:pathLst>
                <a:path extrusionOk="0" h="4459" w="6264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3098775" y="1751200"/>
              <a:ext cx="166375" cy="133550"/>
            </a:xfrm>
            <a:custGeom>
              <a:rect b="b" l="l" r="r" t="t"/>
              <a:pathLst>
                <a:path extrusionOk="0" h="5342" w="6655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3089925" y="1740150"/>
              <a:ext cx="182800" cy="153450"/>
            </a:xfrm>
            <a:custGeom>
              <a:rect b="b" l="l" r="r" t="t"/>
              <a:pathLst>
                <a:path extrusionOk="0" h="6138" w="7312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3793250" y="2636350"/>
              <a:ext cx="57175" cy="35700"/>
            </a:xfrm>
            <a:custGeom>
              <a:rect b="b" l="l" r="r" t="t"/>
              <a:pathLst>
                <a:path extrusionOk="0" h="1428" w="2287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3768950" y="2626875"/>
              <a:ext cx="95675" cy="59375"/>
            </a:xfrm>
            <a:custGeom>
              <a:rect b="b" l="l" r="r" t="t"/>
              <a:pathLst>
                <a:path extrusionOk="0" h="2375" w="3827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6"/>
            <p:cNvSpPr/>
            <p:nvPr/>
          </p:nvSpPr>
          <p:spPr>
            <a:xfrm>
              <a:off x="3702975" y="2517025"/>
              <a:ext cx="43275" cy="68200"/>
            </a:xfrm>
            <a:custGeom>
              <a:rect b="b" l="l" r="r" t="t"/>
              <a:pathLst>
                <a:path extrusionOk="0" h="2728" w="1731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6"/>
            <p:cNvSpPr/>
            <p:nvPr/>
          </p:nvSpPr>
          <p:spPr>
            <a:xfrm>
              <a:off x="3694450" y="2505025"/>
              <a:ext cx="62850" cy="88100"/>
            </a:xfrm>
            <a:custGeom>
              <a:rect b="b" l="l" r="r" t="t"/>
              <a:pathLst>
                <a:path extrusionOk="0" h="3524" w="2514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6"/>
            <p:cNvSpPr/>
            <p:nvPr/>
          </p:nvSpPr>
          <p:spPr>
            <a:xfrm>
              <a:off x="3696975" y="2570375"/>
              <a:ext cx="25275" cy="78000"/>
            </a:xfrm>
            <a:custGeom>
              <a:rect b="b" l="l" r="r" t="t"/>
              <a:pathLst>
                <a:path extrusionOk="0" h="3120" w="1011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6"/>
            <p:cNvSpPr/>
            <p:nvPr/>
          </p:nvSpPr>
          <p:spPr>
            <a:xfrm>
              <a:off x="3688775" y="2563750"/>
              <a:ext cx="43275" cy="92500"/>
            </a:xfrm>
            <a:custGeom>
              <a:rect b="b" l="l" r="r" t="t"/>
              <a:pathLst>
                <a:path extrusionOk="0" h="3700" w="1731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6"/>
            <p:cNvSpPr/>
            <p:nvPr/>
          </p:nvSpPr>
          <p:spPr>
            <a:xfrm>
              <a:off x="4360850" y="1623350"/>
              <a:ext cx="47375" cy="27475"/>
            </a:xfrm>
            <a:custGeom>
              <a:rect b="b" l="l" r="r" t="t"/>
              <a:pathLst>
                <a:path extrusionOk="0" h="1099" w="1895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6"/>
            <p:cNvSpPr/>
            <p:nvPr/>
          </p:nvSpPr>
          <p:spPr>
            <a:xfrm>
              <a:off x="4347900" y="1615450"/>
              <a:ext cx="74200" cy="44550"/>
            </a:xfrm>
            <a:custGeom>
              <a:rect b="b" l="l" r="r" t="t"/>
              <a:pathLst>
                <a:path extrusionOk="0" h="1782" w="2968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2445000" y="785850"/>
              <a:ext cx="922425" cy="1196450"/>
            </a:xfrm>
            <a:custGeom>
              <a:rect b="b" l="l" r="r" t="t"/>
              <a:pathLst>
                <a:path extrusionOk="0" h="47858" w="36897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2437100" y="777350"/>
              <a:ext cx="939800" cy="1218525"/>
            </a:xfrm>
            <a:custGeom>
              <a:rect b="b" l="l" r="r" t="t"/>
              <a:pathLst>
                <a:path extrusionOk="0" h="48741" w="37592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2067150" y="740400"/>
              <a:ext cx="667350" cy="530050"/>
            </a:xfrm>
            <a:custGeom>
              <a:rect b="b" l="l" r="r" t="t"/>
              <a:pathLst>
                <a:path extrusionOk="0" h="21202" w="26694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2057975" y="732525"/>
              <a:ext cx="685375" cy="546450"/>
            </a:xfrm>
            <a:custGeom>
              <a:rect b="b" l="l" r="r" t="t"/>
              <a:pathLst>
                <a:path extrusionOk="0" h="21858" w="27415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6"/>
            <p:cNvSpPr/>
            <p:nvPr/>
          </p:nvSpPr>
          <p:spPr>
            <a:xfrm>
              <a:off x="2007475" y="1152350"/>
              <a:ext cx="49275" cy="59075"/>
            </a:xfrm>
            <a:custGeom>
              <a:rect b="b" l="l" r="r" t="t"/>
              <a:pathLst>
                <a:path extrusionOk="0" h="2363" w="1971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6"/>
            <p:cNvSpPr/>
            <p:nvPr/>
          </p:nvSpPr>
          <p:spPr>
            <a:xfrm>
              <a:off x="1995800" y="1140375"/>
              <a:ext cx="70100" cy="82100"/>
            </a:xfrm>
            <a:custGeom>
              <a:rect b="b" l="l" r="r" t="t"/>
              <a:pathLst>
                <a:path extrusionOk="0" h="3284" w="2804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2092700" y="954125"/>
              <a:ext cx="54950" cy="101675"/>
            </a:xfrm>
            <a:custGeom>
              <a:rect b="b" l="l" r="r" t="t"/>
              <a:pathLst>
                <a:path extrusionOk="0" h="4067" w="2198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2084500" y="938325"/>
              <a:ext cx="73900" cy="125350"/>
            </a:xfrm>
            <a:custGeom>
              <a:rect b="b" l="l" r="r" t="t"/>
              <a:pathLst>
                <a:path extrusionOk="0" h="5014" w="2956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1999575" y="874575"/>
              <a:ext cx="83050" cy="141750"/>
            </a:xfrm>
            <a:custGeom>
              <a:rect b="b" l="l" r="r" t="t"/>
              <a:pathLst>
                <a:path extrusionOk="0" h="5670" w="3322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1989175" y="864475"/>
              <a:ext cx="101025" cy="173625"/>
            </a:xfrm>
            <a:custGeom>
              <a:rect b="b" l="l" r="r" t="t"/>
              <a:pathLst>
                <a:path extrusionOk="0" h="6945" w="4041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26"/>
            <p:cNvSpPr/>
            <p:nvPr/>
          </p:nvSpPr>
          <p:spPr>
            <a:xfrm>
              <a:off x="1924775" y="1047875"/>
              <a:ext cx="106400" cy="104500"/>
            </a:xfrm>
            <a:custGeom>
              <a:rect b="b" l="l" r="r" t="t"/>
              <a:pathLst>
                <a:path extrusionOk="0" h="4180" w="4256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26"/>
            <p:cNvSpPr/>
            <p:nvPr/>
          </p:nvSpPr>
          <p:spPr>
            <a:xfrm>
              <a:off x="1916875" y="1036500"/>
              <a:ext cx="124100" cy="128500"/>
            </a:xfrm>
            <a:custGeom>
              <a:rect b="b" l="l" r="r" t="t"/>
              <a:pathLst>
                <a:path extrusionOk="0" h="5140" w="4964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26"/>
            <p:cNvSpPr/>
            <p:nvPr/>
          </p:nvSpPr>
          <p:spPr>
            <a:xfrm>
              <a:off x="1706650" y="1016300"/>
              <a:ext cx="192575" cy="136400"/>
            </a:xfrm>
            <a:custGeom>
              <a:rect b="b" l="l" r="r" t="t"/>
              <a:pathLst>
                <a:path extrusionOk="0" h="5456" w="7703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6"/>
            <p:cNvSpPr/>
            <p:nvPr/>
          </p:nvSpPr>
          <p:spPr>
            <a:xfrm>
              <a:off x="1697800" y="1004950"/>
              <a:ext cx="209625" cy="156600"/>
            </a:xfrm>
            <a:custGeom>
              <a:rect b="b" l="l" r="r" t="t"/>
              <a:pathLst>
                <a:path extrusionOk="0" h="6264" w="8385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6"/>
            <p:cNvSpPr/>
            <p:nvPr/>
          </p:nvSpPr>
          <p:spPr>
            <a:xfrm>
              <a:off x="1640975" y="919700"/>
              <a:ext cx="161975" cy="96625"/>
            </a:xfrm>
            <a:custGeom>
              <a:rect b="b" l="l" r="r" t="t"/>
              <a:pathLst>
                <a:path extrusionOk="0" h="3865" w="6479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6"/>
            <p:cNvSpPr/>
            <p:nvPr/>
          </p:nvSpPr>
          <p:spPr>
            <a:xfrm>
              <a:off x="1629625" y="910875"/>
              <a:ext cx="184375" cy="113650"/>
            </a:xfrm>
            <a:custGeom>
              <a:rect b="b" l="l" r="r" t="t"/>
              <a:pathLst>
                <a:path extrusionOk="0" h="4546" w="7375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6"/>
            <p:cNvSpPr/>
            <p:nvPr/>
          </p:nvSpPr>
          <p:spPr>
            <a:xfrm>
              <a:off x="1843950" y="961050"/>
              <a:ext cx="72950" cy="40125"/>
            </a:xfrm>
            <a:custGeom>
              <a:rect b="b" l="l" r="r" t="t"/>
              <a:pathLst>
                <a:path extrusionOk="0" h="1605" w="2918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6"/>
            <p:cNvSpPr/>
            <p:nvPr/>
          </p:nvSpPr>
          <p:spPr>
            <a:xfrm>
              <a:off x="1833850" y="953475"/>
              <a:ext cx="102950" cy="58125"/>
            </a:xfrm>
            <a:custGeom>
              <a:rect b="b" l="l" r="r" t="t"/>
              <a:pathLst>
                <a:path extrusionOk="0" h="2325" w="4118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6"/>
            <p:cNvSpPr/>
            <p:nvPr/>
          </p:nvSpPr>
          <p:spPr>
            <a:xfrm>
              <a:off x="1900150" y="882450"/>
              <a:ext cx="40425" cy="51500"/>
            </a:xfrm>
            <a:custGeom>
              <a:rect b="b" l="l" r="r" t="t"/>
              <a:pathLst>
                <a:path extrusionOk="0" h="2060" w="1617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6"/>
            <p:cNvSpPr/>
            <p:nvPr/>
          </p:nvSpPr>
          <p:spPr>
            <a:xfrm>
              <a:off x="1889725" y="873000"/>
              <a:ext cx="58750" cy="77975"/>
            </a:xfrm>
            <a:custGeom>
              <a:rect b="b" l="l" r="r" t="t"/>
              <a:pathLst>
                <a:path extrusionOk="0" h="3119" w="235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6"/>
            <p:cNvSpPr/>
            <p:nvPr/>
          </p:nvSpPr>
          <p:spPr>
            <a:xfrm>
              <a:off x="1439900" y="1099950"/>
              <a:ext cx="185325" cy="192275"/>
            </a:xfrm>
            <a:custGeom>
              <a:rect b="b" l="l" r="r" t="t"/>
              <a:pathLst>
                <a:path extrusionOk="0" h="7691" w="7413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6"/>
            <p:cNvSpPr/>
            <p:nvPr/>
          </p:nvSpPr>
          <p:spPr>
            <a:xfrm>
              <a:off x="1431375" y="1091425"/>
              <a:ext cx="201725" cy="208700"/>
            </a:xfrm>
            <a:custGeom>
              <a:rect b="b" l="l" r="r" t="t"/>
              <a:pathLst>
                <a:path extrusionOk="0" h="8348" w="8069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6"/>
            <p:cNvSpPr/>
            <p:nvPr/>
          </p:nvSpPr>
          <p:spPr>
            <a:xfrm>
              <a:off x="1514700" y="1211400"/>
              <a:ext cx="329275" cy="270225"/>
            </a:xfrm>
            <a:custGeom>
              <a:rect b="b" l="l" r="r" t="t"/>
              <a:pathLst>
                <a:path extrusionOk="0" h="10809" w="13171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6"/>
            <p:cNvSpPr/>
            <p:nvPr/>
          </p:nvSpPr>
          <p:spPr>
            <a:xfrm>
              <a:off x="1506825" y="1202875"/>
              <a:ext cx="349150" cy="287600"/>
            </a:xfrm>
            <a:custGeom>
              <a:rect b="b" l="l" r="r" t="t"/>
              <a:pathLst>
                <a:path extrusionOk="0" h="11504" w="13966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6"/>
            <p:cNvSpPr/>
            <p:nvPr/>
          </p:nvSpPr>
          <p:spPr>
            <a:xfrm>
              <a:off x="1843950" y="1219275"/>
              <a:ext cx="96625" cy="163875"/>
            </a:xfrm>
            <a:custGeom>
              <a:rect b="b" l="l" r="r" t="t"/>
              <a:pathLst>
                <a:path extrusionOk="0" h="6555" w="3865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6"/>
            <p:cNvSpPr/>
            <p:nvPr/>
          </p:nvSpPr>
          <p:spPr>
            <a:xfrm>
              <a:off x="1835425" y="1205075"/>
              <a:ext cx="113050" cy="190700"/>
            </a:xfrm>
            <a:custGeom>
              <a:rect b="b" l="l" r="r" t="t"/>
              <a:pathLst>
                <a:path extrusionOk="0" h="7628" w="4522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6"/>
            <p:cNvSpPr/>
            <p:nvPr/>
          </p:nvSpPr>
          <p:spPr>
            <a:xfrm>
              <a:off x="1794700" y="1458875"/>
              <a:ext cx="74850" cy="69800"/>
            </a:xfrm>
            <a:custGeom>
              <a:rect b="b" l="l" r="r" t="t"/>
              <a:pathLst>
                <a:path extrusionOk="0" h="2792" w="2994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6"/>
            <p:cNvSpPr/>
            <p:nvPr/>
          </p:nvSpPr>
          <p:spPr>
            <a:xfrm>
              <a:off x="1782075" y="1445925"/>
              <a:ext cx="98850" cy="90625"/>
            </a:xfrm>
            <a:custGeom>
              <a:rect b="b" l="l" r="r" t="t"/>
              <a:pathLst>
                <a:path extrusionOk="0" h="3625" w="3954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6"/>
            <p:cNvSpPr/>
            <p:nvPr/>
          </p:nvSpPr>
          <p:spPr>
            <a:xfrm>
              <a:off x="241275" y="1079650"/>
              <a:ext cx="2559200" cy="3887025"/>
            </a:xfrm>
            <a:custGeom>
              <a:rect b="b" l="l" r="r" t="t"/>
              <a:pathLst>
                <a:path extrusionOk="0" h="155481" w="102368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6"/>
            <p:cNvSpPr/>
            <p:nvPr/>
          </p:nvSpPr>
          <p:spPr>
            <a:xfrm>
              <a:off x="238125" y="1071925"/>
              <a:ext cx="2568675" cy="3902025"/>
            </a:xfrm>
            <a:custGeom>
              <a:rect b="b" l="l" r="r" t="t"/>
              <a:pathLst>
                <a:path extrusionOk="0" h="156081" w="102747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6"/>
            <p:cNvSpPr/>
            <p:nvPr/>
          </p:nvSpPr>
          <p:spPr>
            <a:xfrm>
              <a:off x="1940550" y="1654925"/>
              <a:ext cx="124725" cy="149650"/>
            </a:xfrm>
            <a:custGeom>
              <a:rect b="b" l="l" r="r" t="t"/>
              <a:pathLst>
                <a:path extrusionOk="0" h="5986" w="4989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6"/>
            <p:cNvSpPr/>
            <p:nvPr/>
          </p:nvSpPr>
          <p:spPr>
            <a:xfrm>
              <a:off x="1932650" y="1641650"/>
              <a:ext cx="145575" cy="179325"/>
            </a:xfrm>
            <a:custGeom>
              <a:rect b="b" l="l" r="r" t="t"/>
              <a:pathLst>
                <a:path extrusionOk="0" h="7173" w="5823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6"/>
            <p:cNvSpPr/>
            <p:nvPr/>
          </p:nvSpPr>
          <p:spPr>
            <a:xfrm>
              <a:off x="2019475" y="1292525"/>
              <a:ext cx="410075" cy="583375"/>
            </a:xfrm>
            <a:custGeom>
              <a:rect b="b" l="l" r="r" t="t"/>
              <a:pathLst>
                <a:path extrusionOk="0" h="23335" w="16403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6"/>
            <p:cNvSpPr/>
            <p:nvPr/>
          </p:nvSpPr>
          <p:spPr>
            <a:xfrm>
              <a:off x="2011275" y="1270725"/>
              <a:ext cx="427750" cy="619075"/>
            </a:xfrm>
            <a:custGeom>
              <a:rect b="b" l="l" r="r" t="t"/>
              <a:pathLst>
                <a:path extrusionOk="0" h="24763" w="1711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6"/>
            <p:cNvSpPr/>
            <p:nvPr/>
          </p:nvSpPr>
          <p:spPr>
            <a:xfrm>
              <a:off x="2342725" y="2272700"/>
              <a:ext cx="102300" cy="109875"/>
            </a:xfrm>
            <a:custGeom>
              <a:rect b="b" l="l" r="r" t="t"/>
              <a:pathLst>
                <a:path extrusionOk="0" h="4395" w="4092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6"/>
            <p:cNvSpPr/>
            <p:nvPr/>
          </p:nvSpPr>
          <p:spPr>
            <a:xfrm>
              <a:off x="2334825" y="2250600"/>
              <a:ext cx="118400" cy="142075"/>
            </a:xfrm>
            <a:custGeom>
              <a:rect b="b" l="l" r="r" t="t"/>
              <a:pathLst>
                <a:path extrusionOk="0" h="5683" w="4736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6"/>
            <p:cNvSpPr/>
            <p:nvPr/>
          </p:nvSpPr>
          <p:spPr>
            <a:xfrm>
              <a:off x="1713900" y="3010725"/>
              <a:ext cx="224775" cy="69925"/>
            </a:xfrm>
            <a:custGeom>
              <a:rect b="b" l="l" r="r" t="t"/>
              <a:pathLst>
                <a:path extrusionOk="0" h="2797" w="8991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6"/>
            <p:cNvSpPr/>
            <p:nvPr/>
          </p:nvSpPr>
          <p:spPr>
            <a:xfrm>
              <a:off x="1691475" y="3002850"/>
              <a:ext cx="265200" cy="86825"/>
            </a:xfrm>
            <a:custGeom>
              <a:rect b="b" l="l" r="r" t="t"/>
              <a:pathLst>
                <a:path extrusionOk="0" h="3473" w="10608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6"/>
            <p:cNvSpPr/>
            <p:nvPr/>
          </p:nvSpPr>
          <p:spPr>
            <a:xfrm>
              <a:off x="1938650" y="3067875"/>
              <a:ext cx="120300" cy="55275"/>
            </a:xfrm>
            <a:custGeom>
              <a:rect b="b" l="l" r="r" t="t"/>
              <a:pathLst>
                <a:path extrusionOk="0" h="2211" w="4812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6"/>
            <p:cNvSpPr/>
            <p:nvPr/>
          </p:nvSpPr>
          <p:spPr>
            <a:xfrm>
              <a:off x="1916875" y="3059350"/>
              <a:ext cx="152175" cy="75475"/>
            </a:xfrm>
            <a:custGeom>
              <a:rect b="b" l="l" r="r" t="t"/>
              <a:pathLst>
                <a:path extrusionOk="0" h="3019" w="6087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6"/>
            <p:cNvSpPr/>
            <p:nvPr/>
          </p:nvSpPr>
          <p:spPr>
            <a:xfrm>
              <a:off x="1843950" y="3121225"/>
              <a:ext cx="55275" cy="29075"/>
            </a:xfrm>
            <a:custGeom>
              <a:rect b="b" l="l" r="r" t="t"/>
              <a:pathLst>
                <a:path extrusionOk="0" h="1163" w="2211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6"/>
            <p:cNvSpPr/>
            <p:nvPr/>
          </p:nvSpPr>
          <p:spPr>
            <a:xfrm>
              <a:off x="1824375" y="3113325"/>
              <a:ext cx="88750" cy="47700"/>
            </a:xfrm>
            <a:custGeom>
              <a:rect b="b" l="l" r="r" t="t"/>
              <a:pathLst>
                <a:path extrusionOk="0" h="1908" w="355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6"/>
            <p:cNvSpPr/>
            <p:nvPr/>
          </p:nvSpPr>
          <p:spPr>
            <a:xfrm>
              <a:off x="2090500" y="3105425"/>
              <a:ext cx="65050" cy="33175"/>
            </a:xfrm>
            <a:custGeom>
              <a:rect b="b" l="l" r="r" t="t"/>
              <a:pathLst>
                <a:path extrusionOk="0" h="1327" w="2602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6"/>
            <p:cNvSpPr/>
            <p:nvPr/>
          </p:nvSpPr>
          <p:spPr>
            <a:xfrm>
              <a:off x="2077875" y="3094075"/>
              <a:ext cx="106725" cy="54325"/>
            </a:xfrm>
            <a:custGeom>
              <a:rect b="b" l="l" r="r" t="t"/>
              <a:pathLst>
                <a:path extrusionOk="0" h="2173" w="4269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1" name="Google Shape;2341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42" name="Google Shape;2342;p26"/>
          <p:cNvSpPr txBox="1"/>
          <p:nvPr>
            <p:ph idx="2" type="title"/>
          </p:nvPr>
        </p:nvSpPr>
        <p:spPr>
          <a:xfrm>
            <a:off x="1457198" y="1422200"/>
            <a:ext cx="407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3" name="Google Shape;2343;p26"/>
          <p:cNvSpPr txBox="1"/>
          <p:nvPr>
            <p:ph idx="1" type="subTitle"/>
          </p:nvPr>
        </p:nvSpPr>
        <p:spPr>
          <a:xfrm>
            <a:off x="1457198" y="1705800"/>
            <a:ext cx="40710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44" name="Google Shape;2344;p26"/>
          <p:cNvSpPr txBox="1"/>
          <p:nvPr>
            <p:ph idx="3" type="title"/>
          </p:nvPr>
        </p:nvSpPr>
        <p:spPr>
          <a:xfrm>
            <a:off x="1457198" y="2270250"/>
            <a:ext cx="407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5" name="Google Shape;2345;p26"/>
          <p:cNvSpPr txBox="1"/>
          <p:nvPr>
            <p:ph idx="4" type="subTitle"/>
          </p:nvPr>
        </p:nvSpPr>
        <p:spPr>
          <a:xfrm>
            <a:off x="1457198" y="2553600"/>
            <a:ext cx="40710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46" name="Google Shape;2346;p26"/>
          <p:cNvSpPr txBox="1"/>
          <p:nvPr>
            <p:ph idx="5" type="title"/>
          </p:nvPr>
        </p:nvSpPr>
        <p:spPr>
          <a:xfrm>
            <a:off x="1457198" y="3118288"/>
            <a:ext cx="407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7" name="Google Shape;2347;p26"/>
          <p:cNvSpPr txBox="1"/>
          <p:nvPr>
            <p:ph idx="6" type="subTitle"/>
          </p:nvPr>
        </p:nvSpPr>
        <p:spPr>
          <a:xfrm>
            <a:off x="1457198" y="3401325"/>
            <a:ext cx="40710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48" name="Google Shape;2348;p26"/>
          <p:cNvSpPr txBox="1"/>
          <p:nvPr>
            <p:ph idx="7" type="title"/>
          </p:nvPr>
        </p:nvSpPr>
        <p:spPr>
          <a:xfrm>
            <a:off x="1457198" y="3966350"/>
            <a:ext cx="407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9" name="Google Shape;2349;p26"/>
          <p:cNvSpPr txBox="1"/>
          <p:nvPr>
            <p:ph idx="8" type="subTitle"/>
          </p:nvPr>
        </p:nvSpPr>
        <p:spPr>
          <a:xfrm>
            <a:off x="1457198" y="4249125"/>
            <a:ext cx="40710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1" name="Google Shape;2351;p27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2" name="Google Shape;2352;p27"/>
          <p:cNvGrpSpPr/>
          <p:nvPr/>
        </p:nvGrpSpPr>
        <p:grpSpPr>
          <a:xfrm>
            <a:off x="-2324050" y="-390069"/>
            <a:ext cx="11810960" cy="7143832"/>
            <a:chOff x="238125" y="732525"/>
            <a:chExt cx="7130500" cy="4241425"/>
          </a:xfrm>
        </p:grpSpPr>
        <p:sp>
          <p:nvSpPr>
            <p:cNvPr id="2353" name="Google Shape;2353;p27"/>
            <p:cNvSpPr/>
            <p:nvPr/>
          </p:nvSpPr>
          <p:spPr>
            <a:xfrm>
              <a:off x="3175800" y="1003350"/>
              <a:ext cx="3741725" cy="3331975"/>
            </a:xfrm>
            <a:custGeom>
              <a:rect b="b" l="l" r="r" t="t"/>
              <a:pathLst>
                <a:path extrusionOk="0" h="133279" w="149669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7"/>
            <p:cNvSpPr/>
            <p:nvPr/>
          </p:nvSpPr>
          <p:spPr>
            <a:xfrm>
              <a:off x="3167575" y="993250"/>
              <a:ext cx="3759100" cy="3349975"/>
            </a:xfrm>
            <a:custGeom>
              <a:rect b="b" l="l" r="r" t="t"/>
              <a:pathLst>
                <a:path extrusionOk="0" h="133999" w="150364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7"/>
            <p:cNvSpPr/>
            <p:nvPr/>
          </p:nvSpPr>
          <p:spPr>
            <a:xfrm>
              <a:off x="4467225" y="3815075"/>
              <a:ext cx="177425" cy="289800"/>
            </a:xfrm>
            <a:custGeom>
              <a:rect b="b" l="l" r="r" t="t"/>
              <a:pathLst>
                <a:path extrusionOk="0" h="11592" w="7097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7"/>
            <p:cNvSpPr/>
            <p:nvPr/>
          </p:nvSpPr>
          <p:spPr>
            <a:xfrm>
              <a:off x="4458375" y="3806875"/>
              <a:ext cx="194800" cy="307475"/>
            </a:xfrm>
            <a:custGeom>
              <a:rect b="b" l="l" r="r" t="t"/>
              <a:pathLst>
                <a:path extrusionOk="0" h="12299" w="7792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7"/>
            <p:cNvSpPr/>
            <p:nvPr/>
          </p:nvSpPr>
          <p:spPr>
            <a:xfrm>
              <a:off x="5304725" y="3312525"/>
              <a:ext cx="45475" cy="78625"/>
            </a:xfrm>
            <a:custGeom>
              <a:rect b="b" l="l" r="r" t="t"/>
              <a:pathLst>
                <a:path extrusionOk="0" h="3145" w="1819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7"/>
            <p:cNvSpPr/>
            <p:nvPr/>
          </p:nvSpPr>
          <p:spPr>
            <a:xfrm>
              <a:off x="5296500" y="3296100"/>
              <a:ext cx="62525" cy="105475"/>
            </a:xfrm>
            <a:custGeom>
              <a:rect b="b" l="l" r="r" t="t"/>
              <a:pathLst>
                <a:path extrusionOk="0" h="4219" w="2501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7"/>
            <p:cNvSpPr/>
            <p:nvPr/>
          </p:nvSpPr>
          <p:spPr>
            <a:xfrm>
              <a:off x="5643750" y="3420800"/>
              <a:ext cx="232675" cy="252250"/>
            </a:xfrm>
            <a:custGeom>
              <a:rect b="b" l="l" r="r" t="t"/>
              <a:pathLst>
                <a:path extrusionOk="0" h="10090" w="9307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7"/>
            <p:cNvSpPr/>
            <p:nvPr/>
          </p:nvSpPr>
          <p:spPr>
            <a:xfrm>
              <a:off x="5628275" y="3412900"/>
              <a:ext cx="256350" cy="268025"/>
            </a:xfrm>
            <a:custGeom>
              <a:rect b="b" l="l" r="r" t="t"/>
              <a:pathLst>
                <a:path extrusionOk="0" h="10721" w="10254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7"/>
            <p:cNvSpPr/>
            <p:nvPr/>
          </p:nvSpPr>
          <p:spPr>
            <a:xfrm>
              <a:off x="5873550" y="3662925"/>
              <a:ext cx="284775" cy="73250"/>
            </a:xfrm>
            <a:custGeom>
              <a:rect b="b" l="l" r="r" t="t"/>
              <a:pathLst>
                <a:path extrusionOk="0" h="2930" w="11391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5859050" y="3654075"/>
              <a:ext cx="342200" cy="90000"/>
            </a:xfrm>
            <a:custGeom>
              <a:rect b="b" l="l" r="r" t="t"/>
              <a:pathLst>
                <a:path extrusionOk="0" h="3600" w="13688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7"/>
            <p:cNvSpPr/>
            <p:nvPr/>
          </p:nvSpPr>
          <p:spPr>
            <a:xfrm>
              <a:off x="6185775" y="3706475"/>
              <a:ext cx="137975" cy="31600"/>
            </a:xfrm>
            <a:custGeom>
              <a:rect b="b" l="l" r="r" t="t"/>
              <a:pathLst>
                <a:path extrusionOk="0" h="1264" w="5519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7"/>
            <p:cNvSpPr/>
            <p:nvPr/>
          </p:nvSpPr>
          <p:spPr>
            <a:xfrm>
              <a:off x="6156100" y="3698600"/>
              <a:ext cx="203625" cy="47675"/>
            </a:xfrm>
            <a:custGeom>
              <a:rect b="b" l="l" r="r" t="t"/>
              <a:pathLst>
                <a:path extrusionOk="0" h="1907" w="8145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7"/>
            <p:cNvSpPr/>
            <p:nvPr/>
          </p:nvSpPr>
          <p:spPr>
            <a:xfrm>
              <a:off x="6158300" y="3493725"/>
              <a:ext cx="139875" cy="161950"/>
            </a:xfrm>
            <a:custGeom>
              <a:rect b="b" l="l" r="r" t="t"/>
              <a:pathLst>
                <a:path extrusionOk="0" h="6478" w="5595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7"/>
            <p:cNvSpPr/>
            <p:nvPr/>
          </p:nvSpPr>
          <p:spPr>
            <a:xfrm>
              <a:off x="6149775" y="3484875"/>
              <a:ext cx="165125" cy="188175"/>
            </a:xfrm>
            <a:custGeom>
              <a:rect b="b" l="l" r="r" t="t"/>
              <a:pathLst>
                <a:path extrusionOk="0" h="7527" w="6605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7"/>
            <p:cNvSpPr/>
            <p:nvPr/>
          </p:nvSpPr>
          <p:spPr>
            <a:xfrm>
              <a:off x="5945525" y="3367450"/>
              <a:ext cx="213125" cy="254775"/>
            </a:xfrm>
            <a:custGeom>
              <a:rect b="b" l="l" r="r" t="t"/>
              <a:pathLst>
                <a:path extrusionOk="0" h="10191" w="8525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5936075" y="3355775"/>
              <a:ext cx="232350" cy="278450"/>
            </a:xfrm>
            <a:custGeom>
              <a:rect b="b" l="l" r="r" t="t"/>
              <a:pathLst>
                <a:path extrusionOk="0" h="11138" w="9294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6429775" y="3529075"/>
              <a:ext cx="453650" cy="254450"/>
            </a:xfrm>
            <a:custGeom>
              <a:rect b="b" l="l" r="r" t="t"/>
              <a:pathLst>
                <a:path extrusionOk="0" h="10178" w="18146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7"/>
            <p:cNvSpPr/>
            <p:nvPr/>
          </p:nvSpPr>
          <p:spPr>
            <a:xfrm>
              <a:off x="6416200" y="3519925"/>
              <a:ext cx="483325" cy="271500"/>
            </a:xfrm>
            <a:custGeom>
              <a:rect b="b" l="l" r="r" t="t"/>
              <a:pathLst>
                <a:path extrusionOk="0" h="10860" w="19333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7"/>
            <p:cNvSpPr/>
            <p:nvPr/>
          </p:nvSpPr>
          <p:spPr>
            <a:xfrm>
              <a:off x="5992575" y="3785400"/>
              <a:ext cx="867500" cy="764650"/>
            </a:xfrm>
            <a:custGeom>
              <a:rect b="b" l="l" r="r" t="t"/>
              <a:pathLst>
                <a:path extrusionOk="0" h="30586" w="3470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27"/>
            <p:cNvSpPr/>
            <p:nvPr/>
          </p:nvSpPr>
          <p:spPr>
            <a:xfrm>
              <a:off x="5985000" y="3768350"/>
              <a:ext cx="883600" cy="789850"/>
            </a:xfrm>
            <a:custGeom>
              <a:rect b="b" l="l" r="r" t="t"/>
              <a:pathLst>
                <a:path extrusionOk="0" h="31594" w="35344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27"/>
            <p:cNvSpPr/>
            <p:nvPr/>
          </p:nvSpPr>
          <p:spPr>
            <a:xfrm>
              <a:off x="6575950" y="4616250"/>
              <a:ext cx="97550" cy="109575"/>
            </a:xfrm>
            <a:custGeom>
              <a:rect b="b" l="l" r="r" t="t"/>
              <a:pathLst>
                <a:path extrusionOk="0" h="4383" w="3902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7"/>
            <p:cNvSpPr/>
            <p:nvPr/>
          </p:nvSpPr>
          <p:spPr>
            <a:xfrm>
              <a:off x="6568050" y="4609625"/>
              <a:ext cx="115875" cy="126600"/>
            </a:xfrm>
            <a:custGeom>
              <a:rect b="b" l="l" r="r" t="t"/>
              <a:pathLst>
                <a:path extrusionOk="0" h="5064" w="4635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7"/>
            <p:cNvSpPr/>
            <p:nvPr/>
          </p:nvSpPr>
          <p:spPr>
            <a:xfrm>
              <a:off x="6995150" y="4713800"/>
              <a:ext cx="195750" cy="190700"/>
            </a:xfrm>
            <a:custGeom>
              <a:rect b="b" l="l" r="r" t="t"/>
              <a:pathLst>
                <a:path extrusionOk="0" h="7628" w="783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27"/>
            <p:cNvSpPr/>
            <p:nvPr/>
          </p:nvSpPr>
          <p:spPr>
            <a:xfrm>
              <a:off x="6985700" y="4705900"/>
              <a:ext cx="213100" cy="209650"/>
            </a:xfrm>
            <a:custGeom>
              <a:rect b="b" l="l" r="r" t="t"/>
              <a:pathLst>
                <a:path extrusionOk="0" h="8386" w="8524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7"/>
            <p:cNvSpPr/>
            <p:nvPr/>
          </p:nvSpPr>
          <p:spPr>
            <a:xfrm>
              <a:off x="7223700" y="4478300"/>
              <a:ext cx="126625" cy="235850"/>
            </a:xfrm>
            <a:custGeom>
              <a:rect b="b" l="l" r="r" t="t"/>
              <a:pathLst>
                <a:path extrusionOk="0" h="9434" w="5065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7"/>
            <p:cNvSpPr/>
            <p:nvPr/>
          </p:nvSpPr>
          <p:spPr>
            <a:xfrm>
              <a:off x="7219600" y="4466625"/>
              <a:ext cx="149025" cy="258875"/>
            </a:xfrm>
            <a:custGeom>
              <a:rect b="b" l="l" r="r" t="t"/>
              <a:pathLst>
                <a:path extrusionOk="0" h="10355" w="5961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27"/>
            <p:cNvSpPr/>
            <p:nvPr/>
          </p:nvSpPr>
          <p:spPr>
            <a:xfrm>
              <a:off x="6134625" y="2921400"/>
              <a:ext cx="43275" cy="96300"/>
            </a:xfrm>
            <a:custGeom>
              <a:rect b="b" l="l" r="r" t="t"/>
              <a:pathLst>
                <a:path extrusionOk="0" h="3852" w="1731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27"/>
            <p:cNvSpPr/>
            <p:nvPr/>
          </p:nvSpPr>
          <p:spPr>
            <a:xfrm>
              <a:off x="6126725" y="2909725"/>
              <a:ext cx="59375" cy="122825"/>
            </a:xfrm>
            <a:custGeom>
              <a:rect b="b" l="l" r="r" t="t"/>
              <a:pathLst>
                <a:path extrusionOk="0" h="4913" w="2375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27"/>
            <p:cNvSpPr/>
            <p:nvPr/>
          </p:nvSpPr>
          <p:spPr>
            <a:xfrm>
              <a:off x="5917450" y="3060600"/>
              <a:ext cx="65350" cy="60650"/>
            </a:xfrm>
            <a:custGeom>
              <a:rect b="b" l="l" r="r" t="t"/>
              <a:pathLst>
                <a:path extrusionOk="0" h="2426" w="2614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27"/>
            <p:cNvSpPr/>
            <p:nvPr/>
          </p:nvSpPr>
          <p:spPr>
            <a:xfrm>
              <a:off x="5908275" y="3050825"/>
              <a:ext cx="86225" cy="78325"/>
            </a:xfrm>
            <a:custGeom>
              <a:rect b="b" l="l" r="r" t="t"/>
              <a:pathLst>
                <a:path extrusionOk="0" h="3133" w="3449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27"/>
            <p:cNvSpPr/>
            <p:nvPr/>
          </p:nvSpPr>
          <p:spPr>
            <a:xfrm>
              <a:off x="6168100" y="3083025"/>
              <a:ext cx="108300" cy="173650"/>
            </a:xfrm>
            <a:custGeom>
              <a:rect b="b" l="l" r="r" t="t"/>
              <a:pathLst>
                <a:path extrusionOk="0" h="6946" w="4332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27"/>
            <p:cNvSpPr/>
            <p:nvPr/>
          </p:nvSpPr>
          <p:spPr>
            <a:xfrm>
              <a:off x="6159575" y="3067875"/>
              <a:ext cx="125650" cy="204275"/>
            </a:xfrm>
            <a:custGeom>
              <a:rect b="b" l="l" r="r" t="t"/>
              <a:pathLst>
                <a:path extrusionOk="0" h="8171" w="5026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27"/>
            <p:cNvSpPr/>
            <p:nvPr/>
          </p:nvSpPr>
          <p:spPr>
            <a:xfrm>
              <a:off x="6241950" y="3244650"/>
              <a:ext cx="111475" cy="160375"/>
            </a:xfrm>
            <a:custGeom>
              <a:rect b="b" l="l" r="r" t="t"/>
              <a:pathLst>
                <a:path extrusionOk="0" h="6415" w="4459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27"/>
            <p:cNvSpPr/>
            <p:nvPr/>
          </p:nvSpPr>
          <p:spPr>
            <a:xfrm>
              <a:off x="6225225" y="3228550"/>
              <a:ext cx="138600" cy="187525"/>
            </a:xfrm>
            <a:custGeom>
              <a:rect b="b" l="l" r="r" t="t"/>
              <a:pathLst>
                <a:path extrusionOk="0" h="7501" w="5544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27"/>
            <p:cNvSpPr/>
            <p:nvPr/>
          </p:nvSpPr>
          <p:spPr>
            <a:xfrm>
              <a:off x="6323400" y="2434950"/>
              <a:ext cx="220375" cy="347575"/>
            </a:xfrm>
            <a:custGeom>
              <a:rect b="b" l="l" r="r" t="t"/>
              <a:pathLst>
                <a:path extrusionOk="0" h="13903" w="8815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7"/>
            <p:cNvSpPr/>
            <p:nvPr/>
          </p:nvSpPr>
          <p:spPr>
            <a:xfrm>
              <a:off x="6314250" y="2424850"/>
              <a:ext cx="238050" cy="377575"/>
            </a:xfrm>
            <a:custGeom>
              <a:rect b="b" l="l" r="r" t="t"/>
              <a:pathLst>
                <a:path extrusionOk="0" h="15103" w="9522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7"/>
            <p:cNvSpPr/>
            <p:nvPr/>
          </p:nvSpPr>
          <p:spPr>
            <a:xfrm>
              <a:off x="6470500" y="2285950"/>
              <a:ext cx="89675" cy="141450"/>
            </a:xfrm>
            <a:custGeom>
              <a:rect b="b" l="l" r="r" t="t"/>
              <a:pathLst>
                <a:path extrusionOk="0" h="5658" w="3587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7"/>
            <p:cNvSpPr/>
            <p:nvPr/>
          </p:nvSpPr>
          <p:spPr>
            <a:xfrm>
              <a:off x="6462300" y="2274900"/>
              <a:ext cx="105775" cy="160375"/>
            </a:xfrm>
            <a:custGeom>
              <a:rect b="b" l="l" r="r" t="t"/>
              <a:pathLst>
                <a:path extrusionOk="0" h="6415" w="4231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7"/>
            <p:cNvSpPr/>
            <p:nvPr/>
          </p:nvSpPr>
          <p:spPr>
            <a:xfrm>
              <a:off x="6378950" y="1950375"/>
              <a:ext cx="126300" cy="303725"/>
            </a:xfrm>
            <a:custGeom>
              <a:rect b="b" l="l" r="r" t="t"/>
              <a:pathLst>
                <a:path extrusionOk="0" h="12149" w="5052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7"/>
            <p:cNvSpPr/>
            <p:nvPr/>
          </p:nvSpPr>
          <p:spPr>
            <a:xfrm>
              <a:off x="6370425" y="1934925"/>
              <a:ext cx="145575" cy="327050"/>
            </a:xfrm>
            <a:custGeom>
              <a:rect b="b" l="l" r="r" t="t"/>
              <a:pathLst>
                <a:path extrusionOk="0" h="13082" w="5823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7"/>
            <p:cNvSpPr/>
            <p:nvPr/>
          </p:nvSpPr>
          <p:spPr>
            <a:xfrm>
              <a:off x="5626075" y="893825"/>
              <a:ext cx="145875" cy="113350"/>
            </a:xfrm>
            <a:custGeom>
              <a:rect b="b" l="l" r="r" t="t"/>
              <a:pathLst>
                <a:path extrusionOk="0" h="4534" w="5835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7"/>
            <p:cNvSpPr/>
            <p:nvPr/>
          </p:nvSpPr>
          <p:spPr>
            <a:xfrm>
              <a:off x="5617225" y="885625"/>
              <a:ext cx="162600" cy="131025"/>
            </a:xfrm>
            <a:custGeom>
              <a:rect b="b" l="l" r="r" t="t"/>
              <a:pathLst>
                <a:path extrusionOk="0" h="5241" w="6504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7"/>
            <p:cNvSpPr/>
            <p:nvPr/>
          </p:nvSpPr>
          <p:spPr>
            <a:xfrm>
              <a:off x="5828725" y="897925"/>
              <a:ext cx="80850" cy="36650"/>
            </a:xfrm>
            <a:custGeom>
              <a:rect b="b" l="l" r="r" t="t"/>
              <a:pathLst>
                <a:path extrusionOk="0" h="1466" w="3234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7"/>
            <p:cNvSpPr/>
            <p:nvPr/>
          </p:nvSpPr>
          <p:spPr>
            <a:xfrm>
              <a:off x="5814525" y="890350"/>
              <a:ext cx="111475" cy="53700"/>
            </a:xfrm>
            <a:custGeom>
              <a:rect b="b" l="l" r="r" t="t"/>
              <a:pathLst>
                <a:path extrusionOk="0" h="2148" w="4459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7"/>
            <p:cNvSpPr/>
            <p:nvPr/>
          </p:nvSpPr>
          <p:spPr>
            <a:xfrm>
              <a:off x="5765925" y="1013475"/>
              <a:ext cx="80825" cy="48625"/>
            </a:xfrm>
            <a:custGeom>
              <a:rect b="b" l="l" r="r" t="t"/>
              <a:pathLst>
                <a:path extrusionOk="0" h="1945" w="3233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7"/>
            <p:cNvSpPr/>
            <p:nvPr/>
          </p:nvSpPr>
          <p:spPr>
            <a:xfrm>
              <a:off x="5752975" y="1004300"/>
              <a:ext cx="113025" cy="68225"/>
            </a:xfrm>
            <a:custGeom>
              <a:rect b="b" l="l" r="r" t="t"/>
              <a:pathLst>
                <a:path extrusionOk="0" h="2729" w="4521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7"/>
            <p:cNvSpPr/>
            <p:nvPr/>
          </p:nvSpPr>
          <p:spPr>
            <a:xfrm>
              <a:off x="4952100" y="890350"/>
              <a:ext cx="78950" cy="112725"/>
            </a:xfrm>
            <a:custGeom>
              <a:rect b="b" l="l" r="r" t="t"/>
              <a:pathLst>
                <a:path extrusionOk="0" h="4509" w="3158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7"/>
            <p:cNvSpPr/>
            <p:nvPr/>
          </p:nvSpPr>
          <p:spPr>
            <a:xfrm>
              <a:off x="4944200" y="878675"/>
              <a:ext cx="94750" cy="137975"/>
            </a:xfrm>
            <a:custGeom>
              <a:rect b="b" l="l" r="r" t="t"/>
              <a:pathLst>
                <a:path extrusionOk="0" h="5519" w="379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7"/>
            <p:cNvSpPr/>
            <p:nvPr/>
          </p:nvSpPr>
          <p:spPr>
            <a:xfrm>
              <a:off x="4770275" y="799125"/>
              <a:ext cx="164800" cy="161950"/>
            </a:xfrm>
            <a:custGeom>
              <a:rect b="b" l="l" r="r" t="t"/>
              <a:pathLst>
                <a:path extrusionOk="0" h="6478" w="6592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7"/>
            <p:cNvSpPr/>
            <p:nvPr/>
          </p:nvSpPr>
          <p:spPr>
            <a:xfrm>
              <a:off x="4761750" y="785550"/>
              <a:ext cx="184075" cy="183425"/>
            </a:xfrm>
            <a:custGeom>
              <a:rect b="b" l="l" r="r" t="t"/>
              <a:pathLst>
                <a:path extrusionOk="0" h="7337" w="7363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7"/>
            <p:cNvSpPr/>
            <p:nvPr/>
          </p:nvSpPr>
          <p:spPr>
            <a:xfrm>
              <a:off x="4392100" y="1174150"/>
              <a:ext cx="165750" cy="386075"/>
            </a:xfrm>
            <a:custGeom>
              <a:rect b="b" l="l" r="r" t="t"/>
              <a:pathLst>
                <a:path extrusionOk="0" h="15443" w="663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7"/>
            <p:cNvSpPr/>
            <p:nvPr/>
          </p:nvSpPr>
          <p:spPr>
            <a:xfrm>
              <a:off x="4383875" y="1161200"/>
              <a:ext cx="181875" cy="406925"/>
            </a:xfrm>
            <a:custGeom>
              <a:rect b="b" l="l" r="r" t="t"/>
              <a:pathLst>
                <a:path extrusionOk="0" h="16277" w="7275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7"/>
            <p:cNvSpPr/>
            <p:nvPr/>
          </p:nvSpPr>
          <p:spPr>
            <a:xfrm>
              <a:off x="3327950" y="2153675"/>
              <a:ext cx="78950" cy="116200"/>
            </a:xfrm>
            <a:custGeom>
              <a:rect b="b" l="l" r="r" t="t"/>
              <a:pathLst>
                <a:path extrusionOk="0" h="4648" w="3158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7"/>
            <p:cNvSpPr/>
            <p:nvPr/>
          </p:nvSpPr>
          <p:spPr>
            <a:xfrm>
              <a:off x="3320050" y="2144525"/>
              <a:ext cx="94725" cy="134825"/>
            </a:xfrm>
            <a:custGeom>
              <a:rect b="b" l="l" r="r" t="t"/>
              <a:pathLst>
                <a:path extrusionOk="0" h="5393" w="3789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7"/>
            <p:cNvSpPr/>
            <p:nvPr/>
          </p:nvSpPr>
          <p:spPr>
            <a:xfrm>
              <a:off x="3404025" y="2057075"/>
              <a:ext cx="144925" cy="252250"/>
            </a:xfrm>
            <a:custGeom>
              <a:rect b="b" l="l" r="r" t="t"/>
              <a:pathLst>
                <a:path extrusionOk="0" h="10090" w="5797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7"/>
            <p:cNvSpPr/>
            <p:nvPr/>
          </p:nvSpPr>
          <p:spPr>
            <a:xfrm>
              <a:off x="3394250" y="2048250"/>
              <a:ext cx="162600" cy="270550"/>
            </a:xfrm>
            <a:custGeom>
              <a:rect b="b" l="l" r="r" t="t"/>
              <a:pathLst>
                <a:path extrusionOk="0" h="10822" w="6504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7"/>
            <p:cNvSpPr/>
            <p:nvPr/>
          </p:nvSpPr>
          <p:spPr>
            <a:xfrm>
              <a:off x="3658775" y="1084500"/>
              <a:ext cx="236775" cy="215300"/>
            </a:xfrm>
            <a:custGeom>
              <a:rect b="b" l="l" r="r" t="t"/>
              <a:pathLst>
                <a:path extrusionOk="0" h="8612" w="9471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7"/>
            <p:cNvSpPr/>
            <p:nvPr/>
          </p:nvSpPr>
          <p:spPr>
            <a:xfrm>
              <a:off x="3645200" y="1074400"/>
              <a:ext cx="260450" cy="239600"/>
            </a:xfrm>
            <a:custGeom>
              <a:rect b="b" l="l" r="r" t="t"/>
              <a:pathLst>
                <a:path extrusionOk="0" h="9584" w="10418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7"/>
            <p:cNvSpPr/>
            <p:nvPr/>
          </p:nvSpPr>
          <p:spPr>
            <a:xfrm>
              <a:off x="3780950" y="1045975"/>
              <a:ext cx="134825" cy="91250"/>
            </a:xfrm>
            <a:custGeom>
              <a:rect b="b" l="l" r="r" t="t"/>
              <a:pathLst>
                <a:path extrusionOk="0" h="3650" w="5393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7"/>
            <p:cNvSpPr/>
            <p:nvPr/>
          </p:nvSpPr>
          <p:spPr>
            <a:xfrm>
              <a:off x="3768950" y="1035550"/>
              <a:ext cx="156600" cy="111475"/>
            </a:xfrm>
            <a:custGeom>
              <a:rect b="b" l="l" r="r" t="t"/>
              <a:pathLst>
                <a:path extrusionOk="0" h="4459" w="6264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7"/>
            <p:cNvSpPr/>
            <p:nvPr/>
          </p:nvSpPr>
          <p:spPr>
            <a:xfrm>
              <a:off x="3098775" y="1751200"/>
              <a:ext cx="166375" cy="133550"/>
            </a:xfrm>
            <a:custGeom>
              <a:rect b="b" l="l" r="r" t="t"/>
              <a:pathLst>
                <a:path extrusionOk="0" h="5342" w="6655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7"/>
            <p:cNvSpPr/>
            <p:nvPr/>
          </p:nvSpPr>
          <p:spPr>
            <a:xfrm>
              <a:off x="3089925" y="1740150"/>
              <a:ext cx="182800" cy="153450"/>
            </a:xfrm>
            <a:custGeom>
              <a:rect b="b" l="l" r="r" t="t"/>
              <a:pathLst>
                <a:path extrusionOk="0" h="6138" w="7312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7"/>
            <p:cNvSpPr/>
            <p:nvPr/>
          </p:nvSpPr>
          <p:spPr>
            <a:xfrm>
              <a:off x="3793250" y="2636350"/>
              <a:ext cx="57175" cy="35700"/>
            </a:xfrm>
            <a:custGeom>
              <a:rect b="b" l="l" r="r" t="t"/>
              <a:pathLst>
                <a:path extrusionOk="0" h="1428" w="2287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7"/>
            <p:cNvSpPr/>
            <p:nvPr/>
          </p:nvSpPr>
          <p:spPr>
            <a:xfrm>
              <a:off x="3768950" y="2626875"/>
              <a:ext cx="95675" cy="59375"/>
            </a:xfrm>
            <a:custGeom>
              <a:rect b="b" l="l" r="r" t="t"/>
              <a:pathLst>
                <a:path extrusionOk="0" h="2375" w="3827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7"/>
            <p:cNvSpPr/>
            <p:nvPr/>
          </p:nvSpPr>
          <p:spPr>
            <a:xfrm>
              <a:off x="3702975" y="2517025"/>
              <a:ext cx="43275" cy="68200"/>
            </a:xfrm>
            <a:custGeom>
              <a:rect b="b" l="l" r="r" t="t"/>
              <a:pathLst>
                <a:path extrusionOk="0" h="2728" w="1731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7"/>
            <p:cNvSpPr/>
            <p:nvPr/>
          </p:nvSpPr>
          <p:spPr>
            <a:xfrm>
              <a:off x="3694450" y="2505025"/>
              <a:ext cx="62850" cy="88100"/>
            </a:xfrm>
            <a:custGeom>
              <a:rect b="b" l="l" r="r" t="t"/>
              <a:pathLst>
                <a:path extrusionOk="0" h="3524" w="2514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7"/>
            <p:cNvSpPr/>
            <p:nvPr/>
          </p:nvSpPr>
          <p:spPr>
            <a:xfrm>
              <a:off x="3696975" y="2570375"/>
              <a:ext cx="25275" cy="78000"/>
            </a:xfrm>
            <a:custGeom>
              <a:rect b="b" l="l" r="r" t="t"/>
              <a:pathLst>
                <a:path extrusionOk="0" h="3120" w="1011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7"/>
            <p:cNvSpPr/>
            <p:nvPr/>
          </p:nvSpPr>
          <p:spPr>
            <a:xfrm>
              <a:off x="3688775" y="2563750"/>
              <a:ext cx="43275" cy="92500"/>
            </a:xfrm>
            <a:custGeom>
              <a:rect b="b" l="l" r="r" t="t"/>
              <a:pathLst>
                <a:path extrusionOk="0" h="3700" w="1731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7"/>
            <p:cNvSpPr/>
            <p:nvPr/>
          </p:nvSpPr>
          <p:spPr>
            <a:xfrm>
              <a:off x="4360850" y="1623350"/>
              <a:ext cx="47375" cy="27475"/>
            </a:xfrm>
            <a:custGeom>
              <a:rect b="b" l="l" r="r" t="t"/>
              <a:pathLst>
                <a:path extrusionOk="0" h="1099" w="1895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7"/>
            <p:cNvSpPr/>
            <p:nvPr/>
          </p:nvSpPr>
          <p:spPr>
            <a:xfrm>
              <a:off x="4347900" y="1615450"/>
              <a:ext cx="74200" cy="44550"/>
            </a:xfrm>
            <a:custGeom>
              <a:rect b="b" l="l" r="r" t="t"/>
              <a:pathLst>
                <a:path extrusionOk="0" h="1782" w="2968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7"/>
            <p:cNvSpPr/>
            <p:nvPr/>
          </p:nvSpPr>
          <p:spPr>
            <a:xfrm>
              <a:off x="2445000" y="785850"/>
              <a:ext cx="922425" cy="1196450"/>
            </a:xfrm>
            <a:custGeom>
              <a:rect b="b" l="l" r="r" t="t"/>
              <a:pathLst>
                <a:path extrusionOk="0" h="47858" w="36897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7"/>
            <p:cNvSpPr/>
            <p:nvPr/>
          </p:nvSpPr>
          <p:spPr>
            <a:xfrm>
              <a:off x="2437100" y="777350"/>
              <a:ext cx="939800" cy="1218525"/>
            </a:xfrm>
            <a:custGeom>
              <a:rect b="b" l="l" r="r" t="t"/>
              <a:pathLst>
                <a:path extrusionOk="0" h="48741" w="37592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7"/>
            <p:cNvSpPr/>
            <p:nvPr/>
          </p:nvSpPr>
          <p:spPr>
            <a:xfrm>
              <a:off x="2067150" y="740400"/>
              <a:ext cx="667350" cy="530050"/>
            </a:xfrm>
            <a:custGeom>
              <a:rect b="b" l="l" r="r" t="t"/>
              <a:pathLst>
                <a:path extrusionOk="0" h="21202" w="26694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7"/>
            <p:cNvSpPr/>
            <p:nvPr/>
          </p:nvSpPr>
          <p:spPr>
            <a:xfrm>
              <a:off x="2057975" y="732525"/>
              <a:ext cx="685375" cy="546450"/>
            </a:xfrm>
            <a:custGeom>
              <a:rect b="b" l="l" r="r" t="t"/>
              <a:pathLst>
                <a:path extrusionOk="0" h="21858" w="27415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7"/>
            <p:cNvSpPr/>
            <p:nvPr/>
          </p:nvSpPr>
          <p:spPr>
            <a:xfrm>
              <a:off x="2007475" y="1152350"/>
              <a:ext cx="49275" cy="59075"/>
            </a:xfrm>
            <a:custGeom>
              <a:rect b="b" l="l" r="r" t="t"/>
              <a:pathLst>
                <a:path extrusionOk="0" h="2363" w="1971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7"/>
            <p:cNvSpPr/>
            <p:nvPr/>
          </p:nvSpPr>
          <p:spPr>
            <a:xfrm>
              <a:off x="1995800" y="1140375"/>
              <a:ext cx="70100" cy="82100"/>
            </a:xfrm>
            <a:custGeom>
              <a:rect b="b" l="l" r="r" t="t"/>
              <a:pathLst>
                <a:path extrusionOk="0" h="3284" w="2804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7"/>
            <p:cNvSpPr/>
            <p:nvPr/>
          </p:nvSpPr>
          <p:spPr>
            <a:xfrm>
              <a:off x="2092700" y="954125"/>
              <a:ext cx="54950" cy="101675"/>
            </a:xfrm>
            <a:custGeom>
              <a:rect b="b" l="l" r="r" t="t"/>
              <a:pathLst>
                <a:path extrusionOk="0" h="4067" w="2198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7"/>
            <p:cNvSpPr/>
            <p:nvPr/>
          </p:nvSpPr>
          <p:spPr>
            <a:xfrm>
              <a:off x="2084500" y="938325"/>
              <a:ext cx="73900" cy="125350"/>
            </a:xfrm>
            <a:custGeom>
              <a:rect b="b" l="l" r="r" t="t"/>
              <a:pathLst>
                <a:path extrusionOk="0" h="5014" w="2956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7"/>
            <p:cNvSpPr/>
            <p:nvPr/>
          </p:nvSpPr>
          <p:spPr>
            <a:xfrm>
              <a:off x="1999575" y="874575"/>
              <a:ext cx="83050" cy="141750"/>
            </a:xfrm>
            <a:custGeom>
              <a:rect b="b" l="l" r="r" t="t"/>
              <a:pathLst>
                <a:path extrusionOk="0" h="5670" w="3322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7"/>
            <p:cNvSpPr/>
            <p:nvPr/>
          </p:nvSpPr>
          <p:spPr>
            <a:xfrm>
              <a:off x="1989175" y="864475"/>
              <a:ext cx="101025" cy="173625"/>
            </a:xfrm>
            <a:custGeom>
              <a:rect b="b" l="l" r="r" t="t"/>
              <a:pathLst>
                <a:path extrusionOk="0" h="6945" w="4041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7"/>
            <p:cNvSpPr/>
            <p:nvPr/>
          </p:nvSpPr>
          <p:spPr>
            <a:xfrm>
              <a:off x="1924775" y="1047875"/>
              <a:ext cx="106400" cy="104500"/>
            </a:xfrm>
            <a:custGeom>
              <a:rect b="b" l="l" r="r" t="t"/>
              <a:pathLst>
                <a:path extrusionOk="0" h="4180" w="4256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7"/>
            <p:cNvSpPr/>
            <p:nvPr/>
          </p:nvSpPr>
          <p:spPr>
            <a:xfrm>
              <a:off x="1916875" y="1036500"/>
              <a:ext cx="124100" cy="128500"/>
            </a:xfrm>
            <a:custGeom>
              <a:rect b="b" l="l" r="r" t="t"/>
              <a:pathLst>
                <a:path extrusionOk="0" h="5140" w="4964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27"/>
            <p:cNvSpPr/>
            <p:nvPr/>
          </p:nvSpPr>
          <p:spPr>
            <a:xfrm>
              <a:off x="1706650" y="1016300"/>
              <a:ext cx="192575" cy="136400"/>
            </a:xfrm>
            <a:custGeom>
              <a:rect b="b" l="l" r="r" t="t"/>
              <a:pathLst>
                <a:path extrusionOk="0" h="5456" w="7703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7"/>
            <p:cNvSpPr/>
            <p:nvPr/>
          </p:nvSpPr>
          <p:spPr>
            <a:xfrm>
              <a:off x="1697800" y="1004950"/>
              <a:ext cx="209625" cy="156600"/>
            </a:xfrm>
            <a:custGeom>
              <a:rect b="b" l="l" r="r" t="t"/>
              <a:pathLst>
                <a:path extrusionOk="0" h="6264" w="8385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7"/>
            <p:cNvSpPr/>
            <p:nvPr/>
          </p:nvSpPr>
          <p:spPr>
            <a:xfrm>
              <a:off x="1640975" y="919700"/>
              <a:ext cx="161975" cy="96625"/>
            </a:xfrm>
            <a:custGeom>
              <a:rect b="b" l="l" r="r" t="t"/>
              <a:pathLst>
                <a:path extrusionOk="0" h="3865" w="6479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7"/>
            <p:cNvSpPr/>
            <p:nvPr/>
          </p:nvSpPr>
          <p:spPr>
            <a:xfrm>
              <a:off x="1629625" y="910875"/>
              <a:ext cx="184375" cy="113650"/>
            </a:xfrm>
            <a:custGeom>
              <a:rect b="b" l="l" r="r" t="t"/>
              <a:pathLst>
                <a:path extrusionOk="0" h="4546" w="7375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7"/>
            <p:cNvSpPr/>
            <p:nvPr/>
          </p:nvSpPr>
          <p:spPr>
            <a:xfrm>
              <a:off x="1843950" y="961050"/>
              <a:ext cx="72950" cy="40125"/>
            </a:xfrm>
            <a:custGeom>
              <a:rect b="b" l="l" r="r" t="t"/>
              <a:pathLst>
                <a:path extrusionOk="0" h="1605" w="2918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7"/>
            <p:cNvSpPr/>
            <p:nvPr/>
          </p:nvSpPr>
          <p:spPr>
            <a:xfrm>
              <a:off x="1833850" y="953475"/>
              <a:ext cx="102950" cy="58125"/>
            </a:xfrm>
            <a:custGeom>
              <a:rect b="b" l="l" r="r" t="t"/>
              <a:pathLst>
                <a:path extrusionOk="0" h="2325" w="4118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7"/>
            <p:cNvSpPr/>
            <p:nvPr/>
          </p:nvSpPr>
          <p:spPr>
            <a:xfrm>
              <a:off x="1900150" y="882450"/>
              <a:ext cx="40425" cy="51500"/>
            </a:xfrm>
            <a:custGeom>
              <a:rect b="b" l="l" r="r" t="t"/>
              <a:pathLst>
                <a:path extrusionOk="0" h="2060" w="1617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7"/>
            <p:cNvSpPr/>
            <p:nvPr/>
          </p:nvSpPr>
          <p:spPr>
            <a:xfrm>
              <a:off x="1889725" y="873000"/>
              <a:ext cx="58750" cy="77975"/>
            </a:xfrm>
            <a:custGeom>
              <a:rect b="b" l="l" r="r" t="t"/>
              <a:pathLst>
                <a:path extrusionOk="0" h="3119" w="235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7"/>
            <p:cNvSpPr/>
            <p:nvPr/>
          </p:nvSpPr>
          <p:spPr>
            <a:xfrm>
              <a:off x="1439900" y="1099950"/>
              <a:ext cx="185325" cy="192275"/>
            </a:xfrm>
            <a:custGeom>
              <a:rect b="b" l="l" r="r" t="t"/>
              <a:pathLst>
                <a:path extrusionOk="0" h="7691" w="7413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7"/>
            <p:cNvSpPr/>
            <p:nvPr/>
          </p:nvSpPr>
          <p:spPr>
            <a:xfrm>
              <a:off x="1431375" y="1091425"/>
              <a:ext cx="201725" cy="208700"/>
            </a:xfrm>
            <a:custGeom>
              <a:rect b="b" l="l" r="r" t="t"/>
              <a:pathLst>
                <a:path extrusionOk="0" h="8348" w="8069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7"/>
            <p:cNvSpPr/>
            <p:nvPr/>
          </p:nvSpPr>
          <p:spPr>
            <a:xfrm>
              <a:off x="1514700" y="1211400"/>
              <a:ext cx="329275" cy="270225"/>
            </a:xfrm>
            <a:custGeom>
              <a:rect b="b" l="l" r="r" t="t"/>
              <a:pathLst>
                <a:path extrusionOk="0" h="10809" w="13171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7"/>
            <p:cNvSpPr/>
            <p:nvPr/>
          </p:nvSpPr>
          <p:spPr>
            <a:xfrm>
              <a:off x="1506825" y="1202875"/>
              <a:ext cx="349150" cy="287600"/>
            </a:xfrm>
            <a:custGeom>
              <a:rect b="b" l="l" r="r" t="t"/>
              <a:pathLst>
                <a:path extrusionOk="0" h="11504" w="13966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7"/>
            <p:cNvSpPr/>
            <p:nvPr/>
          </p:nvSpPr>
          <p:spPr>
            <a:xfrm>
              <a:off x="1843950" y="1219275"/>
              <a:ext cx="96625" cy="163875"/>
            </a:xfrm>
            <a:custGeom>
              <a:rect b="b" l="l" r="r" t="t"/>
              <a:pathLst>
                <a:path extrusionOk="0" h="6555" w="3865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7"/>
            <p:cNvSpPr/>
            <p:nvPr/>
          </p:nvSpPr>
          <p:spPr>
            <a:xfrm>
              <a:off x="1835425" y="1205075"/>
              <a:ext cx="113050" cy="190700"/>
            </a:xfrm>
            <a:custGeom>
              <a:rect b="b" l="l" r="r" t="t"/>
              <a:pathLst>
                <a:path extrusionOk="0" h="7628" w="4522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27"/>
            <p:cNvSpPr/>
            <p:nvPr/>
          </p:nvSpPr>
          <p:spPr>
            <a:xfrm>
              <a:off x="1794700" y="1458875"/>
              <a:ext cx="74850" cy="69800"/>
            </a:xfrm>
            <a:custGeom>
              <a:rect b="b" l="l" r="r" t="t"/>
              <a:pathLst>
                <a:path extrusionOk="0" h="2792" w="2994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27"/>
            <p:cNvSpPr/>
            <p:nvPr/>
          </p:nvSpPr>
          <p:spPr>
            <a:xfrm>
              <a:off x="1782075" y="1445925"/>
              <a:ext cx="98850" cy="90625"/>
            </a:xfrm>
            <a:custGeom>
              <a:rect b="b" l="l" r="r" t="t"/>
              <a:pathLst>
                <a:path extrusionOk="0" h="3625" w="3954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7"/>
            <p:cNvSpPr/>
            <p:nvPr/>
          </p:nvSpPr>
          <p:spPr>
            <a:xfrm>
              <a:off x="241275" y="1079650"/>
              <a:ext cx="2559200" cy="3887025"/>
            </a:xfrm>
            <a:custGeom>
              <a:rect b="b" l="l" r="r" t="t"/>
              <a:pathLst>
                <a:path extrusionOk="0" h="155481" w="102368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7"/>
            <p:cNvSpPr/>
            <p:nvPr/>
          </p:nvSpPr>
          <p:spPr>
            <a:xfrm>
              <a:off x="238125" y="1071925"/>
              <a:ext cx="2568675" cy="3902025"/>
            </a:xfrm>
            <a:custGeom>
              <a:rect b="b" l="l" r="r" t="t"/>
              <a:pathLst>
                <a:path extrusionOk="0" h="156081" w="102747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7"/>
            <p:cNvSpPr/>
            <p:nvPr/>
          </p:nvSpPr>
          <p:spPr>
            <a:xfrm>
              <a:off x="1940550" y="1654925"/>
              <a:ext cx="124725" cy="149650"/>
            </a:xfrm>
            <a:custGeom>
              <a:rect b="b" l="l" r="r" t="t"/>
              <a:pathLst>
                <a:path extrusionOk="0" h="5986" w="4989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7"/>
            <p:cNvSpPr/>
            <p:nvPr/>
          </p:nvSpPr>
          <p:spPr>
            <a:xfrm>
              <a:off x="1932650" y="1641650"/>
              <a:ext cx="145575" cy="179325"/>
            </a:xfrm>
            <a:custGeom>
              <a:rect b="b" l="l" r="r" t="t"/>
              <a:pathLst>
                <a:path extrusionOk="0" h="7173" w="5823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7"/>
            <p:cNvSpPr/>
            <p:nvPr/>
          </p:nvSpPr>
          <p:spPr>
            <a:xfrm>
              <a:off x="2019475" y="1292525"/>
              <a:ext cx="410075" cy="583375"/>
            </a:xfrm>
            <a:custGeom>
              <a:rect b="b" l="l" r="r" t="t"/>
              <a:pathLst>
                <a:path extrusionOk="0" h="23335" w="16403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7"/>
            <p:cNvSpPr/>
            <p:nvPr/>
          </p:nvSpPr>
          <p:spPr>
            <a:xfrm>
              <a:off x="2011275" y="1270725"/>
              <a:ext cx="427750" cy="619075"/>
            </a:xfrm>
            <a:custGeom>
              <a:rect b="b" l="l" r="r" t="t"/>
              <a:pathLst>
                <a:path extrusionOk="0" h="24763" w="1711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7"/>
            <p:cNvSpPr/>
            <p:nvPr/>
          </p:nvSpPr>
          <p:spPr>
            <a:xfrm>
              <a:off x="2342725" y="2272700"/>
              <a:ext cx="102300" cy="109875"/>
            </a:xfrm>
            <a:custGeom>
              <a:rect b="b" l="l" r="r" t="t"/>
              <a:pathLst>
                <a:path extrusionOk="0" h="4395" w="4092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7"/>
            <p:cNvSpPr/>
            <p:nvPr/>
          </p:nvSpPr>
          <p:spPr>
            <a:xfrm>
              <a:off x="2334825" y="2250600"/>
              <a:ext cx="118400" cy="142075"/>
            </a:xfrm>
            <a:custGeom>
              <a:rect b="b" l="l" r="r" t="t"/>
              <a:pathLst>
                <a:path extrusionOk="0" h="5683" w="4736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7"/>
            <p:cNvSpPr/>
            <p:nvPr/>
          </p:nvSpPr>
          <p:spPr>
            <a:xfrm>
              <a:off x="1713900" y="3010725"/>
              <a:ext cx="224775" cy="69925"/>
            </a:xfrm>
            <a:custGeom>
              <a:rect b="b" l="l" r="r" t="t"/>
              <a:pathLst>
                <a:path extrusionOk="0" h="2797" w="8991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7"/>
            <p:cNvSpPr/>
            <p:nvPr/>
          </p:nvSpPr>
          <p:spPr>
            <a:xfrm>
              <a:off x="1691475" y="3002850"/>
              <a:ext cx="265200" cy="86825"/>
            </a:xfrm>
            <a:custGeom>
              <a:rect b="b" l="l" r="r" t="t"/>
              <a:pathLst>
                <a:path extrusionOk="0" h="3473" w="10608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7"/>
            <p:cNvSpPr/>
            <p:nvPr/>
          </p:nvSpPr>
          <p:spPr>
            <a:xfrm>
              <a:off x="1938650" y="3067875"/>
              <a:ext cx="120300" cy="55275"/>
            </a:xfrm>
            <a:custGeom>
              <a:rect b="b" l="l" r="r" t="t"/>
              <a:pathLst>
                <a:path extrusionOk="0" h="2211" w="4812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7"/>
            <p:cNvSpPr/>
            <p:nvPr/>
          </p:nvSpPr>
          <p:spPr>
            <a:xfrm>
              <a:off x="1916875" y="3059350"/>
              <a:ext cx="152175" cy="75475"/>
            </a:xfrm>
            <a:custGeom>
              <a:rect b="b" l="l" r="r" t="t"/>
              <a:pathLst>
                <a:path extrusionOk="0" h="3019" w="6087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7"/>
            <p:cNvSpPr/>
            <p:nvPr/>
          </p:nvSpPr>
          <p:spPr>
            <a:xfrm>
              <a:off x="1843950" y="3121225"/>
              <a:ext cx="55275" cy="29075"/>
            </a:xfrm>
            <a:custGeom>
              <a:rect b="b" l="l" r="r" t="t"/>
              <a:pathLst>
                <a:path extrusionOk="0" h="1163" w="2211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7"/>
            <p:cNvSpPr/>
            <p:nvPr/>
          </p:nvSpPr>
          <p:spPr>
            <a:xfrm>
              <a:off x="1824375" y="3113325"/>
              <a:ext cx="88750" cy="47700"/>
            </a:xfrm>
            <a:custGeom>
              <a:rect b="b" l="l" r="r" t="t"/>
              <a:pathLst>
                <a:path extrusionOk="0" h="1908" w="355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7"/>
            <p:cNvSpPr/>
            <p:nvPr/>
          </p:nvSpPr>
          <p:spPr>
            <a:xfrm>
              <a:off x="2090500" y="3105425"/>
              <a:ext cx="65050" cy="33175"/>
            </a:xfrm>
            <a:custGeom>
              <a:rect b="b" l="l" r="r" t="t"/>
              <a:pathLst>
                <a:path extrusionOk="0" h="1327" w="2602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7"/>
            <p:cNvSpPr/>
            <p:nvPr/>
          </p:nvSpPr>
          <p:spPr>
            <a:xfrm>
              <a:off x="2077875" y="3094075"/>
              <a:ext cx="106725" cy="54325"/>
            </a:xfrm>
            <a:custGeom>
              <a:rect b="b" l="l" r="r" t="t"/>
              <a:pathLst>
                <a:path extrusionOk="0" h="2173" w="4269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7" name="Google Shape;2467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68" name="Google Shape;2468;p27"/>
          <p:cNvSpPr txBox="1"/>
          <p:nvPr>
            <p:ph idx="2" type="title"/>
          </p:nvPr>
        </p:nvSpPr>
        <p:spPr>
          <a:xfrm>
            <a:off x="719987" y="1921263"/>
            <a:ext cx="2299500" cy="37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69" name="Google Shape;2469;p27"/>
          <p:cNvSpPr txBox="1"/>
          <p:nvPr>
            <p:ph idx="1" type="subTitle"/>
          </p:nvPr>
        </p:nvSpPr>
        <p:spPr>
          <a:xfrm>
            <a:off x="720062" y="2220884"/>
            <a:ext cx="2299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70" name="Google Shape;2470;p27"/>
          <p:cNvSpPr txBox="1"/>
          <p:nvPr>
            <p:ph idx="3" type="title"/>
          </p:nvPr>
        </p:nvSpPr>
        <p:spPr>
          <a:xfrm>
            <a:off x="3422112" y="1921263"/>
            <a:ext cx="2299500" cy="37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71" name="Google Shape;2471;p27"/>
          <p:cNvSpPr txBox="1"/>
          <p:nvPr>
            <p:ph idx="4" type="subTitle"/>
          </p:nvPr>
        </p:nvSpPr>
        <p:spPr>
          <a:xfrm>
            <a:off x="3422187" y="2220884"/>
            <a:ext cx="2299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72" name="Google Shape;2472;p27"/>
          <p:cNvSpPr txBox="1"/>
          <p:nvPr>
            <p:ph idx="5" type="title"/>
          </p:nvPr>
        </p:nvSpPr>
        <p:spPr>
          <a:xfrm>
            <a:off x="720100" y="3686427"/>
            <a:ext cx="2299500" cy="37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73" name="Google Shape;2473;p27"/>
          <p:cNvSpPr txBox="1"/>
          <p:nvPr>
            <p:ph idx="6" type="subTitle"/>
          </p:nvPr>
        </p:nvSpPr>
        <p:spPr>
          <a:xfrm>
            <a:off x="720037" y="3990200"/>
            <a:ext cx="2299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74" name="Google Shape;2474;p27"/>
          <p:cNvSpPr txBox="1"/>
          <p:nvPr>
            <p:ph idx="7" type="title"/>
          </p:nvPr>
        </p:nvSpPr>
        <p:spPr>
          <a:xfrm>
            <a:off x="3422225" y="3686427"/>
            <a:ext cx="2299500" cy="37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75" name="Google Shape;2475;p27"/>
          <p:cNvSpPr txBox="1"/>
          <p:nvPr>
            <p:ph idx="8" type="subTitle"/>
          </p:nvPr>
        </p:nvSpPr>
        <p:spPr>
          <a:xfrm>
            <a:off x="3422162" y="3990200"/>
            <a:ext cx="2299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76" name="Google Shape;2476;p27"/>
          <p:cNvSpPr txBox="1"/>
          <p:nvPr>
            <p:ph idx="9" type="title"/>
          </p:nvPr>
        </p:nvSpPr>
        <p:spPr>
          <a:xfrm>
            <a:off x="6124363" y="1921263"/>
            <a:ext cx="2299500" cy="37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77" name="Google Shape;2477;p27"/>
          <p:cNvSpPr txBox="1"/>
          <p:nvPr>
            <p:ph idx="13" type="subTitle"/>
          </p:nvPr>
        </p:nvSpPr>
        <p:spPr>
          <a:xfrm>
            <a:off x="6124438" y="2220884"/>
            <a:ext cx="2299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78" name="Google Shape;2478;p27"/>
          <p:cNvSpPr txBox="1"/>
          <p:nvPr>
            <p:ph idx="14" type="title"/>
          </p:nvPr>
        </p:nvSpPr>
        <p:spPr>
          <a:xfrm>
            <a:off x="6124475" y="3686427"/>
            <a:ext cx="2299500" cy="37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79" name="Google Shape;2479;p27"/>
          <p:cNvSpPr txBox="1"/>
          <p:nvPr>
            <p:ph idx="15" type="subTitle"/>
          </p:nvPr>
        </p:nvSpPr>
        <p:spPr>
          <a:xfrm>
            <a:off x="6124413" y="3990200"/>
            <a:ext cx="2299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1" name="Google Shape;2481;p28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82" name="Google Shape;2482;p28"/>
          <p:cNvSpPr txBox="1"/>
          <p:nvPr>
            <p:ph hasCustomPrompt="1" type="title"/>
          </p:nvPr>
        </p:nvSpPr>
        <p:spPr>
          <a:xfrm>
            <a:off x="2223600" y="670225"/>
            <a:ext cx="4696800" cy="7689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83" name="Google Shape;2483;p28"/>
          <p:cNvSpPr txBox="1"/>
          <p:nvPr>
            <p:ph idx="1" type="subTitle"/>
          </p:nvPr>
        </p:nvSpPr>
        <p:spPr>
          <a:xfrm>
            <a:off x="2223600" y="1446639"/>
            <a:ext cx="4696800" cy="380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84" name="Google Shape;2484;p28"/>
          <p:cNvSpPr txBox="1"/>
          <p:nvPr>
            <p:ph hasCustomPrompt="1" idx="2" type="title"/>
          </p:nvPr>
        </p:nvSpPr>
        <p:spPr>
          <a:xfrm>
            <a:off x="2223600" y="1954311"/>
            <a:ext cx="4696800" cy="7689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85" name="Google Shape;2485;p28"/>
          <p:cNvSpPr txBox="1"/>
          <p:nvPr>
            <p:ph idx="3" type="subTitle"/>
          </p:nvPr>
        </p:nvSpPr>
        <p:spPr>
          <a:xfrm>
            <a:off x="2223600" y="2734324"/>
            <a:ext cx="4696800" cy="380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86" name="Google Shape;2486;p28"/>
          <p:cNvSpPr txBox="1"/>
          <p:nvPr>
            <p:ph hasCustomPrompt="1" idx="4" type="title"/>
          </p:nvPr>
        </p:nvSpPr>
        <p:spPr>
          <a:xfrm>
            <a:off x="2223600" y="3265638"/>
            <a:ext cx="4696800" cy="7689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87" name="Google Shape;2487;p28"/>
          <p:cNvSpPr txBox="1"/>
          <p:nvPr>
            <p:ph idx="5" type="subTitle"/>
          </p:nvPr>
        </p:nvSpPr>
        <p:spPr>
          <a:xfrm>
            <a:off x="2223600" y="4044848"/>
            <a:ext cx="4696800" cy="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2488" name="Google Shape;2488;p28"/>
          <p:cNvGrpSpPr/>
          <p:nvPr/>
        </p:nvGrpSpPr>
        <p:grpSpPr>
          <a:xfrm>
            <a:off x="75" y="-96"/>
            <a:ext cx="9143852" cy="5143692"/>
            <a:chOff x="259925" y="865675"/>
            <a:chExt cx="7117500" cy="3993550"/>
          </a:xfrm>
        </p:grpSpPr>
        <p:sp>
          <p:nvSpPr>
            <p:cNvPr id="2489" name="Google Shape;2489;p28"/>
            <p:cNvSpPr/>
            <p:nvPr/>
          </p:nvSpPr>
          <p:spPr>
            <a:xfrm>
              <a:off x="259925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8"/>
            <p:cNvSpPr/>
            <p:nvPr/>
          </p:nvSpPr>
          <p:spPr>
            <a:xfrm>
              <a:off x="734900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1208850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1683825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2157800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8" y="2697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263275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8"/>
            <p:cNvSpPr/>
            <p:nvPr/>
          </p:nvSpPr>
          <p:spPr>
            <a:xfrm>
              <a:off x="3106725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8"/>
            <p:cNvSpPr/>
            <p:nvPr/>
          </p:nvSpPr>
          <p:spPr>
            <a:xfrm>
              <a:off x="3581675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4055650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453060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8"/>
            <p:cNvSpPr/>
            <p:nvPr/>
          </p:nvSpPr>
          <p:spPr>
            <a:xfrm>
              <a:off x="5004575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8"/>
            <p:cNvSpPr/>
            <p:nvPr/>
          </p:nvSpPr>
          <p:spPr>
            <a:xfrm>
              <a:off x="5479550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8"/>
            <p:cNvSpPr/>
            <p:nvPr/>
          </p:nvSpPr>
          <p:spPr>
            <a:xfrm>
              <a:off x="595400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8"/>
            <p:cNvSpPr/>
            <p:nvPr/>
          </p:nvSpPr>
          <p:spPr>
            <a:xfrm>
              <a:off x="6428475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8"/>
            <p:cNvSpPr/>
            <p:nvPr/>
          </p:nvSpPr>
          <p:spPr>
            <a:xfrm>
              <a:off x="6902925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80" y="269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28"/>
            <p:cNvSpPr/>
            <p:nvPr/>
          </p:nvSpPr>
          <p:spPr>
            <a:xfrm>
              <a:off x="259925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28"/>
            <p:cNvSpPr/>
            <p:nvPr/>
          </p:nvSpPr>
          <p:spPr>
            <a:xfrm>
              <a:off x="734900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8"/>
            <p:cNvSpPr/>
            <p:nvPr/>
          </p:nvSpPr>
          <p:spPr>
            <a:xfrm>
              <a:off x="1208850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28"/>
            <p:cNvSpPr/>
            <p:nvPr/>
          </p:nvSpPr>
          <p:spPr>
            <a:xfrm>
              <a:off x="1683825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28"/>
            <p:cNvSpPr/>
            <p:nvPr/>
          </p:nvSpPr>
          <p:spPr>
            <a:xfrm>
              <a:off x="2157800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8" y="2697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8"/>
            <p:cNvSpPr/>
            <p:nvPr/>
          </p:nvSpPr>
          <p:spPr>
            <a:xfrm>
              <a:off x="263275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8"/>
            <p:cNvSpPr/>
            <p:nvPr/>
          </p:nvSpPr>
          <p:spPr>
            <a:xfrm>
              <a:off x="3106725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8"/>
            <p:cNvSpPr/>
            <p:nvPr/>
          </p:nvSpPr>
          <p:spPr>
            <a:xfrm>
              <a:off x="3581675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8"/>
            <p:cNvSpPr/>
            <p:nvPr/>
          </p:nvSpPr>
          <p:spPr>
            <a:xfrm>
              <a:off x="4055650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28"/>
            <p:cNvSpPr/>
            <p:nvPr/>
          </p:nvSpPr>
          <p:spPr>
            <a:xfrm>
              <a:off x="453060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28"/>
            <p:cNvSpPr/>
            <p:nvPr/>
          </p:nvSpPr>
          <p:spPr>
            <a:xfrm>
              <a:off x="5004575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8"/>
            <p:cNvSpPr/>
            <p:nvPr/>
          </p:nvSpPr>
          <p:spPr>
            <a:xfrm>
              <a:off x="5479550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28"/>
            <p:cNvSpPr/>
            <p:nvPr/>
          </p:nvSpPr>
          <p:spPr>
            <a:xfrm>
              <a:off x="595400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8"/>
            <p:cNvSpPr/>
            <p:nvPr/>
          </p:nvSpPr>
          <p:spPr>
            <a:xfrm>
              <a:off x="6428475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8"/>
            <p:cNvSpPr/>
            <p:nvPr/>
          </p:nvSpPr>
          <p:spPr>
            <a:xfrm>
              <a:off x="6902925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80" y="269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8"/>
            <p:cNvSpPr/>
            <p:nvPr/>
          </p:nvSpPr>
          <p:spPr>
            <a:xfrm>
              <a:off x="7297075" y="44055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8"/>
            <p:cNvSpPr/>
            <p:nvPr/>
          </p:nvSpPr>
          <p:spPr>
            <a:xfrm>
              <a:off x="7297575" y="4019825"/>
              <a:ext cx="79850" cy="386250"/>
            </a:xfrm>
            <a:custGeom>
              <a:rect b="b" l="l" r="r" t="t"/>
              <a:pathLst>
                <a:path extrusionOk="0" h="15450" w="3194">
                  <a:moveTo>
                    <a:pt x="1" y="1"/>
                  </a:moveTo>
                  <a:lnTo>
                    <a:pt x="1" y="15449"/>
                  </a:lnTo>
                  <a:lnTo>
                    <a:pt x="3194" y="15449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8"/>
            <p:cNvSpPr/>
            <p:nvPr/>
          </p:nvSpPr>
          <p:spPr>
            <a:xfrm>
              <a:off x="7297575" y="3634125"/>
              <a:ext cx="79850" cy="385725"/>
            </a:xfrm>
            <a:custGeom>
              <a:rect b="b" l="l" r="r" t="t"/>
              <a:pathLst>
                <a:path extrusionOk="0" h="15429" w="3194">
                  <a:moveTo>
                    <a:pt x="1" y="0"/>
                  </a:moveTo>
                  <a:lnTo>
                    <a:pt x="1" y="15429"/>
                  </a:lnTo>
                  <a:lnTo>
                    <a:pt x="3194" y="15429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28"/>
            <p:cNvSpPr/>
            <p:nvPr/>
          </p:nvSpPr>
          <p:spPr>
            <a:xfrm>
              <a:off x="7297075" y="32484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4" y="1542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28"/>
            <p:cNvSpPr/>
            <p:nvPr/>
          </p:nvSpPr>
          <p:spPr>
            <a:xfrm>
              <a:off x="7297575" y="2862175"/>
              <a:ext cx="79850" cy="386250"/>
            </a:xfrm>
            <a:custGeom>
              <a:rect b="b" l="l" r="r" t="t"/>
              <a:pathLst>
                <a:path extrusionOk="0" h="15450" w="3194">
                  <a:moveTo>
                    <a:pt x="1" y="1"/>
                  </a:moveTo>
                  <a:lnTo>
                    <a:pt x="1" y="15449"/>
                  </a:lnTo>
                  <a:lnTo>
                    <a:pt x="3194" y="15449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28"/>
            <p:cNvSpPr/>
            <p:nvPr/>
          </p:nvSpPr>
          <p:spPr>
            <a:xfrm>
              <a:off x="7297075" y="2476475"/>
              <a:ext cx="80350" cy="386225"/>
            </a:xfrm>
            <a:custGeom>
              <a:rect b="b" l="l" r="r" t="t"/>
              <a:pathLst>
                <a:path extrusionOk="0" h="15449" w="3214">
                  <a:moveTo>
                    <a:pt x="1" y="0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28"/>
            <p:cNvSpPr/>
            <p:nvPr/>
          </p:nvSpPr>
          <p:spPr>
            <a:xfrm>
              <a:off x="7297075" y="20902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297075" y="17045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297075" y="13188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4" y="1542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7297575" y="933100"/>
              <a:ext cx="79850" cy="385750"/>
            </a:xfrm>
            <a:custGeom>
              <a:rect b="b" l="l" r="r" t="t"/>
              <a:pathLst>
                <a:path extrusionOk="0" h="15430" w="3194">
                  <a:moveTo>
                    <a:pt x="1" y="0"/>
                  </a:moveTo>
                  <a:lnTo>
                    <a:pt x="1" y="15429"/>
                  </a:lnTo>
                  <a:lnTo>
                    <a:pt x="3194" y="15429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259925" y="44055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28"/>
            <p:cNvSpPr/>
            <p:nvPr/>
          </p:nvSpPr>
          <p:spPr>
            <a:xfrm>
              <a:off x="259925" y="40198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28"/>
            <p:cNvSpPr/>
            <p:nvPr/>
          </p:nvSpPr>
          <p:spPr>
            <a:xfrm>
              <a:off x="259925" y="36341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>
              <a:off x="259925" y="32484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28"/>
            <p:cNvSpPr/>
            <p:nvPr/>
          </p:nvSpPr>
          <p:spPr>
            <a:xfrm>
              <a:off x="259925" y="286217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28"/>
            <p:cNvSpPr/>
            <p:nvPr/>
          </p:nvSpPr>
          <p:spPr>
            <a:xfrm>
              <a:off x="259925" y="2476475"/>
              <a:ext cx="80350" cy="386225"/>
            </a:xfrm>
            <a:custGeom>
              <a:rect b="b" l="l" r="r" t="t"/>
              <a:pathLst>
                <a:path extrusionOk="0" h="15449" w="3214">
                  <a:moveTo>
                    <a:pt x="1" y="0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28"/>
            <p:cNvSpPr/>
            <p:nvPr/>
          </p:nvSpPr>
          <p:spPr>
            <a:xfrm>
              <a:off x="259925" y="20902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259925" y="17045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259925" y="13188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259925" y="9331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337775" y="931125"/>
              <a:ext cx="6961825" cy="3862650"/>
            </a:xfrm>
            <a:custGeom>
              <a:rect b="b" l="l" r="r" t="t"/>
              <a:pathLst>
                <a:path extrusionOk="0" h="154506" w="278473">
                  <a:moveTo>
                    <a:pt x="278294" y="159"/>
                  </a:moveTo>
                  <a:lnTo>
                    <a:pt x="278294" y="154347"/>
                  </a:lnTo>
                  <a:lnTo>
                    <a:pt x="198" y="154347"/>
                  </a:lnTo>
                  <a:lnTo>
                    <a:pt x="198" y="159"/>
                  </a:lnTo>
                  <a:close/>
                  <a:moveTo>
                    <a:pt x="0" y="0"/>
                  </a:moveTo>
                  <a:lnTo>
                    <a:pt x="0" y="154505"/>
                  </a:lnTo>
                  <a:lnTo>
                    <a:pt x="278472" y="154505"/>
                  </a:lnTo>
                  <a:lnTo>
                    <a:pt x="2784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28"/>
            <p:cNvSpPr/>
            <p:nvPr/>
          </p:nvSpPr>
          <p:spPr>
            <a:xfrm>
              <a:off x="65573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28"/>
            <p:cNvSpPr/>
            <p:nvPr/>
          </p:nvSpPr>
          <p:spPr>
            <a:xfrm>
              <a:off x="60863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560992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513942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46629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419200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371555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28"/>
            <p:cNvSpPr/>
            <p:nvPr/>
          </p:nvSpPr>
          <p:spPr>
            <a:xfrm>
              <a:off x="324505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28"/>
            <p:cNvSpPr/>
            <p:nvPr/>
          </p:nvSpPr>
          <p:spPr>
            <a:xfrm>
              <a:off x="276860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28"/>
            <p:cNvSpPr/>
            <p:nvPr/>
          </p:nvSpPr>
          <p:spPr>
            <a:xfrm>
              <a:off x="22976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8"/>
            <p:cNvSpPr/>
            <p:nvPr/>
          </p:nvSpPr>
          <p:spPr>
            <a:xfrm>
              <a:off x="182115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8"/>
            <p:cNvSpPr/>
            <p:nvPr/>
          </p:nvSpPr>
          <p:spPr>
            <a:xfrm>
              <a:off x="135065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8"/>
            <p:cNvSpPr/>
            <p:nvPr/>
          </p:nvSpPr>
          <p:spPr>
            <a:xfrm>
              <a:off x="8742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28"/>
            <p:cNvSpPr/>
            <p:nvPr/>
          </p:nvSpPr>
          <p:spPr>
            <a:xfrm>
              <a:off x="4032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28"/>
            <p:cNvSpPr/>
            <p:nvPr/>
          </p:nvSpPr>
          <p:spPr>
            <a:xfrm>
              <a:off x="70353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8"/>
            <p:cNvSpPr/>
            <p:nvPr/>
          </p:nvSpPr>
          <p:spPr>
            <a:xfrm>
              <a:off x="65573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8"/>
            <p:cNvSpPr/>
            <p:nvPr/>
          </p:nvSpPr>
          <p:spPr>
            <a:xfrm>
              <a:off x="60863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8"/>
            <p:cNvSpPr/>
            <p:nvPr/>
          </p:nvSpPr>
          <p:spPr>
            <a:xfrm>
              <a:off x="560992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8"/>
            <p:cNvSpPr/>
            <p:nvPr/>
          </p:nvSpPr>
          <p:spPr>
            <a:xfrm>
              <a:off x="513942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8"/>
            <p:cNvSpPr/>
            <p:nvPr/>
          </p:nvSpPr>
          <p:spPr>
            <a:xfrm>
              <a:off x="46629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8"/>
            <p:cNvSpPr/>
            <p:nvPr/>
          </p:nvSpPr>
          <p:spPr>
            <a:xfrm>
              <a:off x="419200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28"/>
            <p:cNvSpPr/>
            <p:nvPr/>
          </p:nvSpPr>
          <p:spPr>
            <a:xfrm>
              <a:off x="371555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28"/>
            <p:cNvSpPr/>
            <p:nvPr/>
          </p:nvSpPr>
          <p:spPr>
            <a:xfrm>
              <a:off x="324505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8"/>
            <p:cNvSpPr/>
            <p:nvPr/>
          </p:nvSpPr>
          <p:spPr>
            <a:xfrm>
              <a:off x="276860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8"/>
            <p:cNvSpPr/>
            <p:nvPr/>
          </p:nvSpPr>
          <p:spPr>
            <a:xfrm>
              <a:off x="22976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8"/>
            <p:cNvSpPr/>
            <p:nvPr/>
          </p:nvSpPr>
          <p:spPr>
            <a:xfrm>
              <a:off x="182115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8"/>
            <p:cNvSpPr/>
            <p:nvPr/>
          </p:nvSpPr>
          <p:spPr>
            <a:xfrm>
              <a:off x="135065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8"/>
            <p:cNvSpPr/>
            <p:nvPr/>
          </p:nvSpPr>
          <p:spPr>
            <a:xfrm>
              <a:off x="874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8"/>
            <p:cNvSpPr/>
            <p:nvPr/>
          </p:nvSpPr>
          <p:spPr>
            <a:xfrm>
              <a:off x="403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8"/>
            <p:cNvSpPr/>
            <p:nvPr/>
          </p:nvSpPr>
          <p:spPr>
            <a:xfrm>
              <a:off x="70353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28"/>
            <p:cNvSpPr/>
            <p:nvPr/>
          </p:nvSpPr>
          <p:spPr>
            <a:xfrm>
              <a:off x="403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28"/>
            <p:cNvSpPr/>
            <p:nvPr/>
          </p:nvSpPr>
          <p:spPr>
            <a:xfrm>
              <a:off x="298100" y="1035725"/>
              <a:ext cx="9450" cy="176025"/>
            </a:xfrm>
            <a:custGeom>
              <a:rect b="b" l="l" r="r" t="t"/>
              <a:pathLst>
                <a:path extrusionOk="0" h="7041" w="378">
                  <a:moveTo>
                    <a:pt x="1" y="1"/>
                  </a:moveTo>
                  <a:lnTo>
                    <a:pt x="1" y="7041"/>
                  </a:lnTo>
                  <a:lnTo>
                    <a:pt x="377" y="704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8"/>
            <p:cNvSpPr/>
            <p:nvPr/>
          </p:nvSpPr>
          <p:spPr>
            <a:xfrm>
              <a:off x="298100" y="1423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28"/>
            <p:cNvSpPr/>
            <p:nvPr/>
          </p:nvSpPr>
          <p:spPr>
            <a:xfrm>
              <a:off x="298100" y="18081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28"/>
            <p:cNvSpPr/>
            <p:nvPr/>
          </p:nvSpPr>
          <p:spPr>
            <a:xfrm>
              <a:off x="298100" y="21963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7" y="7060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28"/>
            <p:cNvSpPr/>
            <p:nvPr/>
          </p:nvSpPr>
          <p:spPr>
            <a:xfrm>
              <a:off x="298100" y="25810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28"/>
            <p:cNvSpPr/>
            <p:nvPr/>
          </p:nvSpPr>
          <p:spPr>
            <a:xfrm>
              <a:off x="298100" y="29687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28"/>
            <p:cNvSpPr/>
            <p:nvPr/>
          </p:nvSpPr>
          <p:spPr>
            <a:xfrm>
              <a:off x="298100" y="33535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28"/>
            <p:cNvSpPr/>
            <p:nvPr/>
          </p:nvSpPr>
          <p:spPr>
            <a:xfrm>
              <a:off x="298100" y="37417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7" y="7060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8"/>
            <p:cNvSpPr/>
            <p:nvPr/>
          </p:nvSpPr>
          <p:spPr>
            <a:xfrm>
              <a:off x="298100" y="4126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8"/>
            <p:cNvSpPr/>
            <p:nvPr/>
          </p:nvSpPr>
          <p:spPr>
            <a:xfrm>
              <a:off x="298100" y="45141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8"/>
            <p:cNvSpPr/>
            <p:nvPr/>
          </p:nvSpPr>
          <p:spPr>
            <a:xfrm>
              <a:off x="7335250" y="1035725"/>
              <a:ext cx="9450" cy="176025"/>
            </a:xfrm>
            <a:custGeom>
              <a:rect b="b" l="l" r="r" t="t"/>
              <a:pathLst>
                <a:path extrusionOk="0" h="7041" w="378">
                  <a:moveTo>
                    <a:pt x="1" y="1"/>
                  </a:moveTo>
                  <a:lnTo>
                    <a:pt x="1" y="7041"/>
                  </a:lnTo>
                  <a:lnTo>
                    <a:pt x="378" y="704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8"/>
            <p:cNvSpPr/>
            <p:nvPr/>
          </p:nvSpPr>
          <p:spPr>
            <a:xfrm>
              <a:off x="7335250" y="1423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8"/>
            <p:cNvSpPr/>
            <p:nvPr/>
          </p:nvSpPr>
          <p:spPr>
            <a:xfrm>
              <a:off x="7335250" y="18081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8"/>
            <p:cNvSpPr/>
            <p:nvPr/>
          </p:nvSpPr>
          <p:spPr>
            <a:xfrm>
              <a:off x="7335250" y="21963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8" y="7060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8"/>
            <p:cNvSpPr/>
            <p:nvPr/>
          </p:nvSpPr>
          <p:spPr>
            <a:xfrm>
              <a:off x="7335250" y="25810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8"/>
            <p:cNvSpPr/>
            <p:nvPr/>
          </p:nvSpPr>
          <p:spPr>
            <a:xfrm>
              <a:off x="7335250" y="29687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28"/>
            <p:cNvSpPr/>
            <p:nvPr/>
          </p:nvSpPr>
          <p:spPr>
            <a:xfrm>
              <a:off x="7335250" y="33535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28"/>
            <p:cNvSpPr/>
            <p:nvPr/>
          </p:nvSpPr>
          <p:spPr>
            <a:xfrm>
              <a:off x="7335250" y="37417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8" y="7060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8"/>
            <p:cNvSpPr/>
            <p:nvPr/>
          </p:nvSpPr>
          <p:spPr>
            <a:xfrm>
              <a:off x="7335250" y="4126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8"/>
            <p:cNvSpPr/>
            <p:nvPr/>
          </p:nvSpPr>
          <p:spPr>
            <a:xfrm>
              <a:off x="7335250" y="45141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59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2" name="Google Shape;2592;p29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3" name="Google Shape;2593;p29"/>
          <p:cNvGrpSpPr/>
          <p:nvPr/>
        </p:nvGrpSpPr>
        <p:grpSpPr>
          <a:xfrm>
            <a:off x="-2324050" y="-390069"/>
            <a:ext cx="11810960" cy="7143832"/>
            <a:chOff x="238125" y="732525"/>
            <a:chExt cx="7130500" cy="4241425"/>
          </a:xfrm>
        </p:grpSpPr>
        <p:sp>
          <p:nvSpPr>
            <p:cNvPr id="2594" name="Google Shape;2594;p29"/>
            <p:cNvSpPr/>
            <p:nvPr/>
          </p:nvSpPr>
          <p:spPr>
            <a:xfrm>
              <a:off x="3175800" y="1003350"/>
              <a:ext cx="3741725" cy="3331975"/>
            </a:xfrm>
            <a:custGeom>
              <a:rect b="b" l="l" r="r" t="t"/>
              <a:pathLst>
                <a:path extrusionOk="0" h="133279" w="149669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3167575" y="993250"/>
              <a:ext cx="3759100" cy="3349975"/>
            </a:xfrm>
            <a:custGeom>
              <a:rect b="b" l="l" r="r" t="t"/>
              <a:pathLst>
                <a:path extrusionOk="0" h="133999" w="150364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29"/>
            <p:cNvSpPr/>
            <p:nvPr/>
          </p:nvSpPr>
          <p:spPr>
            <a:xfrm>
              <a:off x="4467225" y="3815075"/>
              <a:ext cx="177425" cy="289800"/>
            </a:xfrm>
            <a:custGeom>
              <a:rect b="b" l="l" r="r" t="t"/>
              <a:pathLst>
                <a:path extrusionOk="0" h="11592" w="7097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29"/>
            <p:cNvSpPr/>
            <p:nvPr/>
          </p:nvSpPr>
          <p:spPr>
            <a:xfrm>
              <a:off x="4458375" y="3806875"/>
              <a:ext cx="194800" cy="307475"/>
            </a:xfrm>
            <a:custGeom>
              <a:rect b="b" l="l" r="r" t="t"/>
              <a:pathLst>
                <a:path extrusionOk="0" h="12299" w="7792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5304725" y="3312525"/>
              <a:ext cx="45475" cy="78625"/>
            </a:xfrm>
            <a:custGeom>
              <a:rect b="b" l="l" r="r" t="t"/>
              <a:pathLst>
                <a:path extrusionOk="0" h="3145" w="1819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5296500" y="3296100"/>
              <a:ext cx="62525" cy="105475"/>
            </a:xfrm>
            <a:custGeom>
              <a:rect b="b" l="l" r="r" t="t"/>
              <a:pathLst>
                <a:path extrusionOk="0" h="4219" w="2501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29"/>
            <p:cNvSpPr/>
            <p:nvPr/>
          </p:nvSpPr>
          <p:spPr>
            <a:xfrm>
              <a:off x="5643750" y="3420800"/>
              <a:ext cx="232675" cy="252250"/>
            </a:xfrm>
            <a:custGeom>
              <a:rect b="b" l="l" r="r" t="t"/>
              <a:pathLst>
                <a:path extrusionOk="0" h="10090" w="9307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29"/>
            <p:cNvSpPr/>
            <p:nvPr/>
          </p:nvSpPr>
          <p:spPr>
            <a:xfrm>
              <a:off x="5628275" y="3412900"/>
              <a:ext cx="256350" cy="268025"/>
            </a:xfrm>
            <a:custGeom>
              <a:rect b="b" l="l" r="r" t="t"/>
              <a:pathLst>
                <a:path extrusionOk="0" h="10721" w="10254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29"/>
            <p:cNvSpPr/>
            <p:nvPr/>
          </p:nvSpPr>
          <p:spPr>
            <a:xfrm>
              <a:off x="5873550" y="3662925"/>
              <a:ext cx="284775" cy="73250"/>
            </a:xfrm>
            <a:custGeom>
              <a:rect b="b" l="l" r="r" t="t"/>
              <a:pathLst>
                <a:path extrusionOk="0" h="2930" w="11391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29"/>
            <p:cNvSpPr/>
            <p:nvPr/>
          </p:nvSpPr>
          <p:spPr>
            <a:xfrm>
              <a:off x="5859050" y="3654075"/>
              <a:ext cx="342200" cy="90000"/>
            </a:xfrm>
            <a:custGeom>
              <a:rect b="b" l="l" r="r" t="t"/>
              <a:pathLst>
                <a:path extrusionOk="0" h="3600" w="13688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6185775" y="3706475"/>
              <a:ext cx="137975" cy="31600"/>
            </a:xfrm>
            <a:custGeom>
              <a:rect b="b" l="l" r="r" t="t"/>
              <a:pathLst>
                <a:path extrusionOk="0" h="1264" w="5519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6156100" y="3698600"/>
              <a:ext cx="203625" cy="47675"/>
            </a:xfrm>
            <a:custGeom>
              <a:rect b="b" l="l" r="r" t="t"/>
              <a:pathLst>
                <a:path extrusionOk="0" h="1907" w="8145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6158300" y="3493725"/>
              <a:ext cx="139875" cy="161950"/>
            </a:xfrm>
            <a:custGeom>
              <a:rect b="b" l="l" r="r" t="t"/>
              <a:pathLst>
                <a:path extrusionOk="0" h="6478" w="5595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6149775" y="3484875"/>
              <a:ext cx="165125" cy="188175"/>
            </a:xfrm>
            <a:custGeom>
              <a:rect b="b" l="l" r="r" t="t"/>
              <a:pathLst>
                <a:path extrusionOk="0" h="7527" w="6605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5945525" y="3367450"/>
              <a:ext cx="213125" cy="254775"/>
            </a:xfrm>
            <a:custGeom>
              <a:rect b="b" l="l" r="r" t="t"/>
              <a:pathLst>
                <a:path extrusionOk="0" h="10191" w="8525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29"/>
            <p:cNvSpPr/>
            <p:nvPr/>
          </p:nvSpPr>
          <p:spPr>
            <a:xfrm>
              <a:off x="5936075" y="3355775"/>
              <a:ext cx="232350" cy="278450"/>
            </a:xfrm>
            <a:custGeom>
              <a:rect b="b" l="l" r="r" t="t"/>
              <a:pathLst>
                <a:path extrusionOk="0" h="11138" w="9294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29"/>
            <p:cNvSpPr/>
            <p:nvPr/>
          </p:nvSpPr>
          <p:spPr>
            <a:xfrm>
              <a:off x="6429775" y="3529075"/>
              <a:ext cx="453650" cy="254450"/>
            </a:xfrm>
            <a:custGeom>
              <a:rect b="b" l="l" r="r" t="t"/>
              <a:pathLst>
                <a:path extrusionOk="0" h="10178" w="18146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6416200" y="3519925"/>
              <a:ext cx="483325" cy="271500"/>
            </a:xfrm>
            <a:custGeom>
              <a:rect b="b" l="l" r="r" t="t"/>
              <a:pathLst>
                <a:path extrusionOk="0" h="10860" w="19333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5992575" y="3785400"/>
              <a:ext cx="867500" cy="764650"/>
            </a:xfrm>
            <a:custGeom>
              <a:rect b="b" l="l" r="r" t="t"/>
              <a:pathLst>
                <a:path extrusionOk="0" h="30586" w="3470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5985000" y="3768350"/>
              <a:ext cx="883600" cy="789850"/>
            </a:xfrm>
            <a:custGeom>
              <a:rect b="b" l="l" r="r" t="t"/>
              <a:pathLst>
                <a:path extrusionOk="0" h="31594" w="35344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6575950" y="4616250"/>
              <a:ext cx="97550" cy="109575"/>
            </a:xfrm>
            <a:custGeom>
              <a:rect b="b" l="l" r="r" t="t"/>
              <a:pathLst>
                <a:path extrusionOk="0" h="4383" w="3902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29"/>
            <p:cNvSpPr/>
            <p:nvPr/>
          </p:nvSpPr>
          <p:spPr>
            <a:xfrm>
              <a:off x="6568050" y="4609625"/>
              <a:ext cx="115875" cy="126600"/>
            </a:xfrm>
            <a:custGeom>
              <a:rect b="b" l="l" r="r" t="t"/>
              <a:pathLst>
                <a:path extrusionOk="0" h="5064" w="4635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29"/>
            <p:cNvSpPr/>
            <p:nvPr/>
          </p:nvSpPr>
          <p:spPr>
            <a:xfrm>
              <a:off x="6995150" y="4713800"/>
              <a:ext cx="195750" cy="190700"/>
            </a:xfrm>
            <a:custGeom>
              <a:rect b="b" l="l" r="r" t="t"/>
              <a:pathLst>
                <a:path extrusionOk="0" h="7628" w="783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6985700" y="4705900"/>
              <a:ext cx="213100" cy="209650"/>
            </a:xfrm>
            <a:custGeom>
              <a:rect b="b" l="l" r="r" t="t"/>
              <a:pathLst>
                <a:path extrusionOk="0" h="8386" w="8524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223700" y="4478300"/>
              <a:ext cx="126625" cy="235850"/>
            </a:xfrm>
            <a:custGeom>
              <a:rect b="b" l="l" r="r" t="t"/>
              <a:pathLst>
                <a:path extrusionOk="0" h="9434" w="5065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7219600" y="4466625"/>
              <a:ext cx="149025" cy="258875"/>
            </a:xfrm>
            <a:custGeom>
              <a:rect b="b" l="l" r="r" t="t"/>
              <a:pathLst>
                <a:path extrusionOk="0" h="10355" w="5961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6134625" y="2921400"/>
              <a:ext cx="43275" cy="96300"/>
            </a:xfrm>
            <a:custGeom>
              <a:rect b="b" l="l" r="r" t="t"/>
              <a:pathLst>
                <a:path extrusionOk="0" h="3852" w="1731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29"/>
            <p:cNvSpPr/>
            <p:nvPr/>
          </p:nvSpPr>
          <p:spPr>
            <a:xfrm>
              <a:off x="6126725" y="2909725"/>
              <a:ext cx="59375" cy="122825"/>
            </a:xfrm>
            <a:custGeom>
              <a:rect b="b" l="l" r="r" t="t"/>
              <a:pathLst>
                <a:path extrusionOk="0" h="4913" w="2375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29"/>
            <p:cNvSpPr/>
            <p:nvPr/>
          </p:nvSpPr>
          <p:spPr>
            <a:xfrm>
              <a:off x="5917450" y="3060600"/>
              <a:ext cx="65350" cy="60650"/>
            </a:xfrm>
            <a:custGeom>
              <a:rect b="b" l="l" r="r" t="t"/>
              <a:pathLst>
                <a:path extrusionOk="0" h="2426" w="2614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>
              <a:off x="5908275" y="3050825"/>
              <a:ext cx="86225" cy="78325"/>
            </a:xfrm>
            <a:custGeom>
              <a:rect b="b" l="l" r="r" t="t"/>
              <a:pathLst>
                <a:path extrusionOk="0" h="3133" w="3449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29"/>
            <p:cNvSpPr/>
            <p:nvPr/>
          </p:nvSpPr>
          <p:spPr>
            <a:xfrm>
              <a:off x="6168100" y="3083025"/>
              <a:ext cx="108300" cy="173650"/>
            </a:xfrm>
            <a:custGeom>
              <a:rect b="b" l="l" r="r" t="t"/>
              <a:pathLst>
                <a:path extrusionOk="0" h="6946" w="4332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29"/>
            <p:cNvSpPr/>
            <p:nvPr/>
          </p:nvSpPr>
          <p:spPr>
            <a:xfrm>
              <a:off x="6159575" y="3067875"/>
              <a:ext cx="125650" cy="204275"/>
            </a:xfrm>
            <a:custGeom>
              <a:rect b="b" l="l" r="r" t="t"/>
              <a:pathLst>
                <a:path extrusionOk="0" h="8171" w="5026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29"/>
            <p:cNvSpPr/>
            <p:nvPr/>
          </p:nvSpPr>
          <p:spPr>
            <a:xfrm>
              <a:off x="6241950" y="3244650"/>
              <a:ext cx="111475" cy="160375"/>
            </a:xfrm>
            <a:custGeom>
              <a:rect b="b" l="l" r="r" t="t"/>
              <a:pathLst>
                <a:path extrusionOk="0" h="6415" w="4459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29"/>
            <p:cNvSpPr/>
            <p:nvPr/>
          </p:nvSpPr>
          <p:spPr>
            <a:xfrm>
              <a:off x="6225225" y="3228550"/>
              <a:ext cx="138600" cy="187525"/>
            </a:xfrm>
            <a:custGeom>
              <a:rect b="b" l="l" r="r" t="t"/>
              <a:pathLst>
                <a:path extrusionOk="0" h="7501" w="5544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29"/>
            <p:cNvSpPr/>
            <p:nvPr/>
          </p:nvSpPr>
          <p:spPr>
            <a:xfrm>
              <a:off x="6323400" y="2434950"/>
              <a:ext cx="220375" cy="347575"/>
            </a:xfrm>
            <a:custGeom>
              <a:rect b="b" l="l" r="r" t="t"/>
              <a:pathLst>
                <a:path extrusionOk="0" h="13903" w="8815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29"/>
            <p:cNvSpPr/>
            <p:nvPr/>
          </p:nvSpPr>
          <p:spPr>
            <a:xfrm>
              <a:off x="6314250" y="2424850"/>
              <a:ext cx="238050" cy="377575"/>
            </a:xfrm>
            <a:custGeom>
              <a:rect b="b" l="l" r="r" t="t"/>
              <a:pathLst>
                <a:path extrusionOk="0" h="15103" w="9522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29"/>
            <p:cNvSpPr/>
            <p:nvPr/>
          </p:nvSpPr>
          <p:spPr>
            <a:xfrm>
              <a:off x="6470500" y="2285950"/>
              <a:ext cx="89675" cy="141450"/>
            </a:xfrm>
            <a:custGeom>
              <a:rect b="b" l="l" r="r" t="t"/>
              <a:pathLst>
                <a:path extrusionOk="0" h="5658" w="3587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29"/>
            <p:cNvSpPr/>
            <p:nvPr/>
          </p:nvSpPr>
          <p:spPr>
            <a:xfrm>
              <a:off x="6462300" y="2274900"/>
              <a:ext cx="105775" cy="160375"/>
            </a:xfrm>
            <a:custGeom>
              <a:rect b="b" l="l" r="r" t="t"/>
              <a:pathLst>
                <a:path extrusionOk="0" h="6415" w="4231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29"/>
            <p:cNvSpPr/>
            <p:nvPr/>
          </p:nvSpPr>
          <p:spPr>
            <a:xfrm>
              <a:off x="6378950" y="1950375"/>
              <a:ext cx="126300" cy="303725"/>
            </a:xfrm>
            <a:custGeom>
              <a:rect b="b" l="l" r="r" t="t"/>
              <a:pathLst>
                <a:path extrusionOk="0" h="12149" w="5052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29"/>
            <p:cNvSpPr/>
            <p:nvPr/>
          </p:nvSpPr>
          <p:spPr>
            <a:xfrm>
              <a:off x="6370425" y="1934925"/>
              <a:ext cx="145575" cy="327050"/>
            </a:xfrm>
            <a:custGeom>
              <a:rect b="b" l="l" r="r" t="t"/>
              <a:pathLst>
                <a:path extrusionOk="0" h="13082" w="5823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29"/>
            <p:cNvSpPr/>
            <p:nvPr/>
          </p:nvSpPr>
          <p:spPr>
            <a:xfrm>
              <a:off x="5626075" y="893825"/>
              <a:ext cx="145875" cy="113350"/>
            </a:xfrm>
            <a:custGeom>
              <a:rect b="b" l="l" r="r" t="t"/>
              <a:pathLst>
                <a:path extrusionOk="0" h="4534" w="5835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29"/>
            <p:cNvSpPr/>
            <p:nvPr/>
          </p:nvSpPr>
          <p:spPr>
            <a:xfrm>
              <a:off x="5617225" y="885625"/>
              <a:ext cx="162600" cy="131025"/>
            </a:xfrm>
            <a:custGeom>
              <a:rect b="b" l="l" r="r" t="t"/>
              <a:pathLst>
                <a:path extrusionOk="0" h="5241" w="6504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29"/>
            <p:cNvSpPr/>
            <p:nvPr/>
          </p:nvSpPr>
          <p:spPr>
            <a:xfrm>
              <a:off x="5828725" y="897925"/>
              <a:ext cx="80850" cy="36650"/>
            </a:xfrm>
            <a:custGeom>
              <a:rect b="b" l="l" r="r" t="t"/>
              <a:pathLst>
                <a:path extrusionOk="0" h="1466" w="3234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29"/>
            <p:cNvSpPr/>
            <p:nvPr/>
          </p:nvSpPr>
          <p:spPr>
            <a:xfrm>
              <a:off x="5814525" y="890350"/>
              <a:ext cx="111475" cy="53700"/>
            </a:xfrm>
            <a:custGeom>
              <a:rect b="b" l="l" r="r" t="t"/>
              <a:pathLst>
                <a:path extrusionOk="0" h="2148" w="4459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29"/>
            <p:cNvSpPr/>
            <p:nvPr/>
          </p:nvSpPr>
          <p:spPr>
            <a:xfrm>
              <a:off x="5765925" y="1013475"/>
              <a:ext cx="80825" cy="48625"/>
            </a:xfrm>
            <a:custGeom>
              <a:rect b="b" l="l" r="r" t="t"/>
              <a:pathLst>
                <a:path extrusionOk="0" h="1945" w="3233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29"/>
            <p:cNvSpPr/>
            <p:nvPr/>
          </p:nvSpPr>
          <p:spPr>
            <a:xfrm>
              <a:off x="5752975" y="1004300"/>
              <a:ext cx="113025" cy="68225"/>
            </a:xfrm>
            <a:custGeom>
              <a:rect b="b" l="l" r="r" t="t"/>
              <a:pathLst>
                <a:path extrusionOk="0" h="2729" w="4521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29"/>
            <p:cNvSpPr/>
            <p:nvPr/>
          </p:nvSpPr>
          <p:spPr>
            <a:xfrm>
              <a:off x="4952100" y="890350"/>
              <a:ext cx="78950" cy="112725"/>
            </a:xfrm>
            <a:custGeom>
              <a:rect b="b" l="l" r="r" t="t"/>
              <a:pathLst>
                <a:path extrusionOk="0" h="4509" w="3158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29"/>
            <p:cNvSpPr/>
            <p:nvPr/>
          </p:nvSpPr>
          <p:spPr>
            <a:xfrm>
              <a:off x="4944200" y="878675"/>
              <a:ext cx="94750" cy="137975"/>
            </a:xfrm>
            <a:custGeom>
              <a:rect b="b" l="l" r="r" t="t"/>
              <a:pathLst>
                <a:path extrusionOk="0" h="5519" w="379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29"/>
            <p:cNvSpPr/>
            <p:nvPr/>
          </p:nvSpPr>
          <p:spPr>
            <a:xfrm>
              <a:off x="4770275" y="799125"/>
              <a:ext cx="164800" cy="161950"/>
            </a:xfrm>
            <a:custGeom>
              <a:rect b="b" l="l" r="r" t="t"/>
              <a:pathLst>
                <a:path extrusionOk="0" h="6478" w="6592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29"/>
            <p:cNvSpPr/>
            <p:nvPr/>
          </p:nvSpPr>
          <p:spPr>
            <a:xfrm>
              <a:off x="4761750" y="785550"/>
              <a:ext cx="184075" cy="183425"/>
            </a:xfrm>
            <a:custGeom>
              <a:rect b="b" l="l" r="r" t="t"/>
              <a:pathLst>
                <a:path extrusionOk="0" h="7337" w="7363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29"/>
            <p:cNvSpPr/>
            <p:nvPr/>
          </p:nvSpPr>
          <p:spPr>
            <a:xfrm>
              <a:off x="4392100" y="1174150"/>
              <a:ext cx="165750" cy="386075"/>
            </a:xfrm>
            <a:custGeom>
              <a:rect b="b" l="l" r="r" t="t"/>
              <a:pathLst>
                <a:path extrusionOk="0" h="15443" w="663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29"/>
            <p:cNvSpPr/>
            <p:nvPr/>
          </p:nvSpPr>
          <p:spPr>
            <a:xfrm>
              <a:off x="4383875" y="1161200"/>
              <a:ext cx="181875" cy="406925"/>
            </a:xfrm>
            <a:custGeom>
              <a:rect b="b" l="l" r="r" t="t"/>
              <a:pathLst>
                <a:path extrusionOk="0" h="16277" w="7275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29"/>
            <p:cNvSpPr/>
            <p:nvPr/>
          </p:nvSpPr>
          <p:spPr>
            <a:xfrm>
              <a:off x="3327950" y="2153675"/>
              <a:ext cx="78950" cy="116200"/>
            </a:xfrm>
            <a:custGeom>
              <a:rect b="b" l="l" r="r" t="t"/>
              <a:pathLst>
                <a:path extrusionOk="0" h="4648" w="3158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29"/>
            <p:cNvSpPr/>
            <p:nvPr/>
          </p:nvSpPr>
          <p:spPr>
            <a:xfrm>
              <a:off x="3320050" y="2144525"/>
              <a:ext cx="94725" cy="134825"/>
            </a:xfrm>
            <a:custGeom>
              <a:rect b="b" l="l" r="r" t="t"/>
              <a:pathLst>
                <a:path extrusionOk="0" h="5393" w="3789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29"/>
            <p:cNvSpPr/>
            <p:nvPr/>
          </p:nvSpPr>
          <p:spPr>
            <a:xfrm>
              <a:off x="3404025" y="2057075"/>
              <a:ext cx="144925" cy="252250"/>
            </a:xfrm>
            <a:custGeom>
              <a:rect b="b" l="l" r="r" t="t"/>
              <a:pathLst>
                <a:path extrusionOk="0" h="10090" w="5797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29"/>
            <p:cNvSpPr/>
            <p:nvPr/>
          </p:nvSpPr>
          <p:spPr>
            <a:xfrm>
              <a:off x="3394250" y="2048250"/>
              <a:ext cx="162600" cy="270550"/>
            </a:xfrm>
            <a:custGeom>
              <a:rect b="b" l="l" r="r" t="t"/>
              <a:pathLst>
                <a:path extrusionOk="0" h="10822" w="6504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29"/>
            <p:cNvSpPr/>
            <p:nvPr/>
          </p:nvSpPr>
          <p:spPr>
            <a:xfrm>
              <a:off x="3658775" y="1084500"/>
              <a:ext cx="236775" cy="215300"/>
            </a:xfrm>
            <a:custGeom>
              <a:rect b="b" l="l" r="r" t="t"/>
              <a:pathLst>
                <a:path extrusionOk="0" h="8612" w="9471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29"/>
            <p:cNvSpPr/>
            <p:nvPr/>
          </p:nvSpPr>
          <p:spPr>
            <a:xfrm>
              <a:off x="3645200" y="1074400"/>
              <a:ext cx="260450" cy="239600"/>
            </a:xfrm>
            <a:custGeom>
              <a:rect b="b" l="l" r="r" t="t"/>
              <a:pathLst>
                <a:path extrusionOk="0" h="9584" w="10418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29"/>
            <p:cNvSpPr/>
            <p:nvPr/>
          </p:nvSpPr>
          <p:spPr>
            <a:xfrm>
              <a:off x="3780950" y="1045975"/>
              <a:ext cx="134825" cy="91250"/>
            </a:xfrm>
            <a:custGeom>
              <a:rect b="b" l="l" r="r" t="t"/>
              <a:pathLst>
                <a:path extrusionOk="0" h="3650" w="5393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29"/>
            <p:cNvSpPr/>
            <p:nvPr/>
          </p:nvSpPr>
          <p:spPr>
            <a:xfrm>
              <a:off x="3768950" y="1035550"/>
              <a:ext cx="156600" cy="111475"/>
            </a:xfrm>
            <a:custGeom>
              <a:rect b="b" l="l" r="r" t="t"/>
              <a:pathLst>
                <a:path extrusionOk="0" h="4459" w="6264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29"/>
            <p:cNvSpPr/>
            <p:nvPr/>
          </p:nvSpPr>
          <p:spPr>
            <a:xfrm>
              <a:off x="3098775" y="1751200"/>
              <a:ext cx="166375" cy="133550"/>
            </a:xfrm>
            <a:custGeom>
              <a:rect b="b" l="l" r="r" t="t"/>
              <a:pathLst>
                <a:path extrusionOk="0" h="5342" w="6655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29"/>
            <p:cNvSpPr/>
            <p:nvPr/>
          </p:nvSpPr>
          <p:spPr>
            <a:xfrm>
              <a:off x="3089925" y="1740150"/>
              <a:ext cx="182800" cy="153450"/>
            </a:xfrm>
            <a:custGeom>
              <a:rect b="b" l="l" r="r" t="t"/>
              <a:pathLst>
                <a:path extrusionOk="0" h="6138" w="7312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29"/>
            <p:cNvSpPr/>
            <p:nvPr/>
          </p:nvSpPr>
          <p:spPr>
            <a:xfrm>
              <a:off x="3793250" y="2636350"/>
              <a:ext cx="57175" cy="35700"/>
            </a:xfrm>
            <a:custGeom>
              <a:rect b="b" l="l" r="r" t="t"/>
              <a:pathLst>
                <a:path extrusionOk="0" h="1428" w="2287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29"/>
            <p:cNvSpPr/>
            <p:nvPr/>
          </p:nvSpPr>
          <p:spPr>
            <a:xfrm>
              <a:off x="3768950" y="2626875"/>
              <a:ext cx="95675" cy="59375"/>
            </a:xfrm>
            <a:custGeom>
              <a:rect b="b" l="l" r="r" t="t"/>
              <a:pathLst>
                <a:path extrusionOk="0" h="2375" w="3827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29"/>
            <p:cNvSpPr/>
            <p:nvPr/>
          </p:nvSpPr>
          <p:spPr>
            <a:xfrm>
              <a:off x="3702975" y="2517025"/>
              <a:ext cx="43275" cy="68200"/>
            </a:xfrm>
            <a:custGeom>
              <a:rect b="b" l="l" r="r" t="t"/>
              <a:pathLst>
                <a:path extrusionOk="0" h="2728" w="1731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29"/>
            <p:cNvSpPr/>
            <p:nvPr/>
          </p:nvSpPr>
          <p:spPr>
            <a:xfrm>
              <a:off x="3694450" y="2505025"/>
              <a:ext cx="62850" cy="88100"/>
            </a:xfrm>
            <a:custGeom>
              <a:rect b="b" l="l" r="r" t="t"/>
              <a:pathLst>
                <a:path extrusionOk="0" h="3524" w="2514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29"/>
            <p:cNvSpPr/>
            <p:nvPr/>
          </p:nvSpPr>
          <p:spPr>
            <a:xfrm>
              <a:off x="3696975" y="2570375"/>
              <a:ext cx="25275" cy="78000"/>
            </a:xfrm>
            <a:custGeom>
              <a:rect b="b" l="l" r="r" t="t"/>
              <a:pathLst>
                <a:path extrusionOk="0" h="3120" w="1011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29"/>
            <p:cNvSpPr/>
            <p:nvPr/>
          </p:nvSpPr>
          <p:spPr>
            <a:xfrm>
              <a:off x="3688775" y="2563750"/>
              <a:ext cx="43275" cy="92500"/>
            </a:xfrm>
            <a:custGeom>
              <a:rect b="b" l="l" r="r" t="t"/>
              <a:pathLst>
                <a:path extrusionOk="0" h="3700" w="1731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29"/>
            <p:cNvSpPr/>
            <p:nvPr/>
          </p:nvSpPr>
          <p:spPr>
            <a:xfrm>
              <a:off x="4360850" y="1623350"/>
              <a:ext cx="47375" cy="27475"/>
            </a:xfrm>
            <a:custGeom>
              <a:rect b="b" l="l" r="r" t="t"/>
              <a:pathLst>
                <a:path extrusionOk="0" h="1099" w="1895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29"/>
            <p:cNvSpPr/>
            <p:nvPr/>
          </p:nvSpPr>
          <p:spPr>
            <a:xfrm>
              <a:off x="4347900" y="1615450"/>
              <a:ext cx="74200" cy="44550"/>
            </a:xfrm>
            <a:custGeom>
              <a:rect b="b" l="l" r="r" t="t"/>
              <a:pathLst>
                <a:path extrusionOk="0" h="1782" w="2968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29"/>
            <p:cNvSpPr/>
            <p:nvPr/>
          </p:nvSpPr>
          <p:spPr>
            <a:xfrm>
              <a:off x="2445000" y="785850"/>
              <a:ext cx="922425" cy="1196450"/>
            </a:xfrm>
            <a:custGeom>
              <a:rect b="b" l="l" r="r" t="t"/>
              <a:pathLst>
                <a:path extrusionOk="0" h="47858" w="36897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29"/>
            <p:cNvSpPr/>
            <p:nvPr/>
          </p:nvSpPr>
          <p:spPr>
            <a:xfrm>
              <a:off x="2437100" y="777350"/>
              <a:ext cx="939800" cy="1218525"/>
            </a:xfrm>
            <a:custGeom>
              <a:rect b="b" l="l" r="r" t="t"/>
              <a:pathLst>
                <a:path extrusionOk="0" h="48741" w="37592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29"/>
            <p:cNvSpPr/>
            <p:nvPr/>
          </p:nvSpPr>
          <p:spPr>
            <a:xfrm>
              <a:off x="2067150" y="740400"/>
              <a:ext cx="667350" cy="530050"/>
            </a:xfrm>
            <a:custGeom>
              <a:rect b="b" l="l" r="r" t="t"/>
              <a:pathLst>
                <a:path extrusionOk="0" h="21202" w="26694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29"/>
            <p:cNvSpPr/>
            <p:nvPr/>
          </p:nvSpPr>
          <p:spPr>
            <a:xfrm>
              <a:off x="2057975" y="732525"/>
              <a:ext cx="685375" cy="546450"/>
            </a:xfrm>
            <a:custGeom>
              <a:rect b="b" l="l" r="r" t="t"/>
              <a:pathLst>
                <a:path extrusionOk="0" h="21858" w="27415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29"/>
            <p:cNvSpPr/>
            <p:nvPr/>
          </p:nvSpPr>
          <p:spPr>
            <a:xfrm>
              <a:off x="2007475" y="1152350"/>
              <a:ext cx="49275" cy="59075"/>
            </a:xfrm>
            <a:custGeom>
              <a:rect b="b" l="l" r="r" t="t"/>
              <a:pathLst>
                <a:path extrusionOk="0" h="2363" w="1971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29"/>
            <p:cNvSpPr/>
            <p:nvPr/>
          </p:nvSpPr>
          <p:spPr>
            <a:xfrm>
              <a:off x="1995800" y="1140375"/>
              <a:ext cx="70100" cy="82100"/>
            </a:xfrm>
            <a:custGeom>
              <a:rect b="b" l="l" r="r" t="t"/>
              <a:pathLst>
                <a:path extrusionOk="0" h="3284" w="2804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29"/>
            <p:cNvSpPr/>
            <p:nvPr/>
          </p:nvSpPr>
          <p:spPr>
            <a:xfrm>
              <a:off x="2092700" y="954125"/>
              <a:ext cx="54950" cy="101675"/>
            </a:xfrm>
            <a:custGeom>
              <a:rect b="b" l="l" r="r" t="t"/>
              <a:pathLst>
                <a:path extrusionOk="0" h="4067" w="2198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29"/>
            <p:cNvSpPr/>
            <p:nvPr/>
          </p:nvSpPr>
          <p:spPr>
            <a:xfrm>
              <a:off x="2084500" y="938325"/>
              <a:ext cx="73900" cy="125350"/>
            </a:xfrm>
            <a:custGeom>
              <a:rect b="b" l="l" r="r" t="t"/>
              <a:pathLst>
                <a:path extrusionOk="0" h="5014" w="2956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29"/>
            <p:cNvSpPr/>
            <p:nvPr/>
          </p:nvSpPr>
          <p:spPr>
            <a:xfrm>
              <a:off x="1999575" y="874575"/>
              <a:ext cx="83050" cy="141750"/>
            </a:xfrm>
            <a:custGeom>
              <a:rect b="b" l="l" r="r" t="t"/>
              <a:pathLst>
                <a:path extrusionOk="0" h="5670" w="3322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29"/>
            <p:cNvSpPr/>
            <p:nvPr/>
          </p:nvSpPr>
          <p:spPr>
            <a:xfrm>
              <a:off x="1989175" y="864475"/>
              <a:ext cx="101025" cy="173625"/>
            </a:xfrm>
            <a:custGeom>
              <a:rect b="b" l="l" r="r" t="t"/>
              <a:pathLst>
                <a:path extrusionOk="0" h="6945" w="4041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29"/>
            <p:cNvSpPr/>
            <p:nvPr/>
          </p:nvSpPr>
          <p:spPr>
            <a:xfrm>
              <a:off x="1924775" y="1047875"/>
              <a:ext cx="106400" cy="104500"/>
            </a:xfrm>
            <a:custGeom>
              <a:rect b="b" l="l" r="r" t="t"/>
              <a:pathLst>
                <a:path extrusionOk="0" h="4180" w="4256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29"/>
            <p:cNvSpPr/>
            <p:nvPr/>
          </p:nvSpPr>
          <p:spPr>
            <a:xfrm>
              <a:off x="1916875" y="1036500"/>
              <a:ext cx="124100" cy="128500"/>
            </a:xfrm>
            <a:custGeom>
              <a:rect b="b" l="l" r="r" t="t"/>
              <a:pathLst>
                <a:path extrusionOk="0" h="5140" w="4964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29"/>
            <p:cNvSpPr/>
            <p:nvPr/>
          </p:nvSpPr>
          <p:spPr>
            <a:xfrm>
              <a:off x="1706650" y="1016300"/>
              <a:ext cx="192575" cy="136400"/>
            </a:xfrm>
            <a:custGeom>
              <a:rect b="b" l="l" r="r" t="t"/>
              <a:pathLst>
                <a:path extrusionOk="0" h="5456" w="7703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29"/>
            <p:cNvSpPr/>
            <p:nvPr/>
          </p:nvSpPr>
          <p:spPr>
            <a:xfrm>
              <a:off x="1697800" y="1004950"/>
              <a:ext cx="209625" cy="156600"/>
            </a:xfrm>
            <a:custGeom>
              <a:rect b="b" l="l" r="r" t="t"/>
              <a:pathLst>
                <a:path extrusionOk="0" h="6264" w="8385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29"/>
            <p:cNvSpPr/>
            <p:nvPr/>
          </p:nvSpPr>
          <p:spPr>
            <a:xfrm>
              <a:off x="1640975" y="919700"/>
              <a:ext cx="161975" cy="96625"/>
            </a:xfrm>
            <a:custGeom>
              <a:rect b="b" l="l" r="r" t="t"/>
              <a:pathLst>
                <a:path extrusionOk="0" h="3865" w="6479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29"/>
            <p:cNvSpPr/>
            <p:nvPr/>
          </p:nvSpPr>
          <p:spPr>
            <a:xfrm>
              <a:off x="1629625" y="910875"/>
              <a:ext cx="184375" cy="113650"/>
            </a:xfrm>
            <a:custGeom>
              <a:rect b="b" l="l" r="r" t="t"/>
              <a:pathLst>
                <a:path extrusionOk="0" h="4546" w="7375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29"/>
            <p:cNvSpPr/>
            <p:nvPr/>
          </p:nvSpPr>
          <p:spPr>
            <a:xfrm>
              <a:off x="1843950" y="961050"/>
              <a:ext cx="72950" cy="40125"/>
            </a:xfrm>
            <a:custGeom>
              <a:rect b="b" l="l" r="r" t="t"/>
              <a:pathLst>
                <a:path extrusionOk="0" h="1605" w="2918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29"/>
            <p:cNvSpPr/>
            <p:nvPr/>
          </p:nvSpPr>
          <p:spPr>
            <a:xfrm>
              <a:off x="1833850" y="953475"/>
              <a:ext cx="102950" cy="58125"/>
            </a:xfrm>
            <a:custGeom>
              <a:rect b="b" l="l" r="r" t="t"/>
              <a:pathLst>
                <a:path extrusionOk="0" h="2325" w="4118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29"/>
            <p:cNvSpPr/>
            <p:nvPr/>
          </p:nvSpPr>
          <p:spPr>
            <a:xfrm>
              <a:off x="1900150" y="882450"/>
              <a:ext cx="40425" cy="51500"/>
            </a:xfrm>
            <a:custGeom>
              <a:rect b="b" l="l" r="r" t="t"/>
              <a:pathLst>
                <a:path extrusionOk="0" h="2060" w="1617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29"/>
            <p:cNvSpPr/>
            <p:nvPr/>
          </p:nvSpPr>
          <p:spPr>
            <a:xfrm>
              <a:off x="1889725" y="873000"/>
              <a:ext cx="58750" cy="77975"/>
            </a:xfrm>
            <a:custGeom>
              <a:rect b="b" l="l" r="r" t="t"/>
              <a:pathLst>
                <a:path extrusionOk="0" h="3119" w="235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29"/>
            <p:cNvSpPr/>
            <p:nvPr/>
          </p:nvSpPr>
          <p:spPr>
            <a:xfrm>
              <a:off x="1439900" y="1099950"/>
              <a:ext cx="185325" cy="192275"/>
            </a:xfrm>
            <a:custGeom>
              <a:rect b="b" l="l" r="r" t="t"/>
              <a:pathLst>
                <a:path extrusionOk="0" h="7691" w="7413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29"/>
            <p:cNvSpPr/>
            <p:nvPr/>
          </p:nvSpPr>
          <p:spPr>
            <a:xfrm>
              <a:off x="1431375" y="1091425"/>
              <a:ext cx="201725" cy="208700"/>
            </a:xfrm>
            <a:custGeom>
              <a:rect b="b" l="l" r="r" t="t"/>
              <a:pathLst>
                <a:path extrusionOk="0" h="8348" w="8069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29"/>
            <p:cNvSpPr/>
            <p:nvPr/>
          </p:nvSpPr>
          <p:spPr>
            <a:xfrm>
              <a:off x="1514700" y="1211400"/>
              <a:ext cx="329275" cy="270225"/>
            </a:xfrm>
            <a:custGeom>
              <a:rect b="b" l="l" r="r" t="t"/>
              <a:pathLst>
                <a:path extrusionOk="0" h="10809" w="13171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29"/>
            <p:cNvSpPr/>
            <p:nvPr/>
          </p:nvSpPr>
          <p:spPr>
            <a:xfrm>
              <a:off x="1506825" y="1202875"/>
              <a:ext cx="349150" cy="287600"/>
            </a:xfrm>
            <a:custGeom>
              <a:rect b="b" l="l" r="r" t="t"/>
              <a:pathLst>
                <a:path extrusionOk="0" h="11504" w="13966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29"/>
            <p:cNvSpPr/>
            <p:nvPr/>
          </p:nvSpPr>
          <p:spPr>
            <a:xfrm>
              <a:off x="1843950" y="1219275"/>
              <a:ext cx="96625" cy="163875"/>
            </a:xfrm>
            <a:custGeom>
              <a:rect b="b" l="l" r="r" t="t"/>
              <a:pathLst>
                <a:path extrusionOk="0" h="6555" w="3865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29"/>
            <p:cNvSpPr/>
            <p:nvPr/>
          </p:nvSpPr>
          <p:spPr>
            <a:xfrm>
              <a:off x="1835425" y="1205075"/>
              <a:ext cx="113050" cy="190700"/>
            </a:xfrm>
            <a:custGeom>
              <a:rect b="b" l="l" r="r" t="t"/>
              <a:pathLst>
                <a:path extrusionOk="0" h="7628" w="4522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29"/>
            <p:cNvSpPr/>
            <p:nvPr/>
          </p:nvSpPr>
          <p:spPr>
            <a:xfrm>
              <a:off x="1794700" y="1458875"/>
              <a:ext cx="74850" cy="69800"/>
            </a:xfrm>
            <a:custGeom>
              <a:rect b="b" l="l" r="r" t="t"/>
              <a:pathLst>
                <a:path extrusionOk="0" h="2792" w="2994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29"/>
            <p:cNvSpPr/>
            <p:nvPr/>
          </p:nvSpPr>
          <p:spPr>
            <a:xfrm>
              <a:off x="1782075" y="1445925"/>
              <a:ext cx="98850" cy="90625"/>
            </a:xfrm>
            <a:custGeom>
              <a:rect b="b" l="l" r="r" t="t"/>
              <a:pathLst>
                <a:path extrusionOk="0" h="3625" w="3954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29"/>
            <p:cNvSpPr/>
            <p:nvPr/>
          </p:nvSpPr>
          <p:spPr>
            <a:xfrm>
              <a:off x="241275" y="1079650"/>
              <a:ext cx="2559200" cy="3887025"/>
            </a:xfrm>
            <a:custGeom>
              <a:rect b="b" l="l" r="r" t="t"/>
              <a:pathLst>
                <a:path extrusionOk="0" h="155481" w="102368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29"/>
            <p:cNvSpPr/>
            <p:nvPr/>
          </p:nvSpPr>
          <p:spPr>
            <a:xfrm>
              <a:off x="238125" y="1071925"/>
              <a:ext cx="2568675" cy="3902025"/>
            </a:xfrm>
            <a:custGeom>
              <a:rect b="b" l="l" r="r" t="t"/>
              <a:pathLst>
                <a:path extrusionOk="0" h="156081" w="102747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29"/>
            <p:cNvSpPr/>
            <p:nvPr/>
          </p:nvSpPr>
          <p:spPr>
            <a:xfrm>
              <a:off x="1940550" y="1654925"/>
              <a:ext cx="124725" cy="149650"/>
            </a:xfrm>
            <a:custGeom>
              <a:rect b="b" l="l" r="r" t="t"/>
              <a:pathLst>
                <a:path extrusionOk="0" h="5986" w="4989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29"/>
            <p:cNvSpPr/>
            <p:nvPr/>
          </p:nvSpPr>
          <p:spPr>
            <a:xfrm>
              <a:off x="1932650" y="1641650"/>
              <a:ext cx="145575" cy="179325"/>
            </a:xfrm>
            <a:custGeom>
              <a:rect b="b" l="l" r="r" t="t"/>
              <a:pathLst>
                <a:path extrusionOk="0" h="7173" w="5823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29"/>
            <p:cNvSpPr/>
            <p:nvPr/>
          </p:nvSpPr>
          <p:spPr>
            <a:xfrm>
              <a:off x="2019475" y="1292525"/>
              <a:ext cx="410075" cy="583375"/>
            </a:xfrm>
            <a:custGeom>
              <a:rect b="b" l="l" r="r" t="t"/>
              <a:pathLst>
                <a:path extrusionOk="0" h="23335" w="16403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29"/>
            <p:cNvSpPr/>
            <p:nvPr/>
          </p:nvSpPr>
          <p:spPr>
            <a:xfrm>
              <a:off x="2011275" y="1270725"/>
              <a:ext cx="427750" cy="619075"/>
            </a:xfrm>
            <a:custGeom>
              <a:rect b="b" l="l" r="r" t="t"/>
              <a:pathLst>
                <a:path extrusionOk="0" h="24763" w="1711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29"/>
            <p:cNvSpPr/>
            <p:nvPr/>
          </p:nvSpPr>
          <p:spPr>
            <a:xfrm>
              <a:off x="2342725" y="2272700"/>
              <a:ext cx="102300" cy="109875"/>
            </a:xfrm>
            <a:custGeom>
              <a:rect b="b" l="l" r="r" t="t"/>
              <a:pathLst>
                <a:path extrusionOk="0" h="4395" w="4092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29"/>
            <p:cNvSpPr/>
            <p:nvPr/>
          </p:nvSpPr>
          <p:spPr>
            <a:xfrm>
              <a:off x="2334825" y="2250600"/>
              <a:ext cx="118400" cy="142075"/>
            </a:xfrm>
            <a:custGeom>
              <a:rect b="b" l="l" r="r" t="t"/>
              <a:pathLst>
                <a:path extrusionOk="0" h="5683" w="4736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29"/>
            <p:cNvSpPr/>
            <p:nvPr/>
          </p:nvSpPr>
          <p:spPr>
            <a:xfrm>
              <a:off x="1713900" y="3010725"/>
              <a:ext cx="224775" cy="69925"/>
            </a:xfrm>
            <a:custGeom>
              <a:rect b="b" l="l" r="r" t="t"/>
              <a:pathLst>
                <a:path extrusionOk="0" h="2797" w="8991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29"/>
            <p:cNvSpPr/>
            <p:nvPr/>
          </p:nvSpPr>
          <p:spPr>
            <a:xfrm>
              <a:off x="1691475" y="3002850"/>
              <a:ext cx="265200" cy="86825"/>
            </a:xfrm>
            <a:custGeom>
              <a:rect b="b" l="l" r="r" t="t"/>
              <a:pathLst>
                <a:path extrusionOk="0" h="3473" w="10608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29"/>
            <p:cNvSpPr/>
            <p:nvPr/>
          </p:nvSpPr>
          <p:spPr>
            <a:xfrm>
              <a:off x="1938650" y="3067875"/>
              <a:ext cx="120300" cy="55275"/>
            </a:xfrm>
            <a:custGeom>
              <a:rect b="b" l="l" r="r" t="t"/>
              <a:pathLst>
                <a:path extrusionOk="0" h="2211" w="4812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29"/>
            <p:cNvSpPr/>
            <p:nvPr/>
          </p:nvSpPr>
          <p:spPr>
            <a:xfrm>
              <a:off x="1916875" y="3059350"/>
              <a:ext cx="152175" cy="75475"/>
            </a:xfrm>
            <a:custGeom>
              <a:rect b="b" l="l" r="r" t="t"/>
              <a:pathLst>
                <a:path extrusionOk="0" h="3019" w="6087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29"/>
            <p:cNvSpPr/>
            <p:nvPr/>
          </p:nvSpPr>
          <p:spPr>
            <a:xfrm>
              <a:off x="1843950" y="3121225"/>
              <a:ext cx="55275" cy="29075"/>
            </a:xfrm>
            <a:custGeom>
              <a:rect b="b" l="l" r="r" t="t"/>
              <a:pathLst>
                <a:path extrusionOk="0" h="1163" w="2211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29"/>
            <p:cNvSpPr/>
            <p:nvPr/>
          </p:nvSpPr>
          <p:spPr>
            <a:xfrm>
              <a:off x="1824375" y="3113325"/>
              <a:ext cx="88750" cy="47700"/>
            </a:xfrm>
            <a:custGeom>
              <a:rect b="b" l="l" r="r" t="t"/>
              <a:pathLst>
                <a:path extrusionOk="0" h="1908" w="355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29"/>
            <p:cNvSpPr/>
            <p:nvPr/>
          </p:nvSpPr>
          <p:spPr>
            <a:xfrm>
              <a:off x="2090500" y="3105425"/>
              <a:ext cx="65050" cy="33175"/>
            </a:xfrm>
            <a:custGeom>
              <a:rect b="b" l="l" r="r" t="t"/>
              <a:pathLst>
                <a:path extrusionOk="0" h="1327" w="2602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29"/>
            <p:cNvSpPr/>
            <p:nvPr/>
          </p:nvSpPr>
          <p:spPr>
            <a:xfrm>
              <a:off x="2077875" y="3094075"/>
              <a:ext cx="106725" cy="54325"/>
            </a:xfrm>
            <a:custGeom>
              <a:rect b="b" l="l" r="r" t="t"/>
              <a:pathLst>
                <a:path extrusionOk="0" h="2173" w="4269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8" name="Google Shape;2708;p29"/>
          <p:cNvSpPr txBox="1"/>
          <p:nvPr>
            <p:ph type="title"/>
          </p:nvPr>
        </p:nvSpPr>
        <p:spPr>
          <a:xfrm>
            <a:off x="1528500" y="2542350"/>
            <a:ext cx="6083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09" name="Google Shape;2709;p29"/>
          <p:cNvSpPr txBox="1"/>
          <p:nvPr>
            <p:ph hasCustomPrompt="1" idx="2" type="title"/>
          </p:nvPr>
        </p:nvSpPr>
        <p:spPr>
          <a:xfrm>
            <a:off x="3841650" y="1177475"/>
            <a:ext cx="1460700" cy="11430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10" name="Google Shape;2710;p29"/>
          <p:cNvSpPr txBox="1"/>
          <p:nvPr>
            <p:ph idx="1" type="subTitle"/>
          </p:nvPr>
        </p:nvSpPr>
        <p:spPr>
          <a:xfrm>
            <a:off x="1528488" y="3384150"/>
            <a:ext cx="60837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11" name="Google Shape;2711;p29"/>
          <p:cNvGrpSpPr/>
          <p:nvPr/>
        </p:nvGrpSpPr>
        <p:grpSpPr>
          <a:xfrm>
            <a:off x="75" y="-96"/>
            <a:ext cx="9143852" cy="5143692"/>
            <a:chOff x="259925" y="865675"/>
            <a:chExt cx="7117500" cy="3993550"/>
          </a:xfrm>
        </p:grpSpPr>
        <p:sp>
          <p:nvSpPr>
            <p:cNvPr id="2712" name="Google Shape;2712;p29"/>
            <p:cNvSpPr/>
            <p:nvPr/>
          </p:nvSpPr>
          <p:spPr>
            <a:xfrm>
              <a:off x="259925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29"/>
            <p:cNvSpPr/>
            <p:nvPr/>
          </p:nvSpPr>
          <p:spPr>
            <a:xfrm>
              <a:off x="734900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29"/>
            <p:cNvSpPr/>
            <p:nvPr/>
          </p:nvSpPr>
          <p:spPr>
            <a:xfrm>
              <a:off x="1208850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29"/>
            <p:cNvSpPr/>
            <p:nvPr/>
          </p:nvSpPr>
          <p:spPr>
            <a:xfrm>
              <a:off x="1683825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29"/>
            <p:cNvSpPr/>
            <p:nvPr/>
          </p:nvSpPr>
          <p:spPr>
            <a:xfrm>
              <a:off x="2157800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8" y="2697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29"/>
            <p:cNvSpPr/>
            <p:nvPr/>
          </p:nvSpPr>
          <p:spPr>
            <a:xfrm>
              <a:off x="263275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29"/>
            <p:cNvSpPr/>
            <p:nvPr/>
          </p:nvSpPr>
          <p:spPr>
            <a:xfrm>
              <a:off x="3106725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29"/>
            <p:cNvSpPr/>
            <p:nvPr/>
          </p:nvSpPr>
          <p:spPr>
            <a:xfrm>
              <a:off x="3581675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29"/>
            <p:cNvSpPr/>
            <p:nvPr/>
          </p:nvSpPr>
          <p:spPr>
            <a:xfrm>
              <a:off x="4055650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29"/>
            <p:cNvSpPr/>
            <p:nvPr/>
          </p:nvSpPr>
          <p:spPr>
            <a:xfrm>
              <a:off x="453060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29"/>
            <p:cNvSpPr/>
            <p:nvPr/>
          </p:nvSpPr>
          <p:spPr>
            <a:xfrm>
              <a:off x="5004575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29"/>
            <p:cNvSpPr/>
            <p:nvPr/>
          </p:nvSpPr>
          <p:spPr>
            <a:xfrm>
              <a:off x="5479550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29"/>
            <p:cNvSpPr/>
            <p:nvPr/>
          </p:nvSpPr>
          <p:spPr>
            <a:xfrm>
              <a:off x="595400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29"/>
            <p:cNvSpPr/>
            <p:nvPr/>
          </p:nvSpPr>
          <p:spPr>
            <a:xfrm>
              <a:off x="6428475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29"/>
            <p:cNvSpPr/>
            <p:nvPr/>
          </p:nvSpPr>
          <p:spPr>
            <a:xfrm>
              <a:off x="6902925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80" y="269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29"/>
            <p:cNvSpPr/>
            <p:nvPr/>
          </p:nvSpPr>
          <p:spPr>
            <a:xfrm>
              <a:off x="259925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29"/>
            <p:cNvSpPr/>
            <p:nvPr/>
          </p:nvSpPr>
          <p:spPr>
            <a:xfrm>
              <a:off x="734900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29"/>
            <p:cNvSpPr/>
            <p:nvPr/>
          </p:nvSpPr>
          <p:spPr>
            <a:xfrm>
              <a:off x="1208850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29"/>
            <p:cNvSpPr/>
            <p:nvPr/>
          </p:nvSpPr>
          <p:spPr>
            <a:xfrm>
              <a:off x="1683825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29"/>
            <p:cNvSpPr/>
            <p:nvPr/>
          </p:nvSpPr>
          <p:spPr>
            <a:xfrm>
              <a:off x="2157800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8" y="2697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29"/>
            <p:cNvSpPr/>
            <p:nvPr/>
          </p:nvSpPr>
          <p:spPr>
            <a:xfrm>
              <a:off x="263275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29"/>
            <p:cNvSpPr/>
            <p:nvPr/>
          </p:nvSpPr>
          <p:spPr>
            <a:xfrm>
              <a:off x="3106725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29"/>
            <p:cNvSpPr/>
            <p:nvPr/>
          </p:nvSpPr>
          <p:spPr>
            <a:xfrm>
              <a:off x="3581675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29"/>
            <p:cNvSpPr/>
            <p:nvPr/>
          </p:nvSpPr>
          <p:spPr>
            <a:xfrm>
              <a:off x="4055650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29"/>
            <p:cNvSpPr/>
            <p:nvPr/>
          </p:nvSpPr>
          <p:spPr>
            <a:xfrm>
              <a:off x="453060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29"/>
            <p:cNvSpPr/>
            <p:nvPr/>
          </p:nvSpPr>
          <p:spPr>
            <a:xfrm>
              <a:off x="5004575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29"/>
            <p:cNvSpPr/>
            <p:nvPr/>
          </p:nvSpPr>
          <p:spPr>
            <a:xfrm>
              <a:off x="5479550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29"/>
            <p:cNvSpPr/>
            <p:nvPr/>
          </p:nvSpPr>
          <p:spPr>
            <a:xfrm>
              <a:off x="595400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29"/>
            <p:cNvSpPr/>
            <p:nvPr/>
          </p:nvSpPr>
          <p:spPr>
            <a:xfrm>
              <a:off x="6428475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29"/>
            <p:cNvSpPr/>
            <p:nvPr/>
          </p:nvSpPr>
          <p:spPr>
            <a:xfrm>
              <a:off x="6902925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80" y="269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29"/>
            <p:cNvSpPr/>
            <p:nvPr/>
          </p:nvSpPr>
          <p:spPr>
            <a:xfrm>
              <a:off x="7297075" y="44055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29"/>
            <p:cNvSpPr/>
            <p:nvPr/>
          </p:nvSpPr>
          <p:spPr>
            <a:xfrm>
              <a:off x="7297575" y="4019825"/>
              <a:ext cx="79850" cy="386250"/>
            </a:xfrm>
            <a:custGeom>
              <a:rect b="b" l="l" r="r" t="t"/>
              <a:pathLst>
                <a:path extrusionOk="0" h="15450" w="3194">
                  <a:moveTo>
                    <a:pt x="1" y="1"/>
                  </a:moveTo>
                  <a:lnTo>
                    <a:pt x="1" y="15449"/>
                  </a:lnTo>
                  <a:lnTo>
                    <a:pt x="3194" y="15449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29"/>
            <p:cNvSpPr/>
            <p:nvPr/>
          </p:nvSpPr>
          <p:spPr>
            <a:xfrm>
              <a:off x="7297575" y="3634125"/>
              <a:ext cx="79850" cy="385725"/>
            </a:xfrm>
            <a:custGeom>
              <a:rect b="b" l="l" r="r" t="t"/>
              <a:pathLst>
                <a:path extrusionOk="0" h="15429" w="3194">
                  <a:moveTo>
                    <a:pt x="1" y="0"/>
                  </a:moveTo>
                  <a:lnTo>
                    <a:pt x="1" y="15429"/>
                  </a:lnTo>
                  <a:lnTo>
                    <a:pt x="3194" y="15429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29"/>
            <p:cNvSpPr/>
            <p:nvPr/>
          </p:nvSpPr>
          <p:spPr>
            <a:xfrm>
              <a:off x="7297075" y="32484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4" y="1542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29"/>
            <p:cNvSpPr/>
            <p:nvPr/>
          </p:nvSpPr>
          <p:spPr>
            <a:xfrm>
              <a:off x="7297575" y="2862175"/>
              <a:ext cx="79850" cy="386250"/>
            </a:xfrm>
            <a:custGeom>
              <a:rect b="b" l="l" r="r" t="t"/>
              <a:pathLst>
                <a:path extrusionOk="0" h="15450" w="3194">
                  <a:moveTo>
                    <a:pt x="1" y="1"/>
                  </a:moveTo>
                  <a:lnTo>
                    <a:pt x="1" y="15449"/>
                  </a:lnTo>
                  <a:lnTo>
                    <a:pt x="3194" y="15449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29"/>
            <p:cNvSpPr/>
            <p:nvPr/>
          </p:nvSpPr>
          <p:spPr>
            <a:xfrm>
              <a:off x="7297075" y="2476475"/>
              <a:ext cx="80350" cy="386225"/>
            </a:xfrm>
            <a:custGeom>
              <a:rect b="b" l="l" r="r" t="t"/>
              <a:pathLst>
                <a:path extrusionOk="0" h="15449" w="3214">
                  <a:moveTo>
                    <a:pt x="1" y="0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29"/>
            <p:cNvSpPr/>
            <p:nvPr/>
          </p:nvSpPr>
          <p:spPr>
            <a:xfrm>
              <a:off x="7297075" y="20902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29"/>
            <p:cNvSpPr/>
            <p:nvPr/>
          </p:nvSpPr>
          <p:spPr>
            <a:xfrm>
              <a:off x="7297075" y="17045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29"/>
            <p:cNvSpPr/>
            <p:nvPr/>
          </p:nvSpPr>
          <p:spPr>
            <a:xfrm>
              <a:off x="7297075" y="13188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4" y="1542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29"/>
            <p:cNvSpPr/>
            <p:nvPr/>
          </p:nvSpPr>
          <p:spPr>
            <a:xfrm>
              <a:off x="7297575" y="933100"/>
              <a:ext cx="79850" cy="385750"/>
            </a:xfrm>
            <a:custGeom>
              <a:rect b="b" l="l" r="r" t="t"/>
              <a:pathLst>
                <a:path extrusionOk="0" h="15430" w="3194">
                  <a:moveTo>
                    <a:pt x="1" y="0"/>
                  </a:moveTo>
                  <a:lnTo>
                    <a:pt x="1" y="15429"/>
                  </a:lnTo>
                  <a:lnTo>
                    <a:pt x="3194" y="15429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29"/>
            <p:cNvSpPr/>
            <p:nvPr/>
          </p:nvSpPr>
          <p:spPr>
            <a:xfrm>
              <a:off x="259925" y="44055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29"/>
            <p:cNvSpPr/>
            <p:nvPr/>
          </p:nvSpPr>
          <p:spPr>
            <a:xfrm>
              <a:off x="259925" y="40198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29"/>
            <p:cNvSpPr/>
            <p:nvPr/>
          </p:nvSpPr>
          <p:spPr>
            <a:xfrm>
              <a:off x="259925" y="36341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29"/>
            <p:cNvSpPr/>
            <p:nvPr/>
          </p:nvSpPr>
          <p:spPr>
            <a:xfrm>
              <a:off x="259925" y="32484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29"/>
            <p:cNvSpPr/>
            <p:nvPr/>
          </p:nvSpPr>
          <p:spPr>
            <a:xfrm>
              <a:off x="259925" y="286217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29"/>
            <p:cNvSpPr/>
            <p:nvPr/>
          </p:nvSpPr>
          <p:spPr>
            <a:xfrm>
              <a:off x="259925" y="2476475"/>
              <a:ext cx="80350" cy="386225"/>
            </a:xfrm>
            <a:custGeom>
              <a:rect b="b" l="l" r="r" t="t"/>
              <a:pathLst>
                <a:path extrusionOk="0" h="15449" w="3214">
                  <a:moveTo>
                    <a:pt x="1" y="0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29"/>
            <p:cNvSpPr/>
            <p:nvPr/>
          </p:nvSpPr>
          <p:spPr>
            <a:xfrm>
              <a:off x="259925" y="20902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29"/>
            <p:cNvSpPr/>
            <p:nvPr/>
          </p:nvSpPr>
          <p:spPr>
            <a:xfrm>
              <a:off x="259925" y="17045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29"/>
            <p:cNvSpPr/>
            <p:nvPr/>
          </p:nvSpPr>
          <p:spPr>
            <a:xfrm>
              <a:off x="259925" y="13188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29"/>
            <p:cNvSpPr/>
            <p:nvPr/>
          </p:nvSpPr>
          <p:spPr>
            <a:xfrm>
              <a:off x="259925" y="9331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29"/>
            <p:cNvSpPr/>
            <p:nvPr/>
          </p:nvSpPr>
          <p:spPr>
            <a:xfrm>
              <a:off x="337775" y="931125"/>
              <a:ext cx="6961825" cy="3862650"/>
            </a:xfrm>
            <a:custGeom>
              <a:rect b="b" l="l" r="r" t="t"/>
              <a:pathLst>
                <a:path extrusionOk="0" h="154506" w="278473">
                  <a:moveTo>
                    <a:pt x="278294" y="159"/>
                  </a:moveTo>
                  <a:lnTo>
                    <a:pt x="278294" y="154347"/>
                  </a:lnTo>
                  <a:lnTo>
                    <a:pt x="198" y="154347"/>
                  </a:lnTo>
                  <a:lnTo>
                    <a:pt x="198" y="159"/>
                  </a:lnTo>
                  <a:close/>
                  <a:moveTo>
                    <a:pt x="0" y="0"/>
                  </a:moveTo>
                  <a:lnTo>
                    <a:pt x="0" y="154505"/>
                  </a:lnTo>
                  <a:lnTo>
                    <a:pt x="278472" y="154505"/>
                  </a:lnTo>
                  <a:lnTo>
                    <a:pt x="2784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29"/>
            <p:cNvSpPr/>
            <p:nvPr/>
          </p:nvSpPr>
          <p:spPr>
            <a:xfrm>
              <a:off x="65573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29"/>
            <p:cNvSpPr/>
            <p:nvPr/>
          </p:nvSpPr>
          <p:spPr>
            <a:xfrm>
              <a:off x="60863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29"/>
            <p:cNvSpPr/>
            <p:nvPr/>
          </p:nvSpPr>
          <p:spPr>
            <a:xfrm>
              <a:off x="560992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29"/>
            <p:cNvSpPr/>
            <p:nvPr/>
          </p:nvSpPr>
          <p:spPr>
            <a:xfrm>
              <a:off x="513942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29"/>
            <p:cNvSpPr/>
            <p:nvPr/>
          </p:nvSpPr>
          <p:spPr>
            <a:xfrm>
              <a:off x="46629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29"/>
            <p:cNvSpPr/>
            <p:nvPr/>
          </p:nvSpPr>
          <p:spPr>
            <a:xfrm>
              <a:off x="419200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29"/>
            <p:cNvSpPr/>
            <p:nvPr/>
          </p:nvSpPr>
          <p:spPr>
            <a:xfrm>
              <a:off x="371555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29"/>
            <p:cNvSpPr/>
            <p:nvPr/>
          </p:nvSpPr>
          <p:spPr>
            <a:xfrm>
              <a:off x="324505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29"/>
            <p:cNvSpPr/>
            <p:nvPr/>
          </p:nvSpPr>
          <p:spPr>
            <a:xfrm>
              <a:off x="276860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29"/>
            <p:cNvSpPr/>
            <p:nvPr/>
          </p:nvSpPr>
          <p:spPr>
            <a:xfrm>
              <a:off x="22976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29"/>
            <p:cNvSpPr/>
            <p:nvPr/>
          </p:nvSpPr>
          <p:spPr>
            <a:xfrm>
              <a:off x="182115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29"/>
            <p:cNvSpPr/>
            <p:nvPr/>
          </p:nvSpPr>
          <p:spPr>
            <a:xfrm>
              <a:off x="135065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29"/>
            <p:cNvSpPr/>
            <p:nvPr/>
          </p:nvSpPr>
          <p:spPr>
            <a:xfrm>
              <a:off x="8742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29"/>
            <p:cNvSpPr/>
            <p:nvPr/>
          </p:nvSpPr>
          <p:spPr>
            <a:xfrm>
              <a:off x="4032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29"/>
            <p:cNvSpPr/>
            <p:nvPr/>
          </p:nvSpPr>
          <p:spPr>
            <a:xfrm>
              <a:off x="70353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29"/>
            <p:cNvSpPr/>
            <p:nvPr/>
          </p:nvSpPr>
          <p:spPr>
            <a:xfrm>
              <a:off x="65573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29"/>
            <p:cNvSpPr/>
            <p:nvPr/>
          </p:nvSpPr>
          <p:spPr>
            <a:xfrm>
              <a:off x="60863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29"/>
            <p:cNvSpPr/>
            <p:nvPr/>
          </p:nvSpPr>
          <p:spPr>
            <a:xfrm>
              <a:off x="560992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29"/>
            <p:cNvSpPr/>
            <p:nvPr/>
          </p:nvSpPr>
          <p:spPr>
            <a:xfrm>
              <a:off x="513942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29"/>
            <p:cNvSpPr/>
            <p:nvPr/>
          </p:nvSpPr>
          <p:spPr>
            <a:xfrm>
              <a:off x="46629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29"/>
            <p:cNvSpPr/>
            <p:nvPr/>
          </p:nvSpPr>
          <p:spPr>
            <a:xfrm>
              <a:off x="419200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29"/>
            <p:cNvSpPr/>
            <p:nvPr/>
          </p:nvSpPr>
          <p:spPr>
            <a:xfrm>
              <a:off x="371555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29"/>
            <p:cNvSpPr/>
            <p:nvPr/>
          </p:nvSpPr>
          <p:spPr>
            <a:xfrm>
              <a:off x="324505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29"/>
            <p:cNvSpPr/>
            <p:nvPr/>
          </p:nvSpPr>
          <p:spPr>
            <a:xfrm>
              <a:off x="276860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29"/>
            <p:cNvSpPr/>
            <p:nvPr/>
          </p:nvSpPr>
          <p:spPr>
            <a:xfrm>
              <a:off x="22976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29"/>
            <p:cNvSpPr/>
            <p:nvPr/>
          </p:nvSpPr>
          <p:spPr>
            <a:xfrm>
              <a:off x="182115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29"/>
            <p:cNvSpPr/>
            <p:nvPr/>
          </p:nvSpPr>
          <p:spPr>
            <a:xfrm>
              <a:off x="135065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29"/>
            <p:cNvSpPr/>
            <p:nvPr/>
          </p:nvSpPr>
          <p:spPr>
            <a:xfrm>
              <a:off x="874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29"/>
            <p:cNvSpPr/>
            <p:nvPr/>
          </p:nvSpPr>
          <p:spPr>
            <a:xfrm>
              <a:off x="403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29"/>
            <p:cNvSpPr/>
            <p:nvPr/>
          </p:nvSpPr>
          <p:spPr>
            <a:xfrm>
              <a:off x="70353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29"/>
            <p:cNvSpPr/>
            <p:nvPr/>
          </p:nvSpPr>
          <p:spPr>
            <a:xfrm>
              <a:off x="403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29"/>
            <p:cNvSpPr/>
            <p:nvPr/>
          </p:nvSpPr>
          <p:spPr>
            <a:xfrm>
              <a:off x="298100" y="1035725"/>
              <a:ext cx="9450" cy="176025"/>
            </a:xfrm>
            <a:custGeom>
              <a:rect b="b" l="l" r="r" t="t"/>
              <a:pathLst>
                <a:path extrusionOk="0" h="7041" w="378">
                  <a:moveTo>
                    <a:pt x="1" y="1"/>
                  </a:moveTo>
                  <a:lnTo>
                    <a:pt x="1" y="7041"/>
                  </a:lnTo>
                  <a:lnTo>
                    <a:pt x="377" y="704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29"/>
            <p:cNvSpPr/>
            <p:nvPr/>
          </p:nvSpPr>
          <p:spPr>
            <a:xfrm>
              <a:off x="298100" y="1423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29"/>
            <p:cNvSpPr/>
            <p:nvPr/>
          </p:nvSpPr>
          <p:spPr>
            <a:xfrm>
              <a:off x="298100" y="18081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29"/>
            <p:cNvSpPr/>
            <p:nvPr/>
          </p:nvSpPr>
          <p:spPr>
            <a:xfrm>
              <a:off x="298100" y="21963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7" y="7060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29"/>
            <p:cNvSpPr/>
            <p:nvPr/>
          </p:nvSpPr>
          <p:spPr>
            <a:xfrm>
              <a:off x="298100" y="25810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29"/>
            <p:cNvSpPr/>
            <p:nvPr/>
          </p:nvSpPr>
          <p:spPr>
            <a:xfrm>
              <a:off x="298100" y="29687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29"/>
            <p:cNvSpPr/>
            <p:nvPr/>
          </p:nvSpPr>
          <p:spPr>
            <a:xfrm>
              <a:off x="298100" y="33535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29"/>
            <p:cNvSpPr/>
            <p:nvPr/>
          </p:nvSpPr>
          <p:spPr>
            <a:xfrm>
              <a:off x="298100" y="37417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7" y="7060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29"/>
            <p:cNvSpPr/>
            <p:nvPr/>
          </p:nvSpPr>
          <p:spPr>
            <a:xfrm>
              <a:off x="298100" y="4126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29"/>
            <p:cNvSpPr/>
            <p:nvPr/>
          </p:nvSpPr>
          <p:spPr>
            <a:xfrm>
              <a:off x="298100" y="45141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29"/>
            <p:cNvSpPr/>
            <p:nvPr/>
          </p:nvSpPr>
          <p:spPr>
            <a:xfrm>
              <a:off x="7335250" y="1035725"/>
              <a:ext cx="9450" cy="176025"/>
            </a:xfrm>
            <a:custGeom>
              <a:rect b="b" l="l" r="r" t="t"/>
              <a:pathLst>
                <a:path extrusionOk="0" h="7041" w="378">
                  <a:moveTo>
                    <a:pt x="1" y="1"/>
                  </a:moveTo>
                  <a:lnTo>
                    <a:pt x="1" y="7041"/>
                  </a:lnTo>
                  <a:lnTo>
                    <a:pt x="378" y="704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29"/>
            <p:cNvSpPr/>
            <p:nvPr/>
          </p:nvSpPr>
          <p:spPr>
            <a:xfrm>
              <a:off x="7335250" y="1423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29"/>
            <p:cNvSpPr/>
            <p:nvPr/>
          </p:nvSpPr>
          <p:spPr>
            <a:xfrm>
              <a:off x="7335250" y="18081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29"/>
            <p:cNvSpPr/>
            <p:nvPr/>
          </p:nvSpPr>
          <p:spPr>
            <a:xfrm>
              <a:off x="7335250" y="21963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8" y="7060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29"/>
            <p:cNvSpPr/>
            <p:nvPr/>
          </p:nvSpPr>
          <p:spPr>
            <a:xfrm>
              <a:off x="7335250" y="25810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29"/>
            <p:cNvSpPr/>
            <p:nvPr/>
          </p:nvSpPr>
          <p:spPr>
            <a:xfrm>
              <a:off x="7335250" y="29687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29"/>
            <p:cNvSpPr/>
            <p:nvPr/>
          </p:nvSpPr>
          <p:spPr>
            <a:xfrm>
              <a:off x="7335250" y="33535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29"/>
            <p:cNvSpPr/>
            <p:nvPr/>
          </p:nvSpPr>
          <p:spPr>
            <a:xfrm>
              <a:off x="7335250" y="37417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8" y="7060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29"/>
            <p:cNvSpPr/>
            <p:nvPr/>
          </p:nvSpPr>
          <p:spPr>
            <a:xfrm>
              <a:off x="7335250" y="4126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29"/>
            <p:cNvSpPr/>
            <p:nvPr/>
          </p:nvSpPr>
          <p:spPr>
            <a:xfrm>
              <a:off x="7335250" y="45141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2814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5" name="Google Shape;2815;p30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6" name="Google Shape;2816;p30"/>
          <p:cNvGrpSpPr/>
          <p:nvPr/>
        </p:nvGrpSpPr>
        <p:grpSpPr>
          <a:xfrm>
            <a:off x="-2324050" y="-390069"/>
            <a:ext cx="11810960" cy="7143832"/>
            <a:chOff x="238125" y="732525"/>
            <a:chExt cx="7130500" cy="4241425"/>
          </a:xfrm>
        </p:grpSpPr>
        <p:sp>
          <p:nvSpPr>
            <p:cNvPr id="2817" name="Google Shape;2817;p30"/>
            <p:cNvSpPr/>
            <p:nvPr/>
          </p:nvSpPr>
          <p:spPr>
            <a:xfrm>
              <a:off x="3175800" y="1003350"/>
              <a:ext cx="3741725" cy="3331975"/>
            </a:xfrm>
            <a:custGeom>
              <a:rect b="b" l="l" r="r" t="t"/>
              <a:pathLst>
                <a:path extrusionOk="0" h="133279" w="149669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30"/>
            <p:cNvSpPr/>
            <p:nvPr/>
          </p:nvSpPr>
          <p:spPr>
            <a:xfrm>
              <a:off x="3167575" y="993250"/>
              <a:ext cx="3759100" cy="3349975"/>
            </a:xfrm>
            <a:custGeom>
              <a:rect b="b" l="l" r="r" t="t"/>
              <a:pathLst>
                <a:path extrusionOk="0" h="133999" w="150364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30"/>
            <p:cNvSpPr/>
            <p:nvPr/>
          </p:nvSpPr>
          <p:spPr>
            <a:xfrm>
              <a:off x="4467225" y="3815075"/>
              <a:ext cx="177425" cy="289800"/>
            </a:xfrm>
            <a:custGeom>
              <a:rect b="b" l="l" r="r" t="t"/>
              <a:pathLst>
                <a:path extrusionOk="0" h="11592" w="7097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30"/>
            <p:cNvSpPr/>
            <p:nvPr/>
          </p:nvSpPr>
          <p:spPr>
            <a:xfrm>
              <a:off x="4458375" y="3806875"/>
              <a:ext cx="194800" cy="307475"/>
            </a:xfrm>
            <a:custGeom>
              <a:rect b="b" l="l" r="r" t="t"/>
              <a:pathLst>
                <a:path extrusionOk="0" h="12299" w="7792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30"/>
            <p:cNvSpPr/>
            <p:nvPr/>
          </p:nvSpPr>
          <p:spPr>
            <a:xfrm>
              <a:off x="5304725" y="3312525"/>
              <a:ext cx="45475" cy="78625"/>
            </a:xfrm>
            <a:custGeom>
              <a:rect b="b" l="l" r="r" t="t"/>
              <a:pathLst>
                <a:path extrusionOk="0" h="3145" w="1819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30"/>
            <p:cNvSpPr/>
            <p:nvPr/>
          </p:nvSpPr>
          <p:spPr>
            <a:xfrm>
              <a:off x="5296500" y="3296100"/>
              <a:ext cx="62525" cy="105475"/>
            </a:xfrm>
            <a:custGeom>
              <a:rect b="b" l="l" r="r" t="t"/>
              <a:pathLst>
                <a:path extrusionOk="0" h="4219" w="2501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30"/>
            <p:cNvSpPr/>
            <p:nvPr/>
          </p:nvSpPr>
          <p:spPr>
            <a:xfrm>
              <a:off x="5643750" y="3420800"/>
              <a:ext cx="232675" cy="252250"/>
            </a:xfrm>
            <a:custGeom>
              <a:rect b="b" l="l" r="r" t="t"/>
              <a:pathLst>
                <a:path extrusionOk="0" h="10090" w="9307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30"/>
            <p:cNvSpPr/>
            <p:nvPr/>
          </p:nvSpPr>
          <p:spPr>
            <a:xfrm>
              <a:off x="5628275" y="3412900"/>
              <a:ext cx="256350" cy="268025"/>
            </a:xfrm>
            <a:custGeom>
              <a:rect b="b" l="l" r="r" t="t"/>
              <a:pathLst>
                <a:path extrusionOk="0" h="10721" w="10254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30"/>
            <p:cNvSpPr/>
            <p:nvPr/>
          </p:nvSpPr>
          <p:spPr>
            <a:xfrm>
              <a:off x="5873550" y="3662925"/>
              <a:ext cx="284775" cy="73250"/>
            </a:xfrm>
            <a:custGeom>
              <a:rect b="b" l="l" r="r" t="t"/>
              <a:pathLst>
                <a:path extrusionOk="0" h="2930" w="11391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30"/>
            <p:cNvSpPr/>
            <p:nvPr/>
          </p:nvSpPr>
          <p:spPr>
            <a:xfrm>
              <a:off x="5859050" y="3654075"/>
              <a:ext cx="342200" cy="90000"/>
            </a:xfrm>
            <a:custGeom>
              <a:rect b="b" l="l" r="r" t="t"/>
              <a:pathLst>
                <a:path extrusionOk="0" h="3600" w="13688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30"/>
            <p:cNvSpPr/>
            <p:nvPr/>
          </p:nvSpPr>
          <p:spPr>
            <a:xfrm>
              <a:off x="6185775" y="3706475"/>
              <a:ext cx="137975" cy="31600"/>
            </a:xfrm>
            <a:custGeom>
              <a:rect b="b" l="l" r="r" t="t"/>
              <a:pathLst>
                <a:path extrusionOk="0" h="1264" w="5519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30"/>
            <p:cNvSpPr/>
            <p:nvPr/>
          </p:nvSpPr>
          <p:spPr>
            <a:xfrm>
              <a:off x="6156100" y="3698600"/>
              <a:ext cx="203625" cy="47675"/>
            </a:xfrm>
            <a:custGeom>
              <a:rect b="b" l="l" r="r" t="t"/>
              <a:pathLst>
                <a:path extrusionOk="0" h="1907" w="8145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30"/>
            <p:cNvSpPr/>
            <p:nvPr/>
          </p:nvSpPr>
          <p:spPr>
            <a:xfrm>
              <a:off x="6158300" y="3493725"/>
              <a:ext cx="139875" cy="161950"/>
            </a:xfrm>
            <a:custGeom>
              <a:rect b="b" l="l" r="r" t="t"/>
              <a:pathLst>
                <a:path extrusionOk="0" h="6478" w="5595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30"/>
            <p:cNvSpPr/>
            <p:nvPr/>
          </p:nvSpPr>
          <p:spPr>
            <a:xfrm>
              <a:off x="6149775" y="3484875"/>
              <a:ext cx="165125" cy="188175"/>
            </a:xfrm>
            <a:custGeom>
              <a:rect b="b" l="l" r="r" t="t"/>
              <a:pathLst>
                <a:path extrusionOk="0" h="7527" w="6605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30"/>
            <p:cNvSpPr/>
            <p:nvPr/>
          </p:nvSpPr>
          <p:spPr>
            <a:xfrm>
              <a:off x="5945525" y="3367450"/>
              <a:ext cx="213125" cy="254775"/>
            </a:xfrm>
            <a:custGeom>
              <a:rect b="b" l="l" r="r" t="t"/>
              <a:pathLst>
                <a:path extrusionOk="0" h="10191" w="8525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30"/>
            <p:cNvSpPr/>
            <p:nvPr/>
          </p:nvSpPr>
          <p:spPr>
            <a:xfrm>
              <a:off x="5936075" y="3355775"/>
              <a:ext cx="232350" cy="278450"/>
            </a:xfrm>
            <a:custGeom>
              <a:rect b="b" l="l" r="r" t="t"/>
              <a:pathLst>
                <a:path extrusionOk="0" h="11138" w="9294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30"/>
            <p:cNvSpPr/>
            <p:nvPr/>
          </p:nvSpPr>
          <p:spPr>
            <a:xfrm>
              <a:off x="6429775" y="3529075"/>
              <a:ext cx="453650" cy="254450"/>
            </a:xfrm>
            <a:custGeom>
              <a:rect b="b" l="l" r="r" t="t"/>
              <a:pathLst>
                <a:path extrusionOk="0" h="10178" w="18146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30"/>
            <p:cNvSpPr/>
            <p:nvPr/>
          </p:nvSpPr>
          <p:spPr>
            <a:xfrm>
              <a:off x="6416200" y="3519925"/>
              <a:ext cx="483325" cy="271500"/>
            </a:xfrm>
            <a:custGeom>
              <a:rect b="b" l="l" r="r" t="t"/>
              <a:pathLst>
                <a:path extrusionOk="0" h="10860" w="19333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30"/>
            <p:cNvSpPr/>
            <p:nvPr/>
          </p:nvSpPr>
          <p:spPr>
            <a:xfrm>
              <a:off x="5992575" y="3785400"/>
              <a:ext cx="867500" cy="764650"/>
            </a:xfrm>
            <a:custGeom>
              <a:rect b="b" l="l" r="r" t="t"/>
              <a:pathLst>
                <a:path extrusionOk="0" h="30586" w="3470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30"/>
            <p:cNvSpPr/>
            <p:nvPr/>
          </p:nvSpPr>
          <p:spPr>
            <a:xfrm>
              <a:off x="5985000" y="3768350"/>
              <a:ext cx="883600" cy="789850"/>
            </a:xfrm>
            <a:custGeom>
              <a:rect b="b" l="l" r="r" t="t"/>
              <a:pathLst>
                <a:path extrusionOk="0" h="31594" w="35344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30"/>
            <p:cNvSpPr/>
            <p:nvPr/>
          </p:nvSpPr>
          <p:spPr>
            <a:xfrm>
              <a:off x="6575950" y="4616250"/>
              <a:ext cx="97550" cy="109575"/>
            </a:xfrm>
            <a:custGeom>
              <a:rect b="b" l="l" r="r" t="t"/>
              <a:pathLst>
                <a:path extrusionOk="0" h="4383" w="3902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30"/>
            <p:cNvSpPr/>
            <p:nvPr/>
          </p:nvSpPr>
          <p:spPr>
            <a:xfrm>
              <a:off x="6568050" y="4609625"/>
              <a:ext cx="115875" cy="126600"/>
            </a:xfrm>
            <a:custGeom>
              <a:rect b="b" l="l" r="r" t="t"/>
              <a:pathLst>
                <a:path extrusionOk="0" h="5064" w="4635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30"/>
            <p:cNvSpPr/>
            <p:nvPr/>
          </p:nvSpPr>
          <p:spPr>
            <a:xfrm>
              <a:off x="6995150" y="4713800"/>
              <a:ext cx="195750" cy="190700"/>
            </a:xfrm>
            <a:custGeom>
              <a:rect b="b" l="l" r="r" t="t"/>
              <a:pathLst>
                <a:path extrusionOk="0" h="7628" w="783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30"/>
            <p:cNvSpPr/>
            <p:nvPr/>
          </p:nvSpPr>
          <p:spPr>
            <a:xfrm>
              <a:off x="6985700" y="4705900"/>
              <a:ext cx="213100" cy="209650"/>
            </a:xfrm>
            <a:custGeom>
              <a:rect b="b" l="l" r="r" t="t"/>
              <a:pathLst>
                <a:path extrusionOk="0" h="8386" w="8524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30"/>
            <p:cNvSpPr/>
            <p:nvPr/>
          </p:nvSpPr>
          <p:spPr>
            <a:xfrm>
              <a:off x="7223700" y="4478300"/>
              <a:ext cx="126625" cy="235850"/>
            </a:xfrm>
            <a:custGeom>
              <a:rect b="b" l="l" r="r" t="t"/>
              <a:pathLst>
                <a:path extrusionOk="0" h="9434" w="5065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30"/>
            <p:cNvSpPr/>
            <p:nvPr/>
          </p:nvSpPr>
          <p:spPr>
            <a:xfrm>
              <a:off x="7219600" y="4466625"/>
              <a:ext cx="149025" cy="258875"/>
            </a:xfrm>
            <a:custGeom>
              <a:rect b="b" l="l" r="r" t="t"/>
              <a:pathLst>
                <a:path extrusionOk="0" h="10355" w="5961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30"/>
            <p:cNvSpPr/>
            <p:nvPr/>
          </p:nvSpPr>
          <p:spPr>
            <a:xfrm>
              <a:off x="6134625" y="2921400"/>
              <a:ext cx="43275" cy="96300"/>
            </a:xfrm>
            <a:custGeom>
              <a:rect b="b" l="l" r="r" t="t"/>
              <a:pathLst>
                <a:path extrusionOk="0" h="3852" w="1731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30"/>
            <p:cNvSpPr/>
            <p:nvPr/>
          </p:nvSpPr>
          <p:spPr>
            <a:xfrm>
              <a:off x="6126725" y="2909725"/>
              <a:ext cx="59375" cy="122825"/>
            </a:xfrm>
            <a:custGeom>
              <a:rect b="b" l="l" r="r" t="t"/>
              <a:pathLst>
                <a:path extrusionOk="0" h="4913" w="2375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30"/>
            <p:cNvSpPr/>
            <p:nvPr/>
          </p:nvSpPr>
          <p:spPr>
            <a:xfrm>
              <a:off x="5917450" y="3060600"/>
              <a:ext cx="65350" cy="60650"/>
            </a:xfrm>
            <a:custGeom>
              <a:rect b="b" l="l" r="r" t="t"/>
              <a:pathLst>
                <a:path extrusionOk="0" h="2426" w="2614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30"/>
            <p:cNvSpPr/>
            <p:nvPr/>
          </p:nvSpPr>
          <p:spPr>
            <a:xfrm>
              <a:off x="5908275" y="3050825"/>
              <a:ext cx="86225" cy="78325"/>
            </a:xfrm>
            <a:custGeom>
              <a:rect b="b" l="l" r="r" t="t"/>
              <a:pathLst>
                <a:path extrusionOk="0" h="3133" w="3449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30"/>
            <p:cNvSpPr/>
            <p:nvPr/>
          </p:nvSpPr>
          <p:spPr>
            <a:xfrm>
              <a:off x="6168100" y="3083025"/>
              <a:ext cx="108300" cy="173650"/>
            </a:xfrm>
            <a:custGeom>
              <a:rect b="b" l="l" r="r" t="t"/>
              <a:pathLst>
                <a:path extrusionOk="0" h="6946" w="4332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30"/>
            <p:cNvSpPr/>
            <p:nvPr/>
          </p:nvSpPr>
          <p:spPr>
            <a:xfrm>
              <a:off x="6159575" y="3067875"/>
              <a:ext cx="125650" cy="204275"/>
            </a:xfrm>
            <a:custGeom>
              <a:rect b="b" l="l" r="r" t="t"/>
              <a:pathLst>
                <a:path extrusionOk="0" h="8171" w="5026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30"/>
            <p:cNvSpPr/>
            <p:nvPr/>
          </p:nvSpPr>
          <p:spPr>
            <a:xfrm>
              <a:off x="6241950" y="3244650"/>
              <a:ext cx="111475" cy="160375"/>
            </a:xfrm>
            <a:custGeom>
              <a:rect b="b" l="l" r="r" t="t"/>
              <a:pathLst>
                <a:path extrusionOk="0" h="6415" w="4459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30"/>
            <p:cNvSpPr/>
            <p:nvPr/>
          </p:nvSpPr>
          <p:spPr>
            <a:xfrm>
              <a:off x="6225225" y="3228550"/>
              <a:ext cx="138600" cy="187525"/>
            </a:xfrm>
            <a:custGeom>
              <a:rect b="b" l="l" r="r" t="t"/>
              <a:pathLst>
                <a:path extrusionOk="0" h="7501" w="5544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30"/>
            <p:cNvSpPr/>
            <p:nvPr/>
          </p:nvSpPr>
          <p:spPr>
            <a:xfrm>
              <a:off x="6323400" y="2434950"/>
              <a:ext cx="220375" cy="347575"/>
            </a:xfrm>
            <a:custGeom>
              <a:rect b="b" l="l" r="r" t="t"/>
              <a:pathLst>
                <a:path extrusionOk="0" h="13903" w="8815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30"/>
            <p:cNvSpPr/>
            <p:nvPr/>
          </p:nvSpPr>
          <p:spPr>
            <a:xfrm>
              <a:off x="6314250" y="2424850"/>
              <a:ext cx="238050" cy="377575"/>
            </a:xfrm>
            <a:custGeom>
              <a:rect b="b" l="l" r="r" t="t"/>
              <a:pathLst>
                <a:path extrusionOk="0" h="15103" w="9522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30"/>
            <p:cNvSpPr/>
            <p:nvPr/>
          </p:nvSpPr>
          <p:spPr>
            <a:xfrm>
              <a:off x="6470500" y="2285950"/>
              <a:ext cx="89675" cy="141450"/>
            </a:xfrm>
            <a:custGeom>
              <a:rect b="b" l="l" r="r" t="t"/>
              <a:pathLst>
                <a:path extrusionOk="0" h="5658" w="3587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30"/>
            <p:cNvSpPr/>
            <p:nvPr/>
          </p:nvSpPr>
          <p:spPr>
            <a:xfrm>
              <a:off x="6462300" y="2274900"/>
              <a:ext cx="105775" cy="160375"/>
            </a:xfrm>
            <a:custGeom>
              <a:rect b="b" l="l" r="r" t="t"/>
              <a:pathLst>
                <a:path extrusionOk="0" h="6415" w="4231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30"/>
            <p:cNvSpPr/>
            <p:nvPr/>
          </p:nvSpPr>
          <p:spPr>
            <a:xfrm>
              <a:off x="6378950" y="1950375"/>
              <a:ext cx="126300" cy="303725"/>
            </a:xfrm>
            <a:custGeom>
              <a:rect b="b" l="l" r="r" t="t"/>
              <a:pathLst>
                <a:path extrusionOk="0" h="12149" w="5052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30"/>
            <p:cNvSpPr/>
            <p:nvPr/>
          </p:nvSpPr>
          <p:spPr>
            <a:xfrm>
              <a:off x="6370425" y="1934925"/>
              <a:ext cx="145575" cy="327050"/>
            </a:xfrm>
            <a:custGeom>
              <a:rect b="b" l="l" r="r" t="t"/>
              <a:pathLst>
                <a:path extrusionOk="0" h="13082" w="5823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30"/>
            <p:cNvSpPr/>
            <p:nvPr/>
          </p:nvSpPr>
          <p:spPr>
            <a:xfrm>
              <a:off x="5626075" y="893825"/>
              <a:ext cx="145875" cy="113350"/>
            </a:xfrm>
            <a:custGeom>
              <a:rect b="b" l="l" r="r" t="t"/>
              <a:pathLst>
                <a:path extrusionOk="0" h="4534" w="5835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30"/>
            <p:cNvSpPr/>
            <p:nvPr/>
          </p:nvSpPr>
          <p:spPr>
            <a:xfrm>
              <a:off x="5617225" y="885625"/>
              <a:ext cx="162600" cy="131025"/>
            </a:xfrm>
            <a:custGeom>
              <a:rect b="b" l="l" r="r" t="t"/>
              <a:pathLst>
                <a:path extrusionOk="0" h="5241" w="6504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30"/>
            <p:cNvSpPr/>
            <p:nvPr/>
          </p:nvSpPr>
          <p:spPr>
            <a:xfrm>
              <a:off x="5828725" y="897925"/>
              <a:ext cx="80850" cy="36650"/>
            </a:xfrm>
            <a:custGeom>
              <a:rect b="b" l="l" r="r" t="t"/>
              <a:pathLst>
                <a:path extrusionOk="0" h="1466" w="3234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30"/>
            <p:cNvSpPr/>
            <p:nvPr/>
          </p:nvSpPr>
          <p:spPr>
            <a:xfrm>
              <a:off x="5814525" y="890350"/>
              <a:ext cx="111475" cy="53700"/>
            </a:xfrm>
            <a:custGeom>
              <a:rect b="b" l="l" r="r" t="t"/>
              <a:pathLst>
                <a:path extrusionOk="0" h="2148" w="4459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30"/>
            <p:cNvSpPr/>
            <p:nvPr/>
          </p:nvSpPr>
          <p:spPr>
            <a:xfrm>
              <a:off x="5765925" y="1013475"/>
              <a:ext cx="80825" cy="48625"/>
            </a:xfrm>
            <a:custGeom>
              <a:rect b="b" l="l" r="r" t="t"/>
              <a:pathLst>
                <a:path extrusionOk="0" h="1945" w="3233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30"/>
            <p:cNvSpPr/>
            <p:nvPr/>
          </p:nvSpPr>
          <p:spPr>
            <a:xfrm>
              <a:off x="5752975" y="1004300"/>
              <a:ext cx="113025" cy="68225"/>
            </a:xfrm>
            <a:custGeom>
              <a:rect b="b" l="l" r="r" t="t"/>
              <a:pathLst>
                <a:path extrusionOk="0" h="2729" w="4521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30"/>
            <p:cNvSpPr/>
            <p:nvPr/>
          </p:nvSpPr>
          <p:spPr>
            <a:xfrm>
              <a:off x="4952100" y="890350"/>
              <a:ext cx="78950" cy="112725"/>
            </a:xfrm>
            <a:custGeom>
              <a:rect b="b" l="l" r="r" t="t"/>
              <a:pathLst>
                <a:path extrusionOk="0" h="4509" w="3158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30"/>
            <p:cNvSpPr/>
            <p:nvPr/>
          </p:nvSpPr>
          <p:spPr>
            <a:xfrm>
              <a:off x="4944200" y="878675"/>
              <a:ext cx="94750" cy="137975"/>
            </a:xfrm>
            <a:custGeom>
              <a:rect b="b" l="l" r="r" t="t"/>
              <a:pathLst>
                <a:path extrusionOk="0" h="5519" w="379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30"/>
            <p:cNvSpPr/>
            <p:nvPr/>
          </p:nvSpPr>
          <p:spPr>
            <a:xfrm>
              <a:off x="4770275" y="799125"/>
              <a:ext cx="164800" cy="161950"/>
            </a:xfrm>
            <a:custGeom>
              <a:rect b="b" l="l" r="r" t="t"/>
              <a:pathLst>
                <a:path extrusionOk="0" h="6478" w="6592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30"/>
            <p:cNvSpPr/>
            <p:nvPr/>
          </p:nvSpPr>
          <p:spPr>
            <a:xfrm>
              <a:off x="4761750" y="785550"/>
              <a:ext cx="184075" cy="183425"/>
            </a:xfrm>
            <a:custGeom>
              <a:rect b="b" l="l" r="r" t="t"/>
              <a:pathLst>
                <a:path extrusionOk="0" h="7337" w="7363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30"/>
            <p:cNvSpPr/>
            <p:nvPr/>
          </p:nvSpPr>
          <p:spPr>
            <a:xfrm>
              <a:off x="4392100" y="1174150"/>
              <a:ext cx="165750" cy="386075"/>
            </a:xfrm>
            <a:custGeom>
              <a:rect b="b" l="l" r="r" t="t"/>
              <a:pathLst>
                <a:path extrusionOk="0" h="15443" w="663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30"/>
            <p:cNvSpPr/>
            <p:nvPr/>
          </p:nvSpPr>
          <p:spPr>
            <a:xfrm>
              <a:off x="4383875" y="1161200"/>
              <a:ext cx="181875" cy="406925"/>
            </a:xfrm>
            <a:custGeom>
              <a:rect b="b" l="l" r="r" t="t"/>
              <a:pathLst>
                <a:path extrusionOk="0" h="16277" w="7275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30"/>
            <p:cNvSpPr/>
            <p:nvPr/>
          </p:nvSpPr>
          <p:spPr>
            <a:xfrm>
              <a:off x="3327950" y="2153675"/>
              <a:ext cx="78950" cy="116200"/>
            </a:xfrm>
            <a:custGeom>
              <a:rect b="b" l="l" r="r" t="t"/>
              <a:pathLst>
                <a:path extrusionOk="0" h="4648" w="3158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30"/>
            <p:cNvSpPr/>
            <p:nvPr/>
          </p:nvSpPr>
          <p:spPr>
            <a:xfrm>
              <a:off x="3320050" y="2144525"/>
              <a:ext cx="94725" cy="134825"/>
            </a:xfrm>
            <a:custGeom>
              <a:rect b="b" l="l" r="r" t="t"/>
              <a:pathLst>
                <a:path extrusionOk="0" h="5393" w="3789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30"/>
            <p:cNvSpPr/>
            <p:nvPr/>
          </p:nvSpPr>
          <p:spPr>
            <a:xfrm>
              <a:off x="3404025" y="2057075"/>
              <a:ext cx="144925" cy="252250"/>
            </a:xfrm>
            <a:custGeom>
              <a:rect b="b" l="l" r="r" t="t"/>
              <a:pathLst>
                <a:path extrusionOk="0" h="10090" w="5797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30"/>
            <p:cNvSpPr/>
            <p:nvPr/>
          </p:nvSpPr>
          <p:spPr>
            <a:xfrm>
              <a:off x="3394250" y="2048250"/>
              <a:ext cx="162600" cy="270550"/>
            </a:xfrm>
            <a:custGeom>
              <a:rect b="b" l="l" r="r" t="t"/>
              <a:pathLst>
                <a:path extrusionOk="0" h="10822" w="6504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30"/>
            <p:cNvSpPr/>
            <p:nvPr/>
          </p:nvSpPr>
          <p:spPr>
            <a:xfrm>
              <a:off x="3658775" y="1084500"/>
              <a:ext cx="236775" cy="215300"/>
            </a:xfrm>
            <a:custGeom>
              <a:rect b="b" l="l" r="r" t="t"/>
              <a:pathLst>
                <a:path extrusionOk="0" h="8612" w="9471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30"/>
            <p:cNvSpPr/>
            <p:nvPr/>
          </p:nvSpPr>
          <p:spPr>
            <a:xfrm>
              <a:off x="3645200" y="1074400"/>
              <a:ext cx="260450" cy="239600"/>
            </a:xfrm>
            <a:custGeom>
              <a:rect b="b" l="l" r="r" t="t"/>
              <a:pathLst>
                <a:path extrusionOk="0" h="9584" w="10418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30"/>
            <p:cNvSpPr/>
            <p:nvPr/>
          </p:nvSpPr>
          <p:spPr>
            <a:xfrm>
              <a:off x="3780950" y="1045975"/>
              <a:ext cx="134825" cy="91250"/>
            </a:xfrm>
            <a:custGeom>
              <a:rect b="b" l="l" r="r" t="t"/>
              <a:pathLst>
                <a:path extrusionOk="0" h="3650" w="5393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30"/>
            <p:cNvSpPr/>
            <p:nvPr/>
          </p:nvSpPr>
          <p:spPr>
            <a:xfrm>
              <a:off x="3768950" y="1035550"/>
              <a:ext cx="156600" cy="111475"/>
            </a:xfrm>
            <a:custGeom>
              <a:rect b="b" l="l" r="r" t="t"/>
              <a:pathLst>
                <a:path extrusionOk="0" h="4459" w="6264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30"/>
            <p:cNvSpPr/>
            <p:nvPr/>
          </p:nvSpPr>
          <p:spPr>
            <a:xfrm>
              <a:off x="3098775" y="1751200"/>
              <a:ext cx="166375" cy="133550"/>
            </a:xfrm>
            <a:custGeom>
              <a:rect b="b" l="l" r="r" t="t"/>
              <a:pathLst>
                <a:path extrusionOk="0" h="5342" w="6655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30"/>
            <p:cNvSpPr/>
            <p:nvPr/>
          </p:nvSpPr>
          <p:spPr>
            <a:xfrm>
              <a:off x="3089925" y="1740150"/>
              <a:ext cx="182800" cy="153450"/>
            </a:xfrm>
            <a:custGeom>
              <a:rect b="b" l="l" r="r" t="t"/>
              <a:pathLst>
                <a:path extrusionOk="0" h="6138" w="7312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30"/>
            <p:cNvSpPr/>
            <p:nvPr/>
          </p:nvSpPr>
          <p:spPr>
            <a:xfrm>
              <a:off x="3793250" y="2636350"/>
              <a:ext cx="57175" cy="35700"/>
            </a:xfrm>
            <a:custGeom>
              <a:rect b="b" l="l" r="r" t="t"/>
              <a:pathLst>
                <a:path extrusionOk="0" h="1428" w="2287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30"/>
            <p:cNvSpPr/>
            <p:nvPr/>
          </p:nvSpPr>
          <p:spPr>
            <a:xfrm>
              <a:off x="3768950" y="2626875"/>
              <a:ext cx="95675" cy="59375"/>
            </a:xfrm>
            <a:custGeom>
              <a:rect b="b" l="l" r="r" t="t"/>
              <a:pathLst>
                <a:path extrusionOk="0" h="2375" w="3827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30"/>
            <p:cNvSpPr/>
            <p:nvPr/>
          </p:nvSpPr>
          <p:spPr>
            <a:xfrm>
              <a:off x="3702975" y="2517025"/>
              <a:ext cx="43275" cy="68200"/>
            </a:xfrm>
            <a:custGeom>
              <a:rect b="b" l="l" r="r" t="t"/>
              <a:pathLst>
                <a:path extrusionOk="0" h="2728" w="1731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30"/>
            <p:cNvSpPr/>
            <p:nvPr/>
          </p:nvSpPr>
          <p:spPr>
            <a:xfrm>
              <a:off x="3694450" y="2505025"/>
              <a:ext cx="62850" cy="88100"/>
            </a:xfrm>
            <a:custGeom>
              <a:rect b="b" l="l" r="r" t="t"/>
              <a:pathLst>
                <a:path extrusionOk="0" h="3524" w="2514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30"/>
            <p:cNvSpPr/>
            <p:nvPr/>
          </p:nvSpPr>
          <p:spPr>
            <a:xfrm>
              <a:off x="3696975" y="2570375"/>
              <a:ext cx="25275" cy="78000"/>
            </a:xfrm>
            <a:custGeom>
              <a:rect b="b" l="l" r="r" t="t"/>
              <a:pathLst>
                <a:path extrusionOk="0" h="3120" w="1011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30"/>
            <p:cNvSpPr/>
            <p:nvPr/>
          </p:nvSpPr>
          <p:spPr>
            <a:xfrm>
              <a:off x="3688775" y="2563750"/>
              <a:ext cx="43275" cy="92500"/>
            </a:xfrm>
            <a:custGeom>
              <a:rect b="b" l="l" r="r" t="t"/>
              <a:pathLst>
                <a:path extrusionOk="0" h="3700" w="1731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30"/>
            <p:cNvSpPr/>
            <p:nvPr/>
          </p:nvSpPr>
          <p:spPr>
            <a:xfrm>
              <a:off x="4360850" y="1623350"/>
              <a:ext cx="47375" cy="27475"/>
            </a:xfrm>
            <a:custGeom>
              <a:rect b="b" l="l" r="r" t="t"/>
              <a:pathLst>
                <a:path extrusionOk="0" h="1099" w="1895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30"/>
            <p:cNvSpPr/>
            <p:nvPr/>
          </p:nvSpPr>
          <p:spPr>
            <a:xfrm>
              <a:off x="4347900" y="1615450"/>
              <a:ext cx="74200" cy="44550"/>
            </a:xfrm>
            <a:custGeom>
              <a:rect b="b" l="l" r="r" t="t"/>
              <a:pathLst>
                <a:path extrusionOk="0" h="1782" w="2968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30"/>
            <p:cNvSpPr/>
            <p:nvPr/>
          </p:nvSpPr>
          <p:spPr>
            <a:xfrm>
              <a:off x="2445000" y="785850"/>
              <a:ext cx="922425" cy="1196450"/>
            </a:xfrm>
            <a:custGeom>
              <a:rect b="b" l="l" r="r" t="t"/>
              <a:pathLst>
                <a:path extrusionOk="0" h="47858" w="36897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30"/>
            <p:cNvSpPr/>
            <p:nvPr/>
          </p:nvSpPr>
          <p:spPr>
            <a:xfrm>
              <a:off x="2437100" y="777350"/>
              <a:ext cx="939800" cy="1218525"/>
            </a:xfrm>
            <a:custGeom>
              <a:rect b="b" l="l" r="r" t="t"/>
              <a:pathLst>
                <a:path extrusionOk="0" h="48741" w="37592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30"/>
            <p:cNvSpPr/>
            <p:nvPr/>
          </p:nvSpPr>
          <p:spPr>
            <a:xfrm>
              <a:off x="2067150" y="740400"/>
              <a:ext cx="667350" cy="530050"/>
            </a:xfrm>
            <a:custGeom>
              <a:rect b="b" l="l" r="r" t="t"/>
              <a:pathLst>
                <a:path extrusionOk="0" h="21202" w="26694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30"/>
            <p:cNvSpPr/>
            <p:nvPr/>
          </p:nvSpPr>
          <p:spPr>
            <a:xfrm>
              <a:off x="2057975" y="732525"/>
              <a:ext cx="685375" cy="546450"/>
            </a:xfrm>
            <a:custGeom>
              <a:rect b="b" l="l" r="r" t="t"/>
              <a:pathLst>
                <a:path extrusionOk="0" h="21858" w="27415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30"/>
            <p:cNvSpPr/>
            <p:nvPr/>
          </p:nvSpPr>
          <p:spPr>
            <a:xfrm>
              <a:off x="2007475" y="1152350"/>
              <a:ext cx="49275" cy="59075"/>
            </a:xfrm>
            <a:custGeom>
              <a:rect b="b" l="l" r="r" t="t"/>
              <a:pathLst>
                <a:path extrusionOk="0" h="2363" w="1971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30"/>
            <p:cNvSpPr/>
            <p:nvPr/>
          </p:nvSpPr>
          <p:spPr>
            <a:xfrm>
              <a:off x="1995800" y="1140375"/>
              <a:ext cx="70100" cy="82100"/>
            </a:xfrm>
            <a:custGeom>
              <a:rect b="b" l="l" r="r" t="t"/>
              <a:pathLst>
                <a:path extrusionOk="0" h="3284" w="2804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30"/>
            <p:cNvSpPr/>
            <p:nvPr/>
          </p:nvSpPr>
          <p:spPr>
            <a:xfrm>
              <a:off x="2092700" y="954125"/>
              <a:ext cx="54950" cy="101675"/>
            </a:xfrm>
            <a:custGeom>
              <a:rect b="b" l="l" r="r" t="t"/>
              <a:pathLst>
                <a:path extrusionOk="0" h="4067" w="2198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30"/>
            <p:cNvSpPr/>
            <p:nvPr/>
          </p:nvSpPr>
          <p:spPr>
            <a:xfrm>
              <a:off x="2084500" y="938325"/>
              <a:ext cx="73900" cy="125350"/>
            </a:xfrm>
            <a:custGeom>
              <a:rect b="b" l="l" r="r" t="t"/>
              <a:pathLst>
                <a:path extrusionOk="0" h="5014" w="2956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30"/>
            <p:cNvSpPr/>
            <p:nvPr/>
          </p:nvSpPr>
          <p:spPr>
            <a:xfrm>
              <a:off x="1999575" y="874575"/>
              <a:ext cx="83050" cy="141750"/>
            </a:xfrm>
            <a:custGeom>
              <a:rect b="b" l="l" r="r" t="t"/>
              <a:pathLst>
                <a:path extrusionOk="0" h="5670" w="3322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30"/>
            <p:cNvSpPr/>
            <p:nvPr/>
          </p:nvSpPr>
          <p:spPr>
            <a:xfrm>
              <a:off x="1989175" y="864475"/>
              <a:ext cx="101025" cy="173625"/>
            </a:xfrm>
            <a:custGeom>
              <a:rect b="b" l="l" r="r" t="t"/>
              <a:pathLst>
                <a:path extrusionOk="0" h="6945" w="4041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30"/>
            <p:cNvSpPr/>
            <p:nvPr/>
          </p:nvSpPr>
          <p:spPr>
            <a:xfrm>
              <a:off x="1924775" y="1047875"/>
              <a:ext cx="106400" cy="104500"/>
            </a:xfrm>
            <a:custGeom>
              <a:rect b="b" l="l" r="r" t="t"/>
              <a:pathLst>
                <a:path extrusionOk="0" h="4180" w="4256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30"/>
            <p:cNvSpPr/>
            <p:nvPr/>
          </p:nvSpPr>
          <p:spPr>
            <a:xfrm>
              <a:off x="1916875" y="1036500"/>
              <a:ext cx="124100" cy="128500"/>
            </a:xfrm>
            <a:custGeom>
              <a:rect b="b" l="l" r="r" t="t"/>
              <a:pathLst>
                <a:path extrusionOk="0" h="5140" w="4964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30"/>
            <p:cNvSpPr/>
            <p:nvPr/>
          </p:nvSpPr>
          <p:spPr>
            <a:xfrm>
              <a:off x="1706650" y="1016300"/>
              <a:ext cx="192575" cy="136400"/>
            </a:xfrm>
            <a:custGeom>
              <a:rect b="b" l="l" r="r" t="t"/>
              <a:pathLst>
                <a:path extrusionOk="0" h="5456" w="7703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30"/>
            <p:cNvSpPr/>
            <p:nvPr/>
          </p:nvSpPr>
          <p:spPr>
            <a:xfrm>
              <a:off x="1697800" y="1004950"/>
              <a:ext cx="209625" cy="156600"/>
            </a:xfrm>
            <a:custGeom>
              <a:rect b="b" l="l" r="r" t="t"/>
              <a:pathLst>
                <a:path extrusionOk="0" h="6264" w="8385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30"/>
            <p:cNvSpPr/>
            <p:nvPr/>
          </p:nvSpPr>
          <p:spPr>
            <a:xfrm>
              <a:off x="1640975" y="919700"/>
              <a:ext cx="161975" cy="96625"/>
            </a:xfrm>
            <a:custGeom>
              <a:rect b="b" l="l" r="r" t="t"/>
              <a:pathLst>
                <a:path extrusionOk="0" h="3865" w="6479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30"/>
            <p:cNvSpPr/>
            <p:nvPr/>
          </p:nvSpPr>
          <p:spPr>
            <a:xfrm>
              <a:off x="1629625" y="910875"/>
              <a:ext cx="184375" cy="113650"/>
            </a:xfrm>
            <a:custGeom>
              <a:rect b="b" l="l" r="r" t="t"/>
              <a:pathLst>
                <a:path extrusionOk="0" h="4546" w="7375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30"/>
            <p:cNvSpPr/>
            <p:nvPr/>
          </p:nvSpPr>
          <p:spPr>
            <a:xfrm>
              <a:off x="1843950" y="961050"/>
              <a:ext cx="72950" cy="40125"/>
            </a:xfrm>
            <a:custGeom>
              <a:rect b="b" l="l" r="r" t="t"/>
              <a:pathLst>
                <a:path extrusionOk="0" h="1605" w="2918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30"/>
            <p:cNvSpPr/>
            <p:nvPr/>
          </p:nvSpPr>
          <p:spPr>
            <a:xfrm>
              <a:off x="1833850" y="953475"/>
              <a:ext cx="102950" cy="58125"/>
            </a:xfrm>
            <a:custGeom>
              <a:rect b="b" l="l" r="r" t="t"/>
              <a:pathLst>
                <a:path extrusionOk="0" h="2325" w="4118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30"/>
            <p:cNvSpPr/>
            <p:nvPr/>
          </p:nvSpPr>
          <p:spPr>
            <a:xfrm>
              <a:off x="1900150" y="882450"/>
              <a:ext cx="40425" cy="51500"/>
            </a:xfrm>
            <a:custGeom>
              <a:rect b="b" l="l" r="r" t="t"/>
              <a:pathLst>
                <a:path extrusionOk="0" h="2060" w="1617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30"/>
            <p:cNvSpPr/>
            <p:nvPr/>
          </p:nvSpPr>
          <p:spPr>
            <a:xfrm>
              <a:off x="1889725" y="873000"/>
              <a:ext cx="58750" cy="77975"/>
            </a:xfrm>
            <a:custGeom>
              <a:rect b="b" l="l" r="r" t="t"/>
              <a:pathLst>
                <a:path extrusionOk="0" h="3119" w="235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30"/>
            <p:cNvSpPr/>
            <p:nvPr/>
          </p:nvSpPr>
          <p:spPr>
            <a:xfrm>
              <a:off x="1439900" y="1099950"/>
              <a:ext cx="185325" cy="192275"/>
            </a:xfrm>
            <a:custGeom>
              <a:rect b="b" l="l" r="r" t="t"/>
              <a:pathLst>
                <a:path extrusionOk="0" h="7691" w="7413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30"/>
            <p:cNvSpPr/>
            <p:nvPr/>
          </p:nvSpPr>
          <p:spPr>
            <a:xfrm>
              <a:off x="1431375" y="1091425"/>
              <a:ext cx="201725" cy="208700"/>
            </a:xfrm>
            <a:custGeom>
              <a:rect b="b" l="l" r="r" t="t"/>
              <a:pathLst>
                <a:path extrusionOk="0" h="8348" w="8069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30"/>
            <p:cNvSpPr/>
            <p:nvPr/>
          </p:nvSpPr>
          <p:spPr>
            <a:xfrm>
              <a:off x="1514700" y="1211400"/>
              <a:ext cx="329275" cy="270225"/>
            </a:xfrm>
            <a:custGeom>
              <a:rect b="b" l="l" r="r" t="t"/>
              <a:pathLst>
                <a:path extrusionOk="0" h="10809" w="13171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30"/>
            <p:cNvSpPr/>
            <p:nvPr/>
          </p:nvSpPr>
          <p:spPr>
            <a:xfrm>
              <a:off x="1506825" y="1202875"/>
              <a:ext cx="349150" cy="287600"/>
            </a:xfrm>
            <a:custGeom>
              <a:rect b="b" l="l" r="r" t="t"/>
              <a:pathLst>
                <a:path extrusionOk="0" h="11504" w="13966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30"/>
            <p:cNvSpPr/>
            <p:nvPr/>
          </p:nvSpPr>
          <p:spPr>
            <a:xfrm>
              <a:off x="1843950" y="1219275"/>
              <a:ext cx="96625" cy="163875"/>
            </a:xfrm>
            <a:custGeom>
              <a:rect b="b" l="l" r="r" t="t"/>
              <a:pathLst>
                <a:path extrusionOk="0" h="6555" w="3865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30"/>
            <p:cNvSpPr/>
            <p:nvPr/>
          </p:nvSpPr>
          <p:spPr>
            <a:xfrm>
              <a:off x="1835425" y="1205075"/>
              <a:ext cx="113050" cy="190700"/>
            </a:xfrm>
            <a:custGeom>
              <a:rect b="b" l="l" r="r" t="t"/>
              <a:pathLst>
                <a:path extrusionOk="0" h="7628" w="4522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30"/>
            <p:cNvSpPr/>
            <p:nvPr/>
          </p:nvSpPr>
          <p:spPr>
            <a:xfrm>
              <a:off x="1794700" y="1458875"/>
              <a:ext cx="74850" cy="69800"/>
            </a:xfrm>
            <a:custGeom>
              <a:rect b="b" l="l" r="r" t="t"/>
              <a:pathLst>
                <a:path extrusionOk="0" h="2792" w="2994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30"/>
            <p:cNvSpPr/>
            <p:nvPr/>
          </p:nvSpPr>
          <p:spPr>
            <a:xfrm>
              <a:off x="1782075" y="1445925"/>
              <a:ext cx="98850" cy="90625"/>
            </a:xfrm>
            <a:custGeom>
              <a:rect b="b" l="l" r="r" t="t"/>
              <a:pathLst>
                <a:path extrusionOk="0" h="3625" w="3954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30"/>
            <p:cNvSpPr/>
            <p:nvPr/>
          </p:nvSpPr>
          <p:spPr>
            <a:xfrm>
              <a:off x="241275" y="1079650"/>
              <a:ext cx="2559200" cy="3887025"/>
            </a:xfrm>
            <a:custGeom>
              <a:rect b="b" l="l" r="r" t="t"/>
              <a:pathLst>
                <a:path extrusionOk="0" h="155481" w="102368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30"/>
            <p:cNvSpPr/>
            <p:nvPr/>
          </p:nvSpPr>
          <p:spPr>
            <a:xfrm>
              <a:off x="238125" y="1071925"/>
              <a:ext cx="2568675" cy="3902025"/>
            </a:xfrm>
            <a:custGeom>
              <a:rect b="b" l="l" r="r" t="t"/>
              <a:pathLst>
                <a:path extrusionOk="0" h="156081" w="102747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30"/>
            <p:cNvSpPr/>
            <p:nvPr/>
          </p:nvSpPr>
          <p:spPr>
            <a:xfrm>
              <a:off x="1940550" y="1654925"/>
              <a:ext cx="124725" cy="149650"/>
            </a:xfrm>
            <a:custGeom>
              <a:rect b="b" l="l" r="r" t="t"/>
              <a:pathLst>
                <a:path extrusionOk="0" h="5986" w="4989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30"/>
            <p:cNvSpPr/>
            <p:nvPr/>
          </p:nvSpPr>
          <p:spPr>
            <a:xfrm>
              <a:off x="1932650" y="1641650"/>
              <a:ext cx="145575" cy="179325"/>
            </a:xfrm>
            <a:custGeom>
              <a:rect b="b" l="l" r="r" t="t"/>
              <a:pathLst>
                <a:path extrusionOk="0" h="7173" w="5823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30"/>
            <p:cNvSpPr/>
            <p:nvPr/>
          </p:nvSpPr>
          <p:spPr>
            <a:xfrm>
              <a:off x="2019475" y="1292525"/>
              <a:ext cx="410075" cy="583375"/>
            </a:xfrm>
            <a:custGeom>
              <a:rect b="b" l="l" r="r" t="t"/>
              <a:pathLst>
                <a:path extrusionOk="0" h="23335" w="16403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30"/>
            <p:cNvSpPr/>
            <p:nvPr/>
          </p:nvSpPr>
          <p:spPr>
            <a:xfrm>
              <a:off x="2011275" y="1270725"/>
              <a:ext cx="427750" cy="619075"/>
            </a:xfrm>
            <a:custGeom>
              <a:rect b="b" l="l" r="r" t="t"/>
              <a:pathLst>
                <a:path extrusionOk="0" h="24763" w="1711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30"/>
            <p:cNvSpPr/>
            <p:nvPr/>
          </p:nvSpPr>
          <p:spPr>
            <a:xfrm>
              <a:off x="2342725" y="2272700"/>
              <a:ext cx="102300" cy="109875"/>
            </a:xfrm>
            <a:custGeom>
              <a:rect b="b" l="l" r="r" t="t"/>
              <a:pathLst>
                <a:path extrusionOk="0" h="4395" w="4092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30"/>
            <p:cNvSpPr/>
            <p:nvPr/>
          </p:nvSpPr>
          <p:spPr>
            <a:xfrm>
              <a:off x="2334825" y="2250600"/>
              <a:ext cx="118400" cy="142075"/>
            </a:xfrm>
            <a:custGeom>
              <a:rect b="b" l="l" r="r" t="t"/>
              <a:pathLst>
                <a:path extrusionOk="0" h="5683" w="4736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30"/>
            <p:cNvSpPr/>
            <p:nvPr/>
          </p:nvSpPr>
          <p:spPr>
            <a:xfrm>
              <a:off x="1713900" y="3010725"/>
              <a:ext cx="224775" cy="69925"/>
            </a:xfrm>
            <a:custGeom>
              <a:rect b="b" l="l" r="r" t="t"/>
              <a:pathLst>
                <a:path extrusionOk="0" h="2797" w="8991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30"/>
            <p:cNvSpPr/>
            <p:nvPr/>
          </p:nvSpPr>
          <p:spPr>
            <a:xfrm>
              <a:off x="1691475" y="3002850"/>
              <a:ext cx="265200" cy="86825"/>
            </a:xfrm>
            <a:custGeom>
              <a:rect b="b" l="l" r="r" t="t"/>
              <a:pathLst>
                <a:path extrusionOk="0" h="3473" w="10608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30"/>
            <p:cNvSpPr/>
            <p:nvPr/>
          </p:nvSpPr>
          <p:spPr>
            <a:xfrm>
              <a:off x="1938650" y="3067875"/>
              <a:ext cx="120300" cy="55275"/>
            </a:xfrm>
            <a:custGeom>
              <a:rect b="b" l="l" r="r" t="t"/>
              <a:pathLst>
                <a:path extrusionOk="0" h="2211" w="4812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30"/>
            <p:cNvSpPr/>
            <p:nvPr/>
          </p:nvSpPr>
          <p:spPr>
            <a:xfrm>
              <a:off x="1916875" y="3059350"/>
              <a:ext cx="152175" cy="75475"/>
            </a:xfrm>
            <a:custGeom>
              <a:rect b="b" l="l" r="r" t="t"/>
              <a:pathLst>
                <a:path extrusionOk="0" h="3019" w="6087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30"/>
            <p:cNvSpPr/>
            <p:nvPr/>
          </p:nvSpPr>
          <p:spPr>
            <a:xfrm>
              <a:off x="1843950" y="3121225"/>
              <a:ext cx="55275" cy="29075"/>
            </a:xfrm>
            <a:custGeom>
              <a:rect b="b" l="l" r="r" t="t"/>
              <a:pathLst>
                <a:path extrusionOk="0" h="1163" w="2211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30"/>
            <p:cNvSpPr/>
            <p:nvPr/>
          </p:nvSpPr>
          <p:spPr>
            <a:xfrm>
              <a:off x="1824375" y="3113325"/>
              <a:ext cx="88750" cy="47700"/>
            </a:xfrm>
            <a:custGeom>
              <a:rect b="b" l="l" r="r" t="t"/>
              <a:pathLst>
                <a:path extrusionOk="0" h="1908" w="355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30"/>
            <p:cNvSpPr/>
            <p:nvPr/>
          </p:nvSpPr>
          <p:spPr>
            <a:xfrm>
              <a:off x="2090500" y="3105425"/>
              <a:ext cx="65050" cy="33175"/>
            </a:xfrm>
            <a:custGeom>
              <a:rect b="b" l="l" r="r" t="t"/>
              <a:pathLst>
                <a:path extrusionOk="0" h="1327" w="2602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30"/>
            <p:cNvSpPr/>
            <p:nvPr/>
          </p:nvSpPr>
          <p:spPr>
            <a:xfrm>
              <a:off x="2077875" y="3094075"/>
              <a:ext cx="106725" cy="54325"/>
            </a:xfrm>
            <a:custGeom>
              <a:rect b="b" l="l" r="r" t="t"/>
              <a:pathLst>
                <a:path extrusionOk="0" h="2173" w="4269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1" name="Google Shape;2931;p30"/>
          <p:cNvSpPr txBox="1"/>
          <p:nvPr>
            <p:ph type="title"/>
          </p:nvPr>
        </p:nvSpPr>
        <p:spPr>
          <a:xfrm>
            <a:off x="2343750" y="2542350"/>
            <a:ext cx="6083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32" name="Google Shape;2932;p30"/>
          <p:cNvSpPr txBox="1"/>
          <p:nvPr>
            <p:ph hasCustomPrompt="1" idx="2" type="title"/>
          </p:nvPr>
        </p:nvSpPr>
        <p:spPr>
          <a:xfrm>
            <a:off x="6964275" y="1350025"/>
            <a:ext cx="1463100" cy="11430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33" name="Google Shape;2933;p30"/>
          <p:cNvSpPr txBox="1"/>
          <p:nvPr>
            <p:ph idx="1" type="subTitle"/>
          </p:nvPr>
        </p:nvSpPr>
        <p:spPr>
          <a:xfrm>
            <a:off x="2343750" y="3384150"/>
            <a:ext cx="60837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34" name="Google Shape;2934;p30"/>
          <p:cNvGrpSpPr/>
          <p:nvPr/>
        </p:nvGrpSpPr>
        <p:grpSpPr>
          <a:xfrm>
            <a:off x="75" y="-96"/>
            <a:ext cx="9143852" cy="5143692"/>
            <a:chOff x="259925" y="865675"/>
            <a:chExt cx="7117500" cy="3993550"/>
          </a:xfrm>
        </p:grpSpPr>
        <p:sp>
          <p:nvSpPr>
            <p:cNvPr id="2935" name="Google Shape;2935;p30"/>
            <p:cNvSpPr/>
            <p:nvPr/>
          </p:nvSpPr>
          <p:spPr>
            <a:xfrm>
              <a:off x="259925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30"/>
            <p:cNvSpPr/>
            <p:nvPr/>
          </p:nvSpPr>
          <p:spPr>
            <a:xfrm>
              <a:off x="734900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30"/>
            <p:cNvSpPr/>
            <p:nvPr/>
          </p:nvSpPr>
          <p:spPr>
            <a:xfrm>
              <a:off x="1208850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30"/>
            <p:cNvSpPr/>
            <p:nvPr/>
          </p:nvSpPr>
          <p:spPr>
            <a:xfrm>
              <a:off x="1683825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30"/>
            <p:cNvSpPr/>
            <p:nvPr/>
          </p:nvSpPr>
          <p:spPr>
            <a:xfrm>
              <a:off x="2157800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8" y="2697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30"/>
            <p:cNvSpPr/>
            <p:nvPr/>
          </p:nvSpPr>
          <p:spPr>
            <a:xfrm>
              <a:off x="263275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30"/>
            <p:cNvSpPr/>
            <p:nvPr/>
          </p:nvSpPr>
          <p:spPr>
            <a:xfrm>
              <a:off x="3106725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30"/>
            <p:cNvSpPr/>
            <p:nvPr/>
          </p:nvSpPr>
          <p:spPr>
            <a:xfrm>
              <a:off x="3581675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30"/>
            <p:cNvSpPr/>
            <p:nvPr/>
          </p:nvSpPr>
          <p:spPr>
            <a:xfrm>
              <a:off x="4055650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30"/>
            <p:cNvSpPr/>
            <p:nvPr/>
          </p:nvSpPr>
          <p:spPr>
            <a:xfrm>
              <a:off x="453060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30"/>
            <p:cNvSpPr/>
            <p:nvPr/>
          </p:nvSpPr>
          <p:spPr>
            <a:xfrm>
              <a:off x="5004575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30"/>
            <p:cNvSpPr/>
            <p:nvPr/>
          </p:nvSpPr>
          <p:spPr>
            <a:xfrm>
              <a:off x="5479550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30"/>
            <p:cNvSpPr/>
            <p:nvPr/>
          </p:nvSpPr>
          <p:spPr>
            <a:xfrm>
              <a:off x="595400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30"/>
            <p:cNvSpPr/>
            <p:nvPr/>
          </p:nvSpPr>
          <p:spPr>
            <a:xfrm>
              <a:off x="6428475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30"/>
            <p:cNvSpPr/>
            <p:nvPr/>
          </p:nvSpPr>
          <p:spPr>
            <a:xfrm>
              <a:off x="6902925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80" y="269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30"/>
            <p:cNvSpPr/>
            <p:nvPr/>
          </p:nvSpPr>
          <p:spPr>
            <a:xfrm>
              <a:off x="259925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30"/>
            <p:cNvSpPr/>
            <p:nvPr/>
          </p:nvSpPr>
          <p:spPr>
            <a:xfrm>
              <a:off x="734900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30"/>
            <p:cNvSpPr/>
            <p:nvPr/>
          </p:nvSpPr>
          <p:spPr>
            <a:xfrm>
              <a:off x="1208850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30"/>
            <p:cNvSpPr/>
            <p:nvPr/>
          </p:nvSpPr>
          <p:spPr>
            <a:xfrm>
              <a:off x="1683825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30"/>
            <p:cNvSpPr/>
            <p:nvPr/>
          </p:nvSpPr>
          <p:spPr>
            <a:xfrm>
              <a:off x="2157800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8" y="2697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30"/>
            <p:cNvSpPr/>
            <p:nvPr/>
          </p:nvSpPr>
          <p:spPr>
            <a:xfrm>
              <a:off x="263275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30"/>
            <p:cNvSpPr/>
            <p:nvPr/>
          </p:nvSpPr>
          <p:spPr>
            <a:xfrm>
              <a:off x="3106725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30"/>
            <p:cNvSpPr/>
            <p:nvPr/>
          </p:nvSpPr>
          <p:spPr>
            <a:xfrm>
              <a:off x="3581675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30"/>
            <p:cNvSpPr/>
            <p:nvPr/>
          </p:nvSpPr>
          <p:spPr>
            <a:xfrm>
              <a:off x="4055650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30"/>
            <p:cNvSpPr/>
            <p:nvPr/>
          </p:nvSpPr>
          <p:spPr>
            <a:xfrm>
              <a:off x="453060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30"/>
            <p:cNvSpPr/>
            <p:nvPr/>
          </p:nvSpPr>
          <p:spPr>
            <a:xfrm>
              <a:off x="5004575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30"/>
            <p:cNvSpPr/>
            <p:nvPr/>
          </p:nvSpPr>
          <p:spPr>
            <a:xfrm>
              <a:off x="5479550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30"/>
            <p:cNvSpPr/>
            <p:nvPr/>
          </p:nvSpPr>
          <p:spPr>
            <a:xfrm>
              <a:off x="595400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30"/>
            <p:cNvSpPr/>
            <p:nvPr/>
          </p:nvSpPr>
          <p:spPr>
            <a:xfrm>
              <a:off x="6428475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30"/>
            <p:cNvSpPr/>
            <p:nvPr/>
          </p:nvSpPr>
          <p:spPr>
            <a:xfrm>
              <a:off x="6902925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80" y="269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30"/>
            <p:cNvSpPr/>
            <p:nvPr/>
          </p:nvSpPr>
          <p:spPr>
            <a:xfrm>
              <a:off x="7297075" y="44055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30"/>
            <p:cNvSpPr/>
            <p:nvPr/>
          </p:nvSpPr>
          <p:spPr>
            <a:xfrm>
              <a:off x="7297575" y="4019825"/>
              <a:ext cx="79850" cy="386250"/>
            </a:xfrm>
            <a:custGeom>
              <a:rect b="b" l="l" r="r" t="t"/>
              <a:pathLst>
                <a:path extrusionOk="0" h="15450" w="3194">
                  <a:moveTo>
                    <a:pt x="1" y="1"/>
                  </a:moveTo>
                  <a:lnTo>
                    <a:pt x="1" y="15449"/>
                  </a:lnTo>
                  <a:lnTo>
                    <a:pt x="3194" y="15449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30"/>
            <p:cNvSpPr/>
            <p:nvPr/>
          </p:nvSpPr>
          <p:spPr>
            <a:xfrm>
              <a:off x="7297575" y="3634125"/>
              <a:ext cx="79850" cy="385725"/>
            </a:xfrm>
            <a:custGeom>
              <a:rect b="b" l="l" r="r" t="t"/>
              <a:pathLst>
                <a:path extrusionOk="0" h="15429" w="3194">
                  <a:moveTo>
                    <a:pt x="1" y="0"/>
                  </a:moveTo>
                  <a:lnTo>
                    <a:pt x="1" y="15429"/>
                  </a:lnTo>
                  <a:lnTo>
                    <a:pt x="3194" y="15429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30"/>
            <p:cNvSpPr/>
            <p:nvPr/>
          </p:nvSpPr>
          <p:spPr>
            <a:xfrm>
              <a:off x="7297075" y="32484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4" y="1542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30"/>
            <p:cNvSpPr/>
            <p:nvPr/>
          </p:nvSpPr>
          <p:spPr>
            <a:xfrm>
              <a:off x="7297575" y="2862175"/>
              <a:ext cx="79850" cy="386250"/>
            </a:xfrm>
            <a:custGeom>
              <a:rect b="b" l="l" r="r" t="t"/>
              <a:pathLst>
                <a:path extrusionOk="0" h="15450" w="3194">
                  <a:moveTo>
                    <a:pt x="1" y="1"/>
                  </a:moveTo>
                  <a:lnTo>
                    <a:pt x="1" y="15449"/>
                  </a:lnTo>
                  <a:lnTo>
                    <a:pt x="3194" y="15449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30"/>
            <p:cNvSpPr/>
            <p:nvPr/>
          </p:nvSpPr>
          <p:spPr>
            <a:xfrm>
              <a:off x="7297075" y="2476475"/>
              <a:ext cx="80350" cy="386225"/>
            </a:xfrm>
            <a:custGeom>
              <a:rect b="b" l="l" r="r" t="t"/>
              <a:pathLst>
                <a:path extrusionOk="0" h="15449" w="3214">
                  <a:moveTo>
                    <a:pt x="1" y="0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30"/>
            <p:cNvSpPr/>
            <p:nvPr/>
          </p:nvSpPr>
          <p:spPr>
            <a:xfrm>
              <a:off x="7297075" y="20902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30"/>
            <p:cNvSpPr/>
            <p:nvPr/>
          </p:nvSpPr>
          <p:spPr>
            <a:xfrm>
              <a:off x="7297075" y="17045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30"/>
            <p:cNvSpPr/>
            <p:nvPr/>
          </p:nvSpPr>
          <p:spPr>
            <a:xfrm>
              <a:off x="7297075" y="13188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4" y="1542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30"/>
            <p:cNvSpPr/>
            <p:nvPr/>
          </p:nvSpPr>
          <p:spPr>
            <a:xfrm>
              <a:off x="7297575" y="933100"/>
              <a:ext cx="79850" cy="385750"/>
            </a:xfrm>
            <a:custGeom>
              <a:rect b="b" l="l" r="r" t="t"/>
              <a:pathLst>
                <a:path extrusionOk="0" h="15430" w="3194">
                  <a:moveTo>
                    <a:pt x="1" y="0"/>
                  </a:moveTo>
                  <a:lnTo>
                    <a:pt x="1" y="15429"/>
                  </a:lnTo>
                  <a:lnTo>
                    <a:pt x="3194" y="15429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30"/>
            <p:cNvSpPr/>
            <p:nvPr/>
          </p:nvSpPr>
          <p:spPr>
            <a:xfrm>
              <a:off x="259925" y="44055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30"/>
            <p:cNvSpPr/>
            <p:nvPr/>
          </p:nvSpPr>
          <p:spPr>
            <a:xfrm>
              <a:off x="259925" y="40198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30"/>
            <p:cNvSpPr/>
            <p:nvPr/>
          </p:nvSpPr>
          <p:spPr>
            <a:xfrm>
              <a:off x="259925" y="36341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30"/>
            <p:cNvSpPr/>
            <p:nvPr/>
          </p:nvSpPr>
          <p:spPr>
            <a:xfrm>
              <a:off x="259925" y="32484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30"/>
            <p:cNvSpPr/>
            <p:nvPr/>
          </p:nvSpPr>
          <p:spPr>
            <a:xfrm>
              <a:off x="259925" y="286217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30"/>
            <p:cNvSpPr/>
            <p:nvPr/>
          </p:nvSpPr>
          <p:spPr>
            <a:xfrm>
              <a:off x="259925" y="2476475"/>
              <a:ext cx="80350" cy="386225"/>
            </a:xfrm>
            <a:custGeom>
              <a:rect b="b" l="l" r="r" t="t"/>
              <a:pathLst>
                <a:path extrusionOk="0" h="15449" w="3214">
                  <a:moveTo>
                    <a:pt x="1" y="0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30"/>
            <p:cNvSpPr/>
            <p:nvPr/>
          </p:nvSpPr>
          <p:spPr>
            <a:xfrm>
              <a:off x="259925" y="20902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30"/>
            <p:cNvSpPr/>
            <p:nvPr/>
          </p:nvSpPr>
          <p:spPr>
            <a:xfrm>
              <a:off x="259925" y="17045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30"/>
            <p:cNvSpPr/>
            <p:nvPr/>
          </p:nvSpPr>
          <p:spPr>
            <a:xfrm>
              <a:off x="259925" y="13188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30"/>
            <p:cNvSpPr/>
            <p:nvPr/>
          </p:nvSpPr>
          <p:spPr>
            <a:xfrm>
              <a:off x="259925" y="9331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30"/>
            <p:cNvSpPr/>
            <p:nvPr/>
          </p:nvSpPr>
          <p:spPr>
            <a:xfrm>
              <a:off x="337775" y="931125"/>
              <a:ext cx="6961825" cy="3862650"/>
            </a:xfrm>
            <a:custGeom>
              <a:rect b="b" l="l" r="r" t="t"/>
              <a:pathLst>
                <a:path extrusionOk="0" h="154506" w="278473">
                  <a:moveTo>
                    <a:pt x="278294" y="159"/>
                  </a:moveTo>
                  <a:lnTo>
                    <a:pt x="278294" y="154347"/>
                  </a:lnTo>
                  <a:lnTo>
                    <a:pt x="198" y="154347"/>
                  </a:lnTo>
                  <a:lnTo>
                    <a:pt x="198" y="159"/>
                  </a:lnTo>
                  <a:close/>
                  <a:moveTo>
                    <a:pt x="0" y="0"/>
                  </a:moveTo>
                  <a:lnTo>
                    <a:pt x="0" y="154505"/>
                  </a:lnTo>
                  <a:lnTo>
                    <a:pt x="278472" y="154505"/>
                  </a:lnTo>
                  <a:lnTo>
                    <a:pt x="2784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30"/>
            <p:cNvSpPr/>
            <p:nvPr/>
          </p:nvSpPr>
          <p:spPr>
            <a:xfrm>
              <a:off x="65573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30"/>
            <p:cNvSpPr/>
            <p:nvPr/>
          </p:nvSpPr>
          <p:spPr>
            <a:xfrm>
              <a:off x="60863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30"/>
            <p:cNvSpPr/>
            <p:nvPr/>
          </p:nvSpPr>
          <p:spPr>
            <a:xfrm>
              <a:off x="560992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30"/>
            <p:cNvSpPr/>
            <p:nvPr/>
          </p:nvSpPr>
          <p:spPr>
            <a:xfrm>
              <a:off x="513942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30"/>
            <p:cNvSpPr/>
            <p:nvPr/>
          </p:nvSpPr>
          <p:spPr>
            <a:xfrm>
              <a:off x="46629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30"/>
            <p:cNvSpPr/>
            <p:nvPr/>
          </p:nvSpPr>
          <p:spPr>
            <a:xfrm>
              <a:off x="419200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30"/>
            <p:cNvSpPr/>
            <p:nvPr/>
          </p:nvSpPr>
          <p:spPr>
            <a:xfrm>
              <a:off x="371555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30"/>
            <p:cNvSpPr/>
            <p:nvPr/>
          </p:nvSpPr>
          <p:spPr>
            <a:xfrm>
              <a:off x="324505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30"/>
            <p:cNvSpPr/>
            <p:nvPr/>
          </p:nvSpPr>
          <p:spPr>
            <a:xfrm>
              <a:off x="276860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30"/>
            <p:cNvSpPr/>
            <p:nvPr/>
          </p:nvSpPr>
          <p:spPr>
            <a:xfrm>
              <a:off x="22976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30"/>
            <p:cNvSpPr/>
            <p:nvPr/>
          </p:nvSpPr>
          <p:spPr>
            <a:xfrm>
              <a:off x="182115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30"/>
            <p:cNvSpPr/>
            <p:nvPr/>
          </p:nvSpPr>
          <p:spPr>
            <a:xfrm>
              <a:off x="135065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30"/>
            <p:cNvSpPr/>
            <p:nvPr/>
          </p:nvSpPr>
          <p:spPr>
            <a:xfrm>
              <a:off x="8742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30"/>
            <p:cNvSpPr/>
            <p:nvPr/>
          </p:nvSpPr>
          <p:spPr>
            <a:xfrm>
              <a:off x="4032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30"/>
            <p:cNvSpPr/>
            <p:nvPr/>
          </p:nvSpPr>
          <p:spPr>
            <a:xfrm>
              <a:off x="70353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30"/>
            <p:cNvSpPr/>
            <p:nvPr/>
          </p:nvSpPr>
          <p:spPr>
            <a:xfrm>
              <a:off x="65573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30"/>
            <p:cNvSpPr/>
            <p:nvPr/>
          </p:nvSpPr>
          <p:spPr>
            <a:xfrm>
              <a:off x="60863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30"/>
            <p:cNvSpPr/>
            <p:nvPr/>
          </p:nvSpPr>
          <p:spPr>
            <a:xfrm>
              <a:off x="560992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30"/>
            <p:cNvSpPr/>
            <p:nvPr/>
          </p:nvSpPr>
          <p:spPr>
            <a:xfrm>
              <a:off x="513942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30"/>
            <p:cNvSpPr/>
            <p:nvPr/>
          </p:nvSpPr>
          <p:spPr>
            <a:xfrm>
              <a:off x="46629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30"/>
            <p:cNvSpPr/>
            <p:nvPr/>
          </p:nvSpPr>
          <p:spPr>
            <a:xfrm>
              <a:off x="419200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30"/>
            <p:cNvSpPr/>
            <p:nvPr/>
          </p:nvSpPr>
          <p:spPr>
            <a:xfrm>
              <a:off x="371555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30"/>
            <p:cNvSpPr/>
            <p:nvPr/>
          </p:nvSpPr>
          <p:spPr>
            <a:xfrm>
              <a:off x="324505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30"/>
            <p:cNvSpPr/>
            <p:nvPr/>
          </p:nvSpPr>
          <p:spPr>
            <a:xfrm>
              <a:off x="276860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30"/>
            <p:cNvSpPr/>
            <p:nvPr/>
          </p:nvSpPr>
          <p:spPr>
            <a:xfrm>
              <a:off x="22976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30"/>
            <p:cNvSpPr/>
            <p:nvPr/>
          </p:nvSpPr>
          <p:spPr>
            <a:xfrm>
              <a:off x="182115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30"/>
            <p:cNvSpPr/>
            <p:nvPr/>
          </p:nvSpPr>
          <p:spPr>
            <a:xfrm>
              <a:off x="135065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30"/>
            <p:cNvSpPr/>
            <p:nvPr/>
          </p:nvSpPr>
          <p:spPr>
            <a:xfrm>
              <a:off x="874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30"/>
            <p:cNvSpPr/>
            <p:nvPr/>
          </p:nvSpPr>
          <p:spPr>
            <a:xfrm>
              <a:off x="403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30"/>
            <p:cNvSpPr/>
            <p:nvPr/>
          </p:nvSpPr>
          <p:spPr>
            <a:xfrm>
              <a:off x="70353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30"/>
            <p:cNvSpPr/>
            <p:nvPr/>
          </p:nvSpPr>
          <p:spPr>
            <a:xfrm>
              <a:off x="403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30"/>
            <p:cNvSpPr/>
            <p:nvPr/>
          </p:nvSpPr>
          <p:spPr>
            <a:xfrm>
              <a:off x="298100" y="1035725"/>
              <a:ext cx="9450" cy="176025"/>
            </a:xfrm>
            <a:custGeom>
              <a:rect b="b" l="l" r="r" t="t"/>
              <a:pathLst>
                <a:path extrusionOk="0" h="7041" w="378">
                  <a:moveTo>
                    <a:pt x="1" y="1"/>
                  </a:moveTo>
                  <a:lnTo>
                    <a:pt x="1" y="7041"/>
                  </a:lnTo>
                  <a:lnTo>
                    <a:pt x="377" y="704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30"/>
            <p:cNvSpPr/>
            <p:nvPr/>
          </p:nvSpPr>
          <p:spPr>
            <a:xfrm>
              <a:off x="298100" y="1423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30"/>
            <p:cNvSpPr/>
            <p:nvPr/>
          </p:nvSpPr>
          <p:spPr>
            <a:xfrm>
              <a:off x="298100" y="18081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30"/>
            <p:cNvSpPr/>
            <p:nvPr/>
          </p:nvSpPr>
          <p:spPr>
            <a:xfrm>
              <a:off x="298100" y="21963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7" y="7060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30"/>
            <p:cNvSpPr/>
            <p:nvPr/>
          </p:nvSpPr>
          <p:spPr>
            <a:xfrm>
              <a:off x="298100" y="25810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30"/>
            <p:cNvSpPr/>
            <p:nvPr/>
          </p:nvSpPr>
          <p:spPr>
            <a:xfrm>
              <a:off x="298100" y="29687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30"/>
            <p:cNvSpPr/>
            <p:nvPr/>
          </p:nvSpPr>
          <p:spPr>
            <a:xfrm>
              <a:off x="298100" y="33535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30"/>
            <p:cNvSpPr/>
            <p:nvPr/>
          </p:nvSpPr>
          <p:spPr>
            <a:xfrm>
              <a:off x="298100" y="37417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7" y="7060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30"/>
            <p:cNvSpPr/>
            <p:nvPr/>
          </p:nvSpPr>
          <p:spPr>
            <a:xfrm>
              <a:off x="298100" y="4126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30"/>
            <p:cNvSpPr/>
            <p:nvPr/>
          </p:nvSpPr>
          <p:spPr>
            <a:xfrm>
              <a:off x="298100" y="45141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30"/>
            <p:cNvSpPr/>
            <p:nvPr/>
          </p:nvSpPr>
          <p:spPr>
            <a:xfrm>
              <a:off x="7335250" y="1035725"/>
              <a:ext cx="9450" cy="176025"/>
            </a:xfrm>
            <a:custGeom>
              <a:rect b="b" l="l" r="r" t="t"/>
              <a:pathLst>
                <a:path extrusionOk="0" h="7041" w="378">
                  <a:moveTo>
                    <a:pt x="1" y="1"/>
                  </a:moveTo>
                  <a:lnTo>
                    <a:pt x="1" y="7041"/>
                  </a:lnTo>
                  <a:lnTo>
                    <a:pt x="378" y="704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30"/>
            <p:cNvSpPr/>
            <p:nvPr/>
          </p:nvSpPr>
          <p:spPr>
            <a:xfrm>
              <a:off x="7335250" y="1423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30"/>
            <p:cNvSpPr/>
            <p:nvPr/>
          </p:nvSpPr>
          <p:spPr>
            <a:xfrm>
              <a:off x="7335250" y="18081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30"/>
            <p:cNvSpPr/>
            <p:nvPr/>
          </p:nvSpPr>
          <p:spPr>
            <a:xfrm>
              <a:off x="7335250" y="21963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8" y="7060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30"/>
            <p:cNvSpPr/>
            <p:nvPr/>
          </p:nvSpPr>
          <p:spPr>
            <a:xfrm>
              <a:off x="7335250" y="25810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30"/>
            <p:cNvSpPr/>
            <p:nvPr/>
          </p:nvSpPr>
          <p:spPr>
            <a:xfrm>
              <a:off x="7335250" y="29687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30"/>
            <p:cNvSpPr/>
            <p:nvPr/>
          </p:nvSpPr>
          <p:spPr>
            <a:xfrm>
              <a:off x="7335250" y="33535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30"/>
            <p:cNvSpPr/>
            <p:nvPr/>
          </p:nvSpPr>
          <p:spPr>
            <a:xfrm>
              <a:off x="7335250" y="37417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8" y="7060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30"/>
            <p:cNvSpPr/>
            <p:nvPr/>
          </p:nvSpPr>
          <p:spPr>
            <a:xfrm>
              <a:off x="7335250" y="4126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30"/>
            <p:cNvSpPr/>
            <p:nvPr/>
          </p:nvSpPr>
          <p:spPr>
            <a:xfrm>
              <a:off x="7335250" y="45141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4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6" name="Google Shape;456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 sz="12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3037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8" name="Google Shape;3038;p31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9" name="Google Shape;3039;p31"/>
          <p:cNvGrpSpPr/>
          <p:nvPr/>
        </p:nvGrpSpPr>
        <p:grpSpPr>
          <a:xfrm>
            <a:off x="-2324050" y="-390069"/>
            <a:ext cx="11810960" cy="7143832"/>
            <a:chOff x="238125" y="732525"/>
            <a:chExt cx="7130500" cy="4241425"/>
          </a:xfrm>
        </p:grpSpPr>
        <p:sp>
          <p:nvSpPr>
            <p:cNvPr id="3040" name="Google Shape;3040;p31"/>
            <p:cNvSpPr/>
            <p:nvPr/>
          </p:nvSpPr>
          <p:spPr>
            <a:xfrm>
              <a:off x="3175800" y="1003350"/>
              <a:ext cx="3741725" cy="3331975"/>
            </a:xfrm>
            <a:custGeom>
              <a:rect b="b" l="l" r="r" t="t"/>
              <a:pathLst>
                <a:path extrusionOk="0" h="133279" w="149669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31"/>
            <p:cNvSpPr/>
            <p:nvPr/>
          </p:nvSpPr>
          <p:spPr>
            <a:xfrm>
              <a:off x="3167575" y="993250"/>
              <a:ext cx="3759100" cy="3349975"/>
            </a:xfrm>
            <a:custGeom>
              <a:rect b="b" l="l" r="r" t="t"/>
              <a:pathLst>
                <a:path extrusionOk="0" h="133999" w="150364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31"/>
            <p:cNvSpPr/>
            <p:nvPr/>
          </p:nvSpPr>
          <p:spPr>
            <a:xfrm>
              <a:off x="4467225" y="3815075"/>
              <a:ext cx="177425" cy="289800"/>
            </a:xfrm>
            <a:custGeom>
              <a:rect b="b" l="l" r="r" t="t"/>
              <a:pathLst>
                <a:path extrusionOk="0" h="11592" w="7097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31"/>
            <p:cNvSpPr/>
            <p:nvPr/>
          </p:nvSpPr>
          <p:spPr>
            <a:xfrm>
              <a:off x="4458375" y="3806875"/>
              <a:ext cx="194800" cy="307475"/>
            </a:xfrm>
            <a:custGeom>
              <a:rect b="b" l="l" r="r" t="t"/>
              <a:pathLst>
                <a:path extrusionOk="0" h="12299" w="7792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31"/>
            <p:cNvSpPr/>
            <p:nvPr/>
          </p:nvSpPr>
          <p:spPr>
            <a:xfrm>
              <a:off x="5304725" y="3312525"/>
              <a:ext cx="45475" cy="78625"/>
            </a:xfrm>
            <a:custGeom>
              <a:rect b="b" l="l" r="r" t="t"/>
              <a:pathLst>
                <a:path extrusionOk="0" h="3145" w="1819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31"/>
            <p:cNvSpPr/>
            <p:nvPr/>
          </p:nvSpPr>
          <p:spPr>
            <a:xfrm>
              <a:off x="5296500" y="3296100"/>
              <a:ext cx="62525" cy="105475"/>
            </a:xfrm>
            <a:custGeom>
              <a:rect b="b" l="l" r="r" t="t"/>
              <a:pathLst>
                <a:path extrusionOk="0" h="4219" w="2501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31"/>
            <p:cNvSpPr/>
            <p:nvPr/>
          </p:nvSpPr>
          <p:spPr>
            <a:xfrm>
              <a:off x="5643750" y="3420800"/>
              <a:ext cx="232675" cy="252250"/>
            </a:xfrm>
            <a:custGeom>
              <a:rect b="b" l="l" r="r" t="t"/>
              <a:pathLst>
                <a:path extrusionOk="0" h="10090" w="9307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31"/>
            <p:cNvSpPr/>
            <p:nvPr/>
          </p:nvSpPr>
          <p:spPr>
            <a:xfrm>
              <a:off x="5628275" y="3412900"/>
              <a:ext cx="256350" cy="268025"/>
            </a:xfrm>
            <a:custGeom>
              <a:rect b="b" l="l" r="r" t="t"/>
              <a:pathLst>
                <a:path extrusionOk="0" h="10721" w="10254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31"/>
            <p:cNvSpPr/>
            <p:nvPr/>
          </p:nvSpPr>
          <p:spPr>
            <a:xfrm>
              <a:off x="5873550" y="3662925"/>
              <a:ext cx="284775" cy="73250"/>
            </a:xfrm>
            <a:custGeom>
              <a:rect b="b" l="l" r="r" t="t"/>
              <a:pathLst>
                <a:path extrusionOk="0" h="2930" w="11391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31"/>
            <p:cNvSpPr/>
            <p:nvPr/>
          </p:nvSpPr>
          <p:spPr>
            <a:xfrm>
              <a:off x="5859050" y="3654075"/>
              <a:ext cx="342200" cy="90000"/>
            </a:xfrm>
            <a:custGeom>
              <a:rect b="b" l="l" r="r" t="t"/>
              <a:pathLst>
                <a:path extrusionOk="0" h="3600" w="13688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31"/>
            <p:cNvSpPr/>
            <p:nvPr/>
          </p:nvSpPr>
          <p:spPr>
            <a:xfrm>
              <a:off x="6185775" y="3706475"/>
              <a:ext cx="137975" cy="31600"/>
            </a:xfrm>
            <a:custGeom>
              <a:rect b="b" l="l" r="r" t="t"/>
              <a:pathLst>
                <a:path extrusionOk="0" h="1264" w="5519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31"/>
            <p:cNvSpPr/>
            <p:nvPr/>
          </p:nvSpPr>
          <p:spPr>
            <a:xfrm>
              <a:off x="6156100" y="3698600"/>
              <a:ext cx="203625" cy="47675"/>
            </a:xfrm>
            <a:custGeom>
              <a:rect b="b" l="l" r="r" t="t"/>
              <a:pathLst>
                <a:path extrusionOk="0" h="1907" w="8145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31"/>
            <p:cNvSpPr/>
            <p:nvPr/>
          </p:nvSpPr>
          <p:spPr>
            <a:xfrm>
              <a:off x="6158300" y="3493725"/>
              <a:ext cx="139875" cy="161950"/>
            </a:xfrm>
            <a:custGeom>
              <a:rect b="b" l="l" r="r" t="t"/>
              <a:pathLst>
                <a:path extrusionOk="0" h="6478" w="5595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31"/>
            <p:cNvSpPr/>
            <p:nvPr/>
          </p:nvSpPr>
          <p:spPr>
            <a:xfrm>
              <a:off x="6149775" y="3484875"/>
              <a:ext cx="165125" cy="188175"/>
            </a:xfrm>
            <a:custGeom>
              <a:rect b="b" l="l" r="r" t="t"/>
              <a:pathLst>
                <a:path extrusionOk="0" h="7527" w="6605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31"/>
            <p:cNvSpPr/>
            <p:nvPr/>
          </p:nvSpPr>
          <p:spPr>
            <a:xfrm>
              <a:off x="5945525" y="3367450"/>
              <a:ext cx="213125" cy="254775"/>
            </a:xfrm>
            <a:custGeom>
              <a:rect b="b" l="l" r="r" t="t"/>
              <a:pathLst>
                <a:path extrusionOk="0" h="10191" w="8525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31"/>
            <p:cNvSpPr/>
            <p:nvPr/>
          </p:nvSpPr>
          <p:spPr>
            <a:xfrm>
              <a:off x="5936075" y="3355775"/>
              <a:ext cx="232350" cy="278450"/>
            </a:xfrm>
            <a:custGeom>
              <a:rect b="b" l="l" r="r" t="t"/>
              <a:pathLst>
                <a:path extrusionOk="0" h="11138" w="9294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31"/>
            <p:cNvSpPr/>
            <p:nvPr/>
          </p:nvSpPr>
          <p:spPr>
            <a:xfrm>
              <a:off x="6429775" y="3529075"/>
              <a:ext cx="453650" cy="254450"/>
            </a:xfrm>
            <a:custGeom>
              <a:rect b="b" l="l" r="r" t="t"/>
              <a:pathLst>
                <a:path extrusionOk="0" h="10178" w="18146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31"/>
            <p:cNvSpPr/>
            <p:nvPr/>
          </p:nvSpPr>
          <p:spPr>
            <a:xfrm>
              <a:off x="6416200" y="3519925"/>
              <a:ext cx="483325" cy="271500"/>
            </a:xfrm>
            <a:custGeom>
              <a:rect b="b" l="l" r="r" t="t"/>
              <a:pathLst>
                <a:path extrusionOk="0" h="10860" w="19333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31"/>
            <p:cNvSpPr/>
            <p:nvPr/>
          </p:nvSpPr>
          <p:spPr>
            <a:xfrm>
              <a:off x="5992575" y="3785400"/>
              <a:ext cx="867500" cy="764650"/>
            </a:xfrm>
            <a:custGeom>
              <a:rect b="b" l="l" r="r" t="t"/>
              <a:pathLst>
                <a:path extrusionOk="0" h="30586" w="3470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31"/>
            <p:cNvSpPr/>
            <p:nvPr/>
          </p:nvSpPr>
          <p:spPr>
            <a:xfrm>
              <a:off x="5985000" y="3768350"/>
              <a:ext cx="883600" cy="789850"/>
            </a:xfrm>
            <a:custGeom>
              <a:rect b="b" l="l" r="r" t="t"/>
              <a:pathLst>
                <a:path extrusionOk="0" h="31594" w="35344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31"/>
            <p:cNvSpPr/>
            <p:nvPr/>
          </p:nvSpPr>
          <p:spPr>
            <a:xfrm>
              <a:off x="6575950" y="4616250"/>
              <a:ext cx="97550" cy="109575"/>
            </a:xfrm>
            <a:custGeom>
              <a:rect b="b" l="l" r="r" t="t"/>
              <a:pathLst>
                <a:path extrusionOk="0" h="4383" w="3902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31"/>
            <p:cNvSpPr/>
            <p:nvPr/>
          </p:nvSpPr>
          <p:spPr>
            <a:xfrm>
              <a:off x="6568050" y="4609625"/>
              <a:ext cx="115875" cy="126600"/>
            </a:xfrm>
            <a:custGeom>
              <a:rect b="b" l="l" r="r" t="t"/>
              <a:pathLst>
                <a:path extrusionOk="0" h="5064" w="4635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31"/>
            <p:cNvSpPr/>
            <p:nvPr/>
          </p:nvSpPr>
          <p:spPr>
            <a:xfrm>
              <a:off x="6995150" y="4713800"/>
              <a:ext cx="195750" cy="190700"/>
            </a:xfrm>
            <a:custGeom>
              <a:rect b="b" l="l" r="r" t="t"/>
              <a:pathLst>
                <a:path extrusionOk="0" h="7628" w="783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31"/>
            <p:cNvSpPr/>
            <p:nvPr/>
          </p:nvSpPr>
          <p:spPr>
            <a:xfrm>
              <a:off x="6985700" y="4705900"/>
              <a:ext cx="213100" cy="209650"/>
            </a:xfrm>
            <a:custGeom>
              <a:rect b="b" l="l" r="r" t="t"/>
              <a:pathLst>
                <a:path extrusionOk="0" h="8386" w="8524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31"/>
            <p:cNvSpPr/>
            <p:nvPr/>
          </p:nvSpPr>
          <p:spPr>
            <a:xfrm>
              <a:off x="7223700" y="4478300"/>
              <a:ext cx="126625" cy="235850"/>
            </a:xfrm>
            <a:custGeom>
              <a:rect b="b" l="l" r="r" t="t"/>
              <a:pathLst>
                <a:path extrusionOk="0" h="9434" w="5065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31"/>
            <p:cNvSpPr/>
            <p:nvPr/>
          </p:nvSpPr>
          <p:spPr>
            <a:xfrm>
              <a:off x="7219600" y="4466625"/>
              <a:ext cx="149025" cy="258875"/>
            </a:xfrm>
            <a:custGeom>
              <a:rect b="b" l="l" r="r" t="t"/>
              <a:pathLst>
                <a:path extrusionOk="0" h="10355" w="5961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31"/>
            <p:cNvSpPr/>
            <p:nvPr/>
          </p:nvSpPr>
          <p:spPr>
            <a:xfrm>
              <a:off x="6134625" y="2921400"/>
              <a:ext cx="43275" cy="96300"/>
            </a:xfrm>
            <a:custGeom>
              <a:rect b="b" l="l" r="r" t="t"/>
              <a:pathLst>
                <a:path extrusionOk="0" h="3852" w="1731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31"/>
            <p:cNvSpPr/>
            <p:nvPr/>
          </p:nvSpPr>
          <p:spPr>
            <a:xfrm>
              <a:off x="6126725" y="2909725"/>
              <a:ext cx="59375" cy="122825"/>
            </a:xfrm>
            <a:custGeom>
              <a:rect b="b" l="l" r="r" t="t"/>
              <a:pathLst>
                <a:path extrusionOk="0" h="4913" w="2375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31"/>
            <p:cNvSpPr/>
            <p:nvPr/>
          </p:nvSpPr>
          <p:spPr>
            <a:xfrm>
              <a:off x="5917450" y="3060600"/>
              <a:ext cx="65350" cy="60650"/>
            </a:xfrm>
            <a:custGeom>
              <a:rect b="b" l="l" r="r" t="t"/>
              <a:pathLst>
                <a:path extrusionOk="0" h="2426" w="2614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31"/>
            <p:cNvSpPr/>
            <p:nvPr/>
          </p:nvSpPr>
          <p:spPr>
            <a:xfrm>
              <a:off x="5908275" y="3050825"/>
              <a:ext cx="86225" cy="78325"/>
            </a:xfrm>
            <a:custGeom>
              <a:rect b="b" l="l" r="r" t="t"/>
              <a:pathLst>
                <a:path extrusionOk="0" h="3133" w="3449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31"/>
            <p:cNvSpPr/>
            <p:nvPr/>
          </p:nvSpPr>
          <p:spPr>
            <a:xfrm>
              <a:off x="6168100" y="3083025"/>
              <a:ext cx="108300" cy="173650"/>
            </a:xfrm>
            <a:custGeom>
              <a:rect b="b" l="l" r="r" t="t"/>
              <a:pathLst>
                <a:path extrusionOk="0" h="6946" w="4332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31"/>
            <p:cNvSpPr/>
            <p:nvPr/>
          </p:nvSpPr>
          <p:spPr>
            <a:xfrm>
              <a:off x="6159575" y="3067875"/>
              <a:ext cx="125650" cy="204275"/>
            </a:xfrm>
            <a:custGeom>
              <a:rect b="b" l="l" r="r" t="t"/>
              <a:pathLst>
                <a:path extrusionOk="0" h="8171" w="5026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31"/>
            <p:cNvSpPr/>
            <p:nvPr/>
          </p:nvSpPr>
          <p:spPr>
            <a:xfrm>
              <a:off x="6241950" y="3244650"/>
              <a:ext cx="111475" cy="160375"/>
            </a:xfrm>
            <a:custGeom>
              <a:rect b="b" l="l" r="r" t="t"/>
              <a:pathLst>
                <a:path extrusionOk="0" h="6415" w="4459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31"/>
            <p:cNvSpPr/>
            <p:nvPr/>
          </p:nvSpPr>
          <p:spPr>
            <a:xfrm>
              <a:off x="6225225" y="3228550"/>
              <a:ext cx="138600" cy="187525"/>
            </a:xfrm>
            <a:custGeom>
              <a:rect b="b" l="l" r="r" t="t"/>
              <a:pathLst>
                <a:path extrusionOk="0" h="7501" w="5544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31"/>
            <p:cNvSpPr/>
            <p:nvPr/>
          </p:nvSpPr>
          <p:spPr>
            <a:xfrm>
              <a:off x="6323400" y="2434950"/>
              <a:ext cx="220375" cy="347575"/>
            </a:xfrm>
            <a:custGeom>
              <a:rect b="b" l="l" r="r" t="t"/>
              <a:pathLst>
                <a:path extrusionOk="0" h="13903" w="8815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31"/>
            <p:cNvSpPr/>
            <p:nvPr/>
          </p:nvSpPr>
          <p:spPr>
            <a:xfrm>
              <a:off x="6314250" y="2424850"/>
              <a:ext cx="238050" cy="377575"/>
            </a:xfrm>
            <a:custGeom>
              <a:rect b="b" l="l" r="r" t="t"/>
              <a:pathLst>
                <a:path extrusionOk="0" h="15103" w="9522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31"/>
            <p:cNvSpPr/>
            <p:nvPr/>
          </p:nvSpPr>
          <p:spPr>
            <a:xfrm>
              <a:off x="6470500" y="2285950"/>
              <a:ext cx="89675" cy="141450"/>
            </a:xfrm>
            <a:custGeom>
              <a:rect b="b" l="l" r="r" t="t"/>
              <a:pathLst>
                <a:path extrusionOk="0" h="5658" w="3587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31"/>
            <p:cNvSpPr/>
            <p:nvPr/>
          </p:nvSpPr>
          <p:spPr>
            <a:xfrm>
              <a:off x="6462300" y="2274900"/>
              <a:ext cx="105775" cy="160375"/>
            </a:xfrm>
            <a:custGeom>
              <a:rect b="b" l="l" r="r" t="t"/>
              <a:pathLst>
                <a:path extrusionOk="0" h="6415" w="4231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31"/>
            <p:cNvSpPr/>
            <p:nvPr/>
          </p:nvSpPr>
          <p:spPr>
            <a:xfrm>
              <a:off x="6378950" y="1950375"/>
              <a:ext cx="126300" cy="303725"/>
            </a:xfrm>
            <a:custGeom>
              <a:rect b="b" l="l" r="r" t="t"/>
              <a:pathLst>
                <a:path extrusionOk="0" h="12149" w="5052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31"/>
            <p:cNvSpPr/>
            <p:nvPr/>
          </p:nvSpPr>
          <p:spPr>
            <a:xfrm>
              <a:off x="6370425" y="1934925"/>
              <a:ext cx="145575" cy="327050"/>
            </a:xfrm>
            <a:custGeom>
              <a:rect b="b" l="l" r="r" t="t"/>
              <a:pathLst>
                <a:path extrusionOk="0" h="13082" w="5823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31"/>
            <p:cNvSpPr/>
            <p:nvPr/>
          </p:nvSpPr>
          <p:spPr>
            <a:xfrm>
              <a:off x="5626075" y="893825"/>
              <a:ext cx="145875" cy="113350"/>
            </a:xfrm>
            <a:custGeom>
              <a:rect b="b" l="l" r="r" t="t"/>
              <a:pathLst>
                <a:path extrusionOk="0" h="4534" w="5835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31"/>
            <p:cNvSpPr/>
            <p:nvPr/>
          </p:nvSpPr>
          <p:spPr>
            <a:xfrm>
              <a:off x="5617225" y="885625"/>
              <a:ext cx="162600" cy="131025"/>
            </a:xfrm>
            <a:custGeom>
              <a:rect b="b" l="l" r="r" t="t"/>
              <a:pathLst>
                <a:path extrusionOk="0" h="5241" w="6504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31"/>
            <p:cNvSpPr/>
            <p:nvPr/>
          </p:nvSpPr>
          <p:spPr>
            <a:xfrm>
              <a:off x="5828725" y="897925"/>
              <a:ext cx="80850" cy="36650"/>
            </a:xfrm>
            <a:custGeom>
              <a:rect b="b" l="l" r="r" t="t"/>
              <a:pathLst>
                <a:path extrusionOk="0" h="1466" w="3234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31"/>
            <p:cNvSpPr/>
            <p:nvPr/>
          </p:nvSpPr>
          <p:spPr>
            <a:xfrm>
              <a:off x="5814525" y="890350"/>
              <a:ext cx="111475" cy="53700"/>
            </a:xfrm>
            <a:custGeom>
              <a:rect b="b" l="l" r="r" t="t"/>
              <a:pathLst>
                <a:path extrusionOk="0" h="2148" w="4459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31"/>
            <p:cNvSpPr/>
            <p:nvPr/>
          </p:nvSpPr>
          <p:spPr>
            <a:xfrm>
              <a:off x="5765925" y="1013475"/>
              <a:ext cx="80825" cy="48625"/>
            </a:xfrm>
            <a:custGeom>
              <a:rect b="b" l="l" r="r" t="t"/>
              <a:pathLst>
                <a:path extrusionOk="0" h="1945" w="3233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31"/>
            <p:cNvSpPr/>
            <p:nvPr/>
          </p:nvSpPr>
          <p:spPr>
            <a:xfrm>
              <a:off x="5752975" y="1004300"/>
              <a:ext cx="113025" cy="68225"/>
            </a:xfrm>
            <a:custGeom>
              <a:rect b="b" l="l" r="r" t="t"/>
              <a:pathLst>
                <a:path extrusionOk="0" h="2729" w="4521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31"/>
            <p:cNvSpPr/>
            <p:nvPr/>
          </p:nvSpPr>
          <p:spPr>
            <a:xfrm>
              <a:off x="4952100" y="890350"/>
              <a:ext cx="78950" cy="112725"/>
            </a:xfrm>
            <a:custGeom>
              <a:rect b="b" l="l" r="r" t="t"/>
              <a:pathLst>
                <a:path extrusionOk="0" h="4509" w="3158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31"/>
            <p:cNvSpPr/>
            <p:nvPr/>
          </p:nvSpPr>
          <p:spPr>
            <a:xfrm>
              <a:off x="4944200" y="878675"/>
              <a:ext cx="94750" cy="137975"/>
            </a:xfrm>
            <a:custGeom>
              <a:rect b="b" l="l" r="r" t="t"/>
              <a:pathLst>
                <a:path extrusionOk="0" h="5519" w="379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31"/>
            <p:cNvSpPr/>
            <p:nvPr/>
          </p:nvSpPr>
          <p:spPr>
            <a:xfrm>
              <a:off x="4770275" y="799125"/>
              <a:ext cx="164800" cy="161950"/>
            </a:xfrm>
            <a:custGeom>
              <a:rect b="b" l="l" r="r" t="t"/>
              <a:pathLst>
                <a:path extrusionOk="0" h="6478" w="6592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31"/>
            <p:cNvSpPr/>
            <p:nvPr/>
          </p:nvSpPr>
          <p:spPr>
            <a:xfrm>
              <a:off x="4761750" y="785550"/>
              <a:ext cx="184075" cy="183425"/>
            </a:xfrm>
            <a:custGeom>
              <a:rect b="b" l="l" r="r" t="t"/>
              <a:pathLst>
                <a:path extrusionOk="0" h="7337" w="7363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31"/>
            <p:cNvSpPr/>
            <p:nvPr/>
          </p:nvSpPr>
          <p:spPr>
            <a:xfrm>
              <a:off x="4392100" y="1174150"/>
              <a:ext cx="165750" cy="386075"/>
            </a:xfrm>
            <a:custGeom>
              <a:rect b="b" l="l" r="r" t="t"/>
              <a:pathLst>
                <a:path extrusionOk="0" h="15443" w="663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31"/>
            <p:cNvSpPr/>
            <p:nvPr/>
          </p:nvSpPr>
          <p:spPr>
            <a:xfrm>
              <a:off x="4383875" y="1161200"/>
              <a:ext cx="181875" cy="406925"/>
            </a:xfrm>
            <a:custGeom>
              <a:rect b="b" l="l" r="r" t="t"/>
              <a:pathLst>
                <a:path extrusionOk="0" h="16277" w="7275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31"/>
            <p:cNvSpPr/>
            <p:nvPr/>
          </p:nvSpPr>
          <p:spPr>
            <a:xfrm>
              <a:off x="3327950" y="2153675"/>
              <a:ext cx="78950" cy="116200"/>
            </a:xfrm>
            <a:custGeom>
              <a:rect b="b" l="l" r="r" t="t"/>
              <a:pathLst>
                <a:path extrusionOk="0" h="4648" w="3158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31"/>
            <p:cNvSpPr/>
            <p:nvPr/>
          </p:nvSpPr>
          <p:spPr>
            <a:xfrm>
              <a:off x="3320050" y="2144525"/>
              <a:ext cx="94725" cy="134825"/>
            </a:xfrm>
            <a:custGeom>
              <a:rect b="b" l="l" r="r" t="t"/>
              <a:pathLst>
                <a:path extrusionOk="0" h="5393" w="3789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31"/>
            <p:cNvSpPr/>
            <p:nvPr/>
          </p:nvSpPr>
          <p:spPr>
            <a:xfrm>
              <a:off x="3404025" y="2057075"/>
              <a:ext cx="144925" cy="252250"/>
            </a:xfrm>
            <a:custGeom>
              <a:rect b="b" l="l" r="r" t="t"/>
              <a:pathLst>
                <a:path extrusionOk="0" h="10090" w="5797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31"/>
            <p:cNvSpPr/>
            <p:nvPr/>
          </p:nvSpPr>
          <p:spPr>
            <a:xfrm>
              <a:off x="3394250" y="2048250"/>
              <a:ext cx="162600" cy="270550"/>
            </a:xfrm>
            <a:custGeom>
              <a:rect b="b" l="l" r="r" t="t"/>
              <a:pathLst>
                <a:path extrusionOk="0" h="10822" w="6504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31"/>
            <p:cNvSpPr/>
            <p:nvPr/>
          </p:nvSpPr>
          <p:spPr>
            <a:xfrm>
              <a:off x="3658775" y="1084500"/>
              <a:ext cx="236775" cy="215300"/>
            </a:xfrm>
            <a:custGeom>
              <a:rect b="b" l="l" r="r" t="t"/>
              <a:pathLst>
                <a:path extrusionOk="0" h="8612" w="9471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31"/>
            <p:cNvSpPr/>
            <p:nvPr/>
          </p:nvSpPr>
          <p:spPr>
            <a:xfrm>
              <a:off x="3645200" y="1074400"/>
              <a:ext cx="260450" cy="239600"/>
            </a:xfrm>
            <a:custGeom>
              <a:rect b="b" l="l" r="r" t="t"/>
              <a:pathLst>
                <a:path extrusionOk="0" h="9584" w="10418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31"/>
            <p:cNvSpPr/>
            <p:nvPr/>
          </p:nvSpPr>
          <p:spPr>
            <a:xfrm>
              <a:off x="3780950" y="1045975"/>
              <a:ext cx="134825" cy="91250"/>
            </a:xfrm>
            <a:custGeom>
              <a:rect b="b" l="l" r="r" t="t"/>
              <a:pathLst>
                <a:path extrusionOk="0" h="3650" w="5393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31"/>
            <p:cNvSpPr/>
            <p:nvPr/>
          </p:nvSpPr>
          <p:spPr>
            <a:xfrm>
              <a:off x="3768950" y="1035550"/>
              <a:ext cx="156600" cy="111475"/>
            </a:xfrm>
            <a:custGeom>
              <a:rect b="b" l="l" r="r" t="t"/>
              <a:pathLst>
                <a:path extrusionOk="0" h="4459" w="6264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31"/>
            <p:cNvSpPr/>
            <p:nvPr/>
          </p:nvSpPr>
          <p:spPr>
            <a:xfrm>
              <a:off x="3098775" y="1751200"/>
              <a:ext cx="166375" cy="133550"/>
            </a:xfrm>
            <a:custGeom>
              <a:rect b="b" l="l" r="r" t="t"/>
              <a:pathLst>
                <a:path extrusionOk="0" h="5342" w="6655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31"/>
            <p:cNvSpPr/>
            <p:nvPr/>
          </p:nvSpPr>
          <p:spPr>
            <a:xfrm>
              <a:off x="3089925" y="1740150"/>
              <a:ext cx="182800" cy="153450"/>
            </a:xfrm>
            <a:custGeom>
              <a:rect b="b" l="l" r="r" t="t"/>
              <a:pathLst>
                <a:path extrusionOk="0" h="6138" w="7312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31"/>
            <p:cNvSpPr/>
            <p:nvPr/>
          </p:nvSpPr>
          <p:spPr>
            <a:xfrm>
              <a:off x="3793250" y="2636350"/>
              <a:ext cx="57175" cy="35700"/>
            </a:xfrm>
            <a:custGeom>
              <a:rect b="b" l="l" r="r" t="t"/>
              <a:pathLst>
                <a:path extrusionOk="0" h="1428" w="2287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31"/>
            <p:cNvSpPr/>
            <p:nvPr/>
          </p:nvSpPr>
          <p:spPr>
            <a:xfrm>
              <a:off x="3768950" y="2626875"/>
              <a:ext cx="95675" cy="59375"/>
            </a:xfrm>
            <a:custGeom>
              <a:rect b="b" l="l" r="r" t="t"/>
              <a:pathLst>
                <a:path extrusionOk="0" h="2375" w="3827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31"/>
            <p:cNvSpPr/>
            <p:nvPr/>
          </p:nvSpPr>
          <p:spPr>
            <a:xfrm>
              <a:off x="3702975" y="2517025"/>
              <a:ext cx="43275" cy="68200"/>
            </a:xfrm>
            <a:custGeom>
              <a:rect b="b" l="l" r="r" t="t"/>
              <a:pathLst>
                <a:path extrusionOk="0" h="2728" w="1731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31"/>
            <p:cNvSpPr/>
            <p:nvPr/>
          </p:nvSpPr>
          <p:spPr>
            <a:xfrm>
              <a:off x="3694450" y="2505025"/>
              <a:ext cx="62850" cy="88100"/>
            </a:xfrm>
            <a:custGeom>
              <a:rect b="b" l="l" r="r" t="t"/>
              <a:pathLst>
                <a:path extrusionOk="0" h="3524" w="2514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31"/>
            <p:cNvSpPr/>
            <p:nvPr/>
          </p:nvSpPr>
          <p:spPr>
            <a:xfrm>
              <a:off x="3696975" y="2570375"/>
              <a:ext cx="25275" cy="78000"/>
            </a:xfrm>
            <a:custGeom>
              <a:rect b="b" l="l" r="r" t="t"/>
              <a:pathLst>
                <a:path extrusionOk="0" h="3120" w="1011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31"/>
            <p:cNvSpPr/>
            <p:nvPr/>
          </p:nvSpPr>
          <p:spPr>
            <a:xfrm>
              <a:off x="3688775" y="2563750"/>
              <a:ext cx="43275" cy="92500"/>
            </a:xfrm>
            <a:custGeom>
              <a:rect b="b" l="l" r="r" t="t"/>
              <a:pathLst>
                <a:path extrusionOk="0" h="3700" w="1731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31"/>
            <p:cNvSpPr/>
            <p:nvPr/>
          </p:nvSpPr>
          <p:spPr>
            <a:xfrm>
              <a:off x="4360850" y="1623350"/>
              <a:ext cx="47375" cy="27475"/>
            </a:xfrm>
            <a:custGeom>
              <a:rect b="b" l="l" r="r" t="t"/>
              <a:pathLst>
                <a:path extrusionOk="0" h="1099" w="1895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31"/>
            <p:cNvSpPr/>
            <p:nvPr/>
          </p:nvSpPr>
          <p:spPr>
            <a:xfrm>
              <a:off x="4347900" y="1615450"/>
              <a:ext cx="74200" cy="44550"/>
            </a:xfrm>
            <a:custGeom>
              <a:rect b="b" l="l" r="r" t="t"/>
              <a:pathLst>
                <a:path extrusionOk="0" h="1782" w="2968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31"/>
            <p:cNvSpPr/>
            <p:nvPr/>
          </p:nvSpPr>
          <p:spPr>
            <a:xfrm>
              <a:off x="2445000" y="785850"/>
              <a:ext cx="922425" cy="1196450"/>
            </a:xfrm>
            <a:custGeom>
              <a:rect b="b" l="l" r="r" t="t"/>
              <a:pathLst>
                <a:path extrusionOk="0" h="47858" w="36897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31"/>
            <p:cNvSpPr/>
            <p:nvPr/>
          </p:nvSpPr>
          <p:spPr>
            <a:xfrm>
              <a:off x="2437100" y="777350"/>
              <a:ext cx="939800" cy="1218525"/>
            </a:xfrm>
            <a:custGeom>
              <a:rect b="b" l="l" r="r" t="t"/>
              <a:pathLst>
                <a:path extrusionOk="0" h="48741" w="37592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31"/>
            <p:cNvSpPr/>
            <p:nvPr/>
          </p:nvSpPr>
          <p:spPr>
            <a:xfrm>
              <a:off x="2067150" y="740400"/>
              <a:ext cx="667350" cy="530050"/>
            </a:xfrm>
            <a:custGeom>
              <a:rect b="b" l="l" r="r" t="t"/>
              <a:pathLst>
                <a:path extrusionOk="0" h="21202" w="26694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31"/>
            <p:cNvSpPr/>
            <p:nvPr/>
          </p:nvSpPr>
          <p:spPr>
            <a:xfrm>
              <a:off x="2057975" y="732525"/>
              <a:ext cx="685375" cy="546450"/>
            </a:xfrm>
            <a:custGeom>
              <a:rect b="b" l="l" r="r" t="t"/>
              <a:pathLst>
                <a:path extrusionOk="0" h="21858" w="27415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31"/>
            <p:cNvSpPr/>
            <p:nvPr/>
          </p:nvSpPr>
          <p:spPr>
            <a:xfrm>
              <a:off x="2007475" y="1152350"/>
              <a:ext cx="49275" cy="59075"/>
            </a:xfrm>
            <a:custGeom>
              <a:rect b="b" l="l" r="r" t="t"/>
              <a:pathLst>
                <a:path extrusionOk="0" h="2363" w="1971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31"/>
            <p:cNvSpPr/>
            <p:nvPr/>
          </p:nvSpPr>
          <p:spPr>
            <a:xfrm>
              <a:off x="1995800" y="1140375"/>
              <a:ext cx="70100" cy="82100"/>
            </a:xfrm>
            <a:custGeom>
              <a:rect b="b" l="l" r="r" t="t"/>
              <a:pathLst>
                <a:path extrusionOk="0" h="3284" w="2804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31"/>
            <p:cNvSpPr/>
            <p:nvPr/>
          </p:nvSpPr>
          <p:spPr>
            <a:xfrm>
              <a:off x="2092700" y="954125"/>
              <a:ext cx="54950" cy="101675"/>
            </a:xfrm>
            <a:custGeom>
              <a:rect b="b" l="l" r="r" t="t"/>
              <a:pathLst>
                <a:path extrusionOk="0" h="4067" w="2198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31"/>
            <p:cNvSpPr/>
            <p:nvPr/>
          </p:nvSpPr>
          <p:spPr>
            <a:xfrm>
              <a:off x="2084500" y="938325"/>
              <a:ext cx="73900" cy="125350"/>
            </a:xfrm>
            <a:custGeom>
              <a:rect b="b" l="l" r="r" t="t"/>
              <a:pathLst>
                <a:path extrusionOk="0" h="5014" w="2956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31"/>
            <p:cNvSpPr/>
            <p:nvPr/>
          </p:nvSpPr>
          <p:spPr>
            <a:xfrm>
              <a:off x="1999575" y="874575"/>
              <a:ext cx="83050" cy="141750"/>
            </a:xfrm>
            <a:custGeom>
              <a:rect b="b" l="l" r="r" t="t"/>
              <a:pathLst>
                <a:path extrusionOk="0" h="5670" w="3322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31"/>
            <p:cNvSpPr/>
            <p:nvPr/>
          </p:nvSpPr>
          <p:spPr>
            <a:xfrm>
              <a:off x="1989175" y="864475"/>
              <a:ext cx="101025" cy="173625"/>
            </a:xfrm>
            <a:custGeom>
              <a:rect b="b" l="l" r="r" t="t"/>
              <a:pathLst>
                <a:path extrusionOk="0" h="6945" w="4041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31"/>
            <p:cNvSpPr/>
            <p:nvPr/>
          </p:nvSpPr>
          <p:spPr>
            <a:xfrm>
              <a:off x="1924775" y="1047875"/>
              <a:ext cx="106400" cy="104500"/>
            </a:xfrm>
            <a:custGeom>
              <a:rect b="b" l="l" r="r" t="t"/>
              <a:pathLst>
                <a:path extrusionOk="0" h="4180" w="4256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31"/>
            <p:cNvSpPr/>
            <p:nvPr/>
          </p:nvSpPr>
          <p:spPr>
            <a:xfrm>
              <a:off x="1916875" y="1036500"/>
              <a:ext cx="124100" cy="128500"/>
            </a:xfrm>
            <a:custGeom>
              <a:rect b="b" l="l" r="r" t="t"/>
              <a:pathLst>
                <a:path extrusionOk="0" h="5140" w="4964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31"/>
            <p:cNvSpPr/>
            <p:nvPr/>
          </p:nvSpPr>
          <p:spPr>
            <a:xfrm>
              <a:off x="1706650" y="1016300"/>
              <a:ext cx="192575" cy="136400"/>
            </a:xfrm>
            <a:custGeom>
              <a:rect b="b" l="l" r="r" t="t"/>
              <a:pathLst>
                <a:path extrusionOk="0" h="5456" w="7703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31"/>
            <p:cNvSpPr/>
            <p:nvPr/>
          </p:nvSpPr>
          <p:spPr>
            <a:xfrm>
              <a:off x="1697800" y="1004950"/>
              <a:ext cx="209625" cy="156600"/>
            </a:xfrm>
            <a:custGeom>
              <a:rect b="b" l="l" r="r" t="t"/>
              <a:pathLst>
                <a:path extrusionOk="0" h="6264" w="8385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31"/>
            <p:cNvSpPr/>
            <p:nvPr/>
          </p:nvSpPr>
          <p:spPr>
            <a:xfrm>
              <a:off x="1640975" y="919700"/>
              <a:ext cx="161975" cy="96625"/>
            </a:xfrm>
            <a:custGeom>
              <a:rect b="b" l="l" r="r" t="t"/>
              <a:pathLst>
                <a:path extrusionOk="0" h="3865" w="6479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31"/>
            <p:cNvSpPr/>
            <p:nvPr/>
          </p:nvSpPr>
          <p:spPr>
            <a:xfrm>
              <a:off x="1629625" y="910875"/>
              <a:ext cx="184375" cy="113650"/>
            </a:xfrm>
            <a:custGeom>
              <a:rect b="b" l="l" r="r" t="t"/>
              <a:pathLst>
                <a:path extrusionOk="0" h="4546" w="7375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31"/>
            <p:cNvSpPr/>
            <p:nvPr/>
          </p:nvSpPr>
          <p:spPr>
            <a:xfrm>
              <a:off x="1843950" y="961050"/>
              <a:ext cx="72950" cy="40125"/>
            </a:xfrm>
            <a:custGeom>
              <a:rect b="b" l="l" r="r" t="t"/>
              <a:pathLst>
                <a:path extrusionOk="0" h="1605" w="2918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31"/>
            <p:cNvSpPr/>
            <p:nvPr/>
          </p:nvSpPr>
          <p:spPr>
            <a:xfrm>
              <a:off x="1833850" y="953475"/>
              <a:ext cx="102950" cy="58125"/>
            </a:xfrm>
            <a:custGeom>
              <a:rect b="b" l="l" r="r" t="t"/>
              <a:pathLst>
                <a:path extrusionOk="0" h="2325" w="4118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31"/>
            <p:cNvSpPr/>
            <p:nvPr/>
          </p:nvSpPr>
          <p:spPr>
            <a:xfrm>
              <a:off x="1900150" y="882450"/>
              <a:ext cx="40425" cy="51500"/>
            </a:xfrm>
            <a:custGeom>
              <a:rect b="b" l="l" r="r" t="t"/>
              <a:pathLst>
                <a:path extrusionOk="0" h="2060" w="1617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31"/>
            <p:cNvSpPr/>
            <p:nvPr/>
          </p:nvSpPr>
          <p:spPr>
            <a:xfrm>
              <a:off x="1889725" y="873000"/>
              <a:ext cx="58750" cy="77975"/>
            </a:xfrm>
            <a:custGeom>
              <a:rect b="b" l="l" r="r" t="t"/>
              <a:pathLst>
                <a:path extrusionOk="0" h="3119" w="235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31"/>
            <p:cNvSpPr/>
            <p:nvPr/>
          </p:nvSpPr>
          <p:spPr>
            <a:xfrm>
              <a:off x="1439900" y="1099950"/>
              <a:ext cx="185325" cy="192275"/>
            </a:xfrm>
            <a:custGeom>
              <a:rect b="b" l="l" r="r" t="t"/>
              <a:pathLst>
                <a:path extrusionOk="0" h="7691" w="7413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31"/>
            <p:cNvSpPr/>
            <p:nvPr/>
          </p:nvSpPr>
          <p:spPr>
            <a:xfrm>
              <a:off x="1431375" y="1091425"/>
              <a:ext cx="201725" cy="208700"/>
            </a:xfrm>
            <a:custGeom>
              <a:rect b="b" l="l" r="r" t="t"/>
              <a:pathLst>
                <a:path extrusionOk="0" h="8348" w="8069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31"/>
            <p:cNvSpPr/>
            <p:nvPr/>
          </p:nvSpPr>
          <p:spPr>
            <a:xfrm>
              <a:off x="1514700" y="1211400"/>
              <a:ext cx="329275" cy="270225"/>
            </a:xfrm>
            <a:custGeom>
              <a:rect b="b" l="l" r="r" t="t"/>
              <a:pathLst>
                <a:path extrusionOk="0" h="10809" w="13171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31"/>
            <p:cNvSpPr/>
            <p:nvPr/>
          </p:nvSpPr>
          <p:spPr>
            <a:xfrm>
              <a:off x="1506825" y="1202875"/>
              <a:ext cx="349150" cy="287600"/>
            </a:xfrm>
            <a:custGeom>
              <a:rect b="b" l="l" r="r" t="t"/>
              <a:pathLst>
                <a:path extrusionOk="0" h="11504" w="13966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31"/>
            <p:cNvSpPr/>
            <p:nvPr/>
          </p:nvSpPr>
          <p:spPr>
            <a:xfrm>
              <a:off x="1843950" y="1219275"/>
              <a:ext cx="96625" cy="163875"/>
            </a:xfrm>
            <a:custGeom>
              <a:rect b="b" l="l" r="r" t="t"/>
              <a:pathLst>
                <a:path extrusionOk="0" h="6555" w="3865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31"/>
            <p:cNvSpPr/>
            <p:nvPr/>
          </p:nvSpPr>
          <p:spPr>
            <a:xfrm>
              <a:off x="1835425" y="1205075"/>
              <a:ext cx="113050" cy="190700"/>
            </a:xfrm>
            <a:custGeom>
              <a:rect b="b" l="l" r="r" t="t"/>
              <a:pathLst>
                <a:path extrusionOk="0" h="7628" w="4522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31"/>
            <p:cNvSpPr/>
            <p:nvPr/>
          </p:nvSpPr>
          <p:spPr>
            <a:xfrm>
              <a:off x="1794700" y="1458875"/>
              <a:ext cx="74850" cy="69800"/>
            </a:xfrm>
            <a:custGeom>
              <a:rect b="b" l="l" r="r" t="t"/>
              <a:pathLst>
                <a:path extrusionOk="0" h="2792" w="2994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31"/>
            <p:cNvSpPr/>
            <p:nvPr/>
          </p:nvSpPr>
          <p:spPr>
            <a:xfrm>
              <a:off x="1782075" y="1445925"/>
              <a:ext cx="98850" cy="90625"/>
            </a:xfrm>
            <a:custGeom>
              <a:rect b="b" l="l" r="r" t="t"/>
              <a:pathLst>
                <a:path extrusionOk="0" h="3625" w="3954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31"/>
            <p:cNvSpPr/>
            <p:nvPr/>
          </p:nvSpPr>
          <p:spPr>
            <a:xfrm>
              <a:off x="241275" y="1079650"/>
              <a:ext cx="2559200" cy="3887025"/>
            </a:xfrm>
            <a:custGeom>
              <a:rect b="b" l="l" r="r" t="t"/>
              <a:pathLst>
                <a:path extrusionOk="0" h="155481" w="102368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31"/>
            <p:cNvSpPr/>
            <p:nvPr/>
          </p:nvSpPr>
          <p:spPr>
            <a:xfrm>
              <a:off x="238125" y="1071925"/>
              <a:ext cx="2568675" cy="3902025"/>
            </a:xfrm>
            <a:custGeom>
              <a:rect b="b" l="l" r="r" t="t"/>
              <a:pathLst>
                <a:path extrusionOk="0" h="156081" w="102747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31"/>
            <p:cNvSpPr/>
            <p:nvPr/>
          </p:nvSpPr>
          <p:spPr>
            <a:xfrm>
              <a:off x="1940550" y="1654925"/>
              <a:ext cx="124725" cy="149650"/>
            </a:xfrm>
            <a:custGeom>
              <a:rect b="b" l="l" r="r" t="t"/>
              <a:pathLst>
                <a:path extrusionOk="0" h="5986" w="4989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31"/>
            <p:cNvSpPr/>
            <p:nvPr/>
          </p:nvSpPr>
          <p:spPr>
            <a:xfrm>
              <a:off x="1932650" y="1641650"/>
              <a:ext cx="145575" cy="179325"/>
            </a:xfrm>
            <a:custGeom>
              <a:rect b="b" l="l" r="r" t="t"/>
              <a:pathLst>
                <a:path extrusionOk="0" h="7173" w="5823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31"/>
            <p:cNvSpPr/>
            <p:nvPr/>
          </p:nvSpPr>
          <p:spPr>
            <a:xfrm>
              <a:off x="2019475" y="1292525"/>
              <a:ext cx="410075" cy="583375"/>
            </a:xfrm>
            <a:custGeom>
              <a:rect b="b" l="l" r="r" t="t"/>
              <a:pathLst>
                <a:path extrusionOk="0" h="23335" w="16403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31"/>
            <p:cNvSpPr/>
            <p:nvPr/>
          </p:nvSpPr>
          <p:spPr>
            <a:xfrm>
              <a:off x="2011275" y="1270725"/>
              <a:ext cx="427750" cy="619075"/>
            </a:xfrm>
            <a:custGeom>
              <a:rect b="b" l="l" r="r" t="t"/>
              <a:pathLst>
                <a:path extrusionOk="0" h="24763" w="1711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31"/>
            <p:cNvSpPr/>
            <p:nvPr/>
          </p:nvSpPr>
          <p:spPr>
            <a:xfrm>
              <a:off x="2342725" y="2272700"/>
              <a:ext cx="102300" cy="109875"/>
            </a:xfrm>
            <a:custGeom>
              <a:rect b="b" l="l" r="r" t="t"/>
              <a:pathLst>
                <a:path extrusionOk="0" h="4395" w="4092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31"/>
            <p:cNvSpPr/>
            <p:nvPr/>
          </p:nvSpPr>
          <p:spPr>
            <a:xfrm>
              <a:off x="2334825" y="2250600"/>
              <a:ext cx="118400" cy="142075"/>
            </a:xfrm>
            <a:custGeom>
              <a:rect b="b" l="l" r="r" t="t"/>
              <a:pathLst>
                <a:path extrusionOk="0" h="5683" w="4736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31"/>
            <p:cNvSpPr/>
            <p:nvPr/>
          </p:nvSpPr>
          <p:spPr>
            <a:xfrm>
              <a:off x="1713900" y="3010725"/>
              <a:ext cx="224775" cy="69925"/>
            </a:xfrm>
            <a:custGeom>
              <a:rect b="b" l="l" r="r" t="t"/>
              <a:pathLst>
                <a:path extrusionOk="0" h="2797" w="8991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31"/>
            <p:cNvSpPr/>
            <p:nvPr/>
          </p:nvSpPr>
          <p:spPr>
            <a:xfrm>
              <a:off x="1691475" y="3002850"/>
              <a:ext cx="265200" cy="86825"/>
            </a:xfrm>
            <a:custGeom>
              <a:rect b="b" l="l" r="r" t="t"/>
              <a:pathLst>
                <a:path extrusionOk="0" h="3473" w="10608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31"/>
            <p:cNvSpPr/>
            <p:nvPr/>
          </p:nvSpPr>
          <p:spPr>
            <a:xfrm>
              <a:off x="1938650" y="3067875"/>
              <a:ext cx="120300" cy="55275"/>
            </a:xfrm>
            <a:custGeom>
              <a:rect b="b" l="l" r="r" t="t"/>
              <a:pathLst>
                <a:path extrusionOk="0" h="2211" w="4812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31"/>
            <p:cNvSpPr/>
            <p:nvPr/>
          </p:nvSpPr>
          <p:spPr>
            <a:xfrm>
              <a:off x="1916875" y="3059350"/>
              <a:ext cx="152175" cy="75475"/>
            </a:xfrm>
            <a:custGeom>
              <a:rect b="b" l="l" r="r" t="t"/>
              <a:pathLst>
                <a:path extrusionOk="0" h="3019" w="6087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31"/>
            <p:cNvSpPr/>
            <p:nvPr/>
          </p:nvSpPr>
          <p:spPr>
            <a:xfrm>
              <a:off x="1843950" y="3121225"/>
              <a:ext cx="55275" cy="29075"/>
            </a:xfrm>
            <a:custGeom>
              <a:rect b="b" l="l" r="r" t="t"/>
              <a:pathLst>
                <a:path extrusionOk="0" h="1163" w="2211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31"/>
            <p:cNvSpPr/>
            <p:nvPr/>
          </p:nvSpPr>
          <p:spPr>
            <a:xfrm>
              <a:off x="1824375" y="3113325"/>
              <a:ext cx="88750" cy="47700"/>
            </a:xfrm>
            <a:custGeom>
              <a:rect b="b" l="l" r="r" t="t"/>
              <a:pathLst>
                <a:path extrusionOk="0" h="1908" w="355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31"/>
            <p:cNvSpPr/>
            <p:nvPr/>
          </p:nvSpPr>
          <p:spPr>
            <a:xfrm>
              <a:off x="2090500" y="3105425"/>
              <a:ext cx="65050" cy="33175"/>
            </a:xfrm>
            <a:custGeom>
              <a:rect b="b" l="l" r="r" t="t"/>
              <a:pathLst>
                <a:path extrusionOk="0" h="1327" w="2602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31"/>
            <p:cNvSpPr/>
            <p:nvPr/>
          </p:nvSpPr>
          <p:spPr>
            <a:xfrm>
              <a:off x="2077875" y="3094075"/>
              <a:ext cx="106725" cy="54325"/>
            </a:xfrm>
            <a:custGeom>
              <a:rect b="b" l="l" r="r" t="t"/>
              <a:pathLst>
                <a:path extrusionOk="0" h="2173" w="4269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4" name="Google Shape;3154;p31"/>
          <p:cNvSpPr txBox="1"/>
          <p:nvPr>
            <p:ph hasCustomPrompt="1" type="title"/>
          </p:nvPr>
        </p:nvSpPr>
        <p:spPr>
          <a:xfrm>
            <a:off x="2220812" y="2023875"/>
            <a:ext cx="11886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55" name="Google Shape;3155;p31"/>
          <p:cNvSpPr txBox="1"/>
          <p:nvPr>
            <p:ph idx="1" type="subTitle"/>
          </p:nvPr>
        </p:nvSpPr>
        <p:spPr>
          <a:xfrm>
            <a:off x="1491962" y="3614150"/>
            <a:ext cx="26463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156" name="Google Shape;3156;p31"/>
          <p:cNvSpPr txBox="1"/>
          <p:nvPr>
            <p:ph idx="2" type="subTitle"/>
          </p:nvPr>
        </p:nvSpPr>
        <p:spPr>
          <a:xfrm>
            <a:off x="1493762" y="3182075"/>
            <a:ext cx="26427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briela"/>
                <a:ea typeface="Gabriela"/>
                <a:cs typeface="Gabriela"/>
                <a:sym typeface="Gabrie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57" name="Google Shape;3157;p31"/>
          <p:cNvSpPr txBox="1"/>
          <p:nvPr>
            <p:ph hasCustomPrompt="1" idx="3" type="title"/>
          </p:nvPr>
        </p:nvSpPr>
        <p:spPr>
          <a:xfrm>
            <a:off x="5734576" y="2023875"/>
            <a:ext cx="11886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58" name="Google Shape;3158;p31"/>
          <p:cNvSpPr txBox="1"/>
          <p:nvPr>
            <p:ph idx="4" type="subTitle"/>
          </p:nvPr>
        </p:nvSpPr>
        <p:spPr>
          <a:xfrm>
            <a:off x="5005726" y="3614150"/>
            <a:ext cx="26463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159" name="Google Shape;3159;p31"/>
          <p:cNvSpPr txBox="1"/>
          <p:nvPr>
            <p:ph idx="5" type="subTitle"/>
          </p:nvPr>
        </p:nvSpPr>
        <p:spPr>
          <a:xfrm>
            <a:off x="5007526" y="3182075"/>
            <a:ext cx="26427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briela"/>
                <a:ea typeface="Gabriela"/>
                <a:cs typeface="Gabriela"/>
                <a:sym typeface="Gabrie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60" name="Google Shape;3160;p31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_1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2" name="Google Shape;3162;p32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63" name="Google Shape;3163;p32"/>
          <p:cNvSpPr txBox="1"/>
          <p:nvPr>
            <p:ph type="title"/>
          </p:nvPr>
        </p:nvSpPr>
        <p:spPr>
          <a:xfrm>
            <a:off x="720000" y="445025"/>
            <a:ext cx="7704000" cy="571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5" name="Google Shape;3165;p33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6" name="Google Shape;3166;p33"/>
          <p:cNvGrpSpPr/>
          <p:nvPr/>
        </p:nvGrpSpPr>
        <p:grpSpPr>
          <a:xfrm>
            <a:off x="-2620438" y="-1095233"/>
            <a:ext cx="14140495" cy="8411170"/>
            <a:chOff x="238125" y="732525"/>
            <a:chExt cx="7130500" cy="4241425"/>
          </a:xfrm>
        </p:grpSpPr>
        <p:sp>
          <p:nvSpPr>
            <p:cNvPr id="3167" name="Google Shape;3167;p33"/>
            <p:cNvSpPr/>
            <p:nvPr/>
          </p:nvSpPr>
          <p:spPr>
            <a:xfrm>
              <a:off x="3175800" y="1003350"/>
              <a:ext cx="3741725" cy="3331975"/>
            </a:xfrm>
            <a:custGeom>
              <a:rect b="b" l="l" r="r" t="t"/>
              <a:pathLst>
                <a:path extrusionOk="0" h="133279" w="149669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33"/>
            <p:cNvSpPr/>
            <p:nvPr/>
          </p:nvSpPr>
          <p:spPr>
            <a:xfrm>
              <a:off x="3167575" y="993250"/>
              <a:ext cx="3759100" cy="3349975"/>
            </a:xfrm>
            <a:custGeom>
              <a:rect b="b" l="l" r="r" t="t"/>
              <a:pathLst>
                <a:path extrusionOk="0" h="133999" w="150364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33"/>
            <p:cNvSpPr/>
            <p:nvPr/>
          </p:nvSpPr>
          <p:spPr>
            <a:xfrm>
              <a:off x="4467225" y="3815075"/>
              <a:ext cx="177425" cy="289800"/>
            </a:xfrm>
            <a:custGeom>
              <a:rect b="b" l="l" r="r" t="t"/>
              <a:pathLst>
                <a:path extrusionOk="0" h="11592" w="7097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33"/>
            <p:cNvSpPr/>
            <p:nvPr/>
          </p:nvSpPr>
          <p:spPr>
            <a:xfrm>
              <a:off x="4458375" y="3806875"/>
              <a:ext cx="194800" cy="307475"/>
            </a:xfrm>
            <a:custGeom>
              <a:rect b="b" l="l" r="r" t="t"/>
              <a:pathLst>
                <a:path extrusionOk="0" h="12299" w="7792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33"/>
            <p:cNvSpPr/>
            <p:nvPr/>
          </p:nvSpPr>
          <p:spPr>
            <a:xfrm>
              <a:off x="5304725" y="3312525"/>
              <a:ext cx="45475" cy="78625"/>
            </a:xfrm>
            <a:custGeom>
              <a:rect b="b" l="l" r="r" t="t"/>
              <a:pathLst>
                <a:path extrusionOk="0" h="3145" w="1819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33"/>
            <p:cNvSpPr/>
            <p:nvPr/>
          </p:nvSpPr>
          <p:spPr>
            <a:xfrm>
              <a:off x="5296500" y="3296100"/>
              <a:ext cx="62525" cy="105475"/>
            </a:xfrm>
            <a:custGeom>
              <a:rect b="b" l="l" r="r" t="t"/>
              <a:pathLst>
                <a:path extrusionOk="0" h="4219" w="2501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33"/>
            <p:cNvSpPr/>
            <p:nvPr/>
          </p:nvSpPr>
          <p:spPr>
            <a:xfrm>
              <a:off x="5643750" y="3420800"/>
              <a:ext cx="232675" cy="252250"/>
            </a:xfrm>
            <a:custGeom>
              <a:rect b="b" l="l" r="r" t="t"/>
              <a:pathLst>
                <a:path extrusionOk="0" h="10090" w="9307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33"/>
            <p:cNvSpPr/>
            <p:nvPr/>
          </p:nvSpPr>
          <p:spPr>
            <a:xfrm>
              <a:off x="5628275" y="3412900"/>
              <a:ext cx="256350" cy="268025"/>
            </a:xfrm>
            <a:custGeom>
              <a:rect b="b" l="l" r="r" t="t"/>
              <a:pathLst>
                <a:path extrusionOk="0" h="10721" w="10254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33"/>
            <p:cNvSpPr/>
            <p:nvPr/>
          </p:nvSpPr>
          <p:spPr>
            <a:xfrm>
              <a:off x="5873550" y="3662925"/>
              <a:ext cx="284775" cy="73250"/>
            </a:xfrm>
            <a:custGeom>
              <a:rect b="b" l="l" r="r" t="t"/>
              <a:pathLst>
                <a:path extrusionOk="0" h="2930" w="11391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33"/>
            <p:cNvSpPr/>
            <p:nvPr/>
          </p:nvSpPr>
          <p:spPr>
            <a:xfrm>
              <a:off x="5859050" y="3654075"/>
              <a:ext cx="342200" cy="90000"/>
            </a:xfrm>
            <a:custGeom>
              <a:rect b="b" l="l" r="r" t="t"/>
              <a:pathLst>
                <a:path extrusionOk="0" h="3600" w="13688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33"/>
            <p:cNvSpPr/>
            <p:nvPr/>
          </p:nvSpPr>
          <p:spPr>
            <a:xfrm>
              <a:off x="6185775" y="3706475"/>
              <a:ext cx="137975" cy="31600"/>
            </a:xfrm>
            <a:custGeom>
              <a:rect b="b" l="l" r="r" t="t"/>
              <a:pathLst>
                <a:path extrusionOk="0" h="1264" w="5519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33"/>
            <p:cNvSpPr/>
            <p:nvPr/>
          </p:nvSpPr>
          <p:spPr>
            <a:xfrm>
              <a:off x="6156100" y="3698600"/>
              <a:ext cx="203625" cy="47675"/>
            </a:xfrm>
            <a:custGeom>
              <a:rect b="b" l="l" r="r" t="t"/>
              <a:pathLst>
                <a:path extrusionOk="0" h="1907" w="8145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33"/>
            <p:cNvSpPr/>
            <p:nvPr/>
          </p:nvSpPr>
          <p:spPr>
            <a:xfrm>
              <a:off x="6158300" y="3493725"/>
              <a:ext cx="139875" cy="161950"/>
            </a:xfrm>
            <a:custGeom>
              <a:rect b="b" l="l" r="r" t="t"/>
              <a:pathLst>
                <a:path extrusionOk="0" h="6478" w="5595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33"/>
            <p:cNvSpPr/>
            <p:nvPr/>
          </p:nvSpPr>
          <p:spPr>
            <a:xfrm>
              <a:off x="6149775" y="3484875"/>
              <a:ext cx="165125" cy="188175"/>
            </a:xfrm>
            <a:custGeom>
              <a:rect b="b" l="l" r="r" t="t"/>
              <a:pathLst>
                <a:path extrusionOk="0" h="7527" w="6605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33"/>
            <p:cNvSpPr/>
            <p:nvPr/>
          </p:nvSpPr>
          <p:spPr>
            <a:xfrm>
              <a:off x="5945525" y="3367450"/>
              <a:ext cx="213125" cy="254775"/>
            </a:xfrm>
            <a:custGeom>
              <a:rect b="b" l="l" r="r" t="t"/>
              <a:pathLst>
                <a:path extrusionOk="0" h="10191" w="8525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33"/>
            <p:cNvSpPr/>
            <p:nvPr/>
          </p:nvSpPr>
          <p:spPr>
            <a:xfrm>
              <a:off x="5936075" y="3355775"/>
              <a:ext cx="232350" cy="278450"/>
            </a:xfrm>
            <a:custGeom>
              <a:rect b="b" l="l" r="r" t="t"/>
              <a:pathLst>
                <a:path extrusionOk="0" h="11138" w="9294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33"/>
            <p:cNvSpPr/>
            <p:nvPr/>
          </p:nvSpPr>
          <p:spPr>
            <a:xfrm>
              <a:off x="6429775" y="3529075"/>
              <a:ext cx="453650" cy="254450"/>
            </a:xfrm>
            <a:custGeom>
              <a:rect b="b" l="l" r="r" t="t"/>
              <a:pathLst>
                <a:path extrusionOk="0" h="10178" w="18146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33"/>
            <p:cNvSpPr/>
            <p:nvPr/>
          </p:nvSpPr>
          <p:spPr>
            <a:xfrm>
              <a:off x="6416200" y="3519925"/>
              <a:ext cx="483325" cy="271500"/>
            </a:xfrm>
            <a:custGeom>
              <a:rect b="b" l="l" r="r" t="t"/>
              <a:pathLst>
                <a:path extrusionOk="0" h="10860" w="19333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33"/>
            <p:cNvSpPr/>
            <p:nvPr/>
          </p:nvSpPr>
          <p:spPr>
            <a:xfrm>
              <a:off x="5992575" y="3785400"/>
              <a:ext cx="867500" cy="764650"/>
            </a:xfrm>
            <a:custGeom>
              <a:rect b="b" l="l" r="r" t="t"/>
              <a:pathLst>
                <a:path extrusionOk="0" h="30586" w="3470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33"/>
            <p:cNvSpPr/>
            <p:nvPr/>
          </p:nvSpPr>
          <p:spPr>
            <a:xfrm>
              <a:off x="5985000" y="3768350"/>
              <a:ext cx="883600" cy="789850"/>
            </a:xfrm>
            <a:custGeom>
              <a:rect b="b" l="l" r="r" t="t"/>
              <a:pathLst>
                <a:path extrusionOk="0" h="31594" w="35344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33"/>
            <p:cNvSpPr/>
            <p:nvPr/>
          </p:nvSpPr>
          <p:spPr>
            <a:xfrm>
              <a:off x="6575950" y="4616250"/>
              <a:ext cx="97550" cy="109575"/>
            </a:xfrm>
            <a:custGeom>
              <a:rect b="b" l="l" r="r" t="t"/>
              <a:pathLst>
                <a:path extrusionOk="0" h="4383" w="3902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33"/>
            <p:cNvSpPr/>
            <p:nvPr/>
          </p:nvSpPr>
          <p:spPr>
            <a:xfrm>
              <a:off x="6568050" y="4609625"/>
              <a:ext cx="115875" cy="126600"/>
            </a:xfrm>
            <a:custGeom>
              <a:rect b="b" l="l" r="r" t="t"/>
              <a:pathLst>
                <a:path extrusionOk="0" h="5064" w="4635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33"/>
            <p:cNvSpPr/>
            <p:nvPr/>
          </p:nvSpPr>
          <p:spPr>
            <a:xfrm>
              <a:off x="6995150" y="4713800"/>
              <a:ext cx="195750" cy="190700"/>
            </a:xfrm>
            <a:custGeom>
              <a:rect b="b" l="l" r="r" t="t"/>
              <a:pathLst>
                <a:path extrusionOk="0" h="7628" w="783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33"/>
            <p:cNvSpPr/>
            <p:nvPr/>
          </p:nvSpPr>
          <p:spPr>
            <a:xfrm>
              <a:off x="6985700" y="4705900"/>
              <a:ext cx="213100" cy="209650"/>
            </a:xfrm>
            <a:custGeom>
              <a:rect b="b" l="l" r="r" t="t"/>
              <a:pathLst>
                <a:path extrusionOk="0" h="8386" w="8524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33"/>
            <p:cNvSpPr/>
            <p:nvPr/>
          </p:nvSpPr>
          <p:spPr>
            <a:xfrm>
              <a:off x="7223700" y="4478300"/>
              <a:ext cx="126625" cy="235850"/>
            </a:xfrm>
            <a:custGeom>
              <a:rect b="b" l="l" r="r" t="t"/>
              <a:pathLst>
                <a:path extrusionOk="0" h="9434" w="5065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33"/>
            <p:cNvSpPr/>
            <p:nvPr/>
          </p:nvSpPr>
          <p:spPr>
            <a:xfrm>
              <a:off x="7219600" y="4466625"/>
              <a:ext cx="149025" cy="258875"/>
            </a:xfrm>
            <a:custGeom>
              <a:rect b="b" l="l" r="r" t="t"/>
              <a:pathLst>
                <a:path extrusionOk="0" h="10355" w="5961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33"/>
            <p:cNvSpPr/>
            <p:nvPr/>
          </p:nvSpPr>
          <p:spPr>
            <a:xfrm>
              <a:off x="6134625" y="2921400"/>
              <a:ext cx="43275" cy="96300"/>
            </a:xfrm>
            <a:custGeom>
              <a:rect b="b" l="l" r="r" t="t"/>
              <a:pathLst>
                <a:path extrusionOk="0" h="3852" w="1731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33"/>
            <p:cNvSpPr/>
            <p:nvPr/>
          </p:nvSpPr>
          <p:spPr>
            <a:xfrm>
              <a:off x="6126725" y="2909725"/>
              <a:ext cx="59375" cy="122825"/>
            </a:xfrm>
            <a:custGeom>
              <a:rect b="b" l="l" r="r" t="t"/>
              <a:pathLst>
                <a:path extrusionOk="0" h="4913" w="2375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33"/>
            <p:cNvSpPr/>
            <p:nvPr/>
          </p:nvSpPr>
          <p:spPr>
            <a:xfrm>
              <a:off x="5917450" y="3060600"/>
              <a:ext cx="65350" cy="60650"/>
            </a:xfrm>
            <a:custGeom>
              <a:rect b="b" l="l" r="r" t="t"/>
              <a:pathLst>
                <a:path extrusionOk="0" h="2426" w="2614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33"/>
            <p:cNvSpPr/>
            <p:nvPr/>
          </p:nvSpPr>
          <p:spPr>
            <a:xfrm>
              <a:off x="5908275" y="3050825"/>
              <a:ext cx="86225" cy="78325"/>
            </a:xfrm>
            <a:custGeom>
              <a:rect b="b" l="l" r="r" t="t"/>
              <a:pathLst>
                <a:path extrusionOk="0" h="3133" w="3449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33"/>
            <p:cNvSpPr/>
            <p:nvPr/>
          </p:nvSpPr>
          <p:spPr>
            <a:xfrm>
              <a:off x="6168100" y="3083025"/>
              <a:ext cx="108300" cy="173650"/>
            </a:xfrm>
            <a:custGeom>
              <a:rect b="b" l="l" r="r" t="t"/>
              <a:pathLst>
                <a:path extrusionOk="0" h="6946" w="4332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33"/>
            <p:cNvSpPr/>
            <p:nvPr/>
          </p:nvSpPr>
          <p:spPr>
            <a:xfrm>
              <a:off x="6159575" y="3067875"/>
              <a:ext cx="125650" cy="204275"/>
            </a:xfrm>
            <a:custGeom>
              <a:rect b="b" l="l" r="r" t="t"/>
              <a:pathLst>
                <a:path extrusionOk="0" h="8171" w="5026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33"/>
            <p:cNvSpPr/>
            <p:nvPr/>
          </p:nvSpPr>
          <p:spPr>
            <a:xfrm>
              <a:off x="6241950" y="3244650"/>
              <a:ext cx="111475" cy="160375"/>
            </a:xfrm>
            <a:custGeom>
              <a:rect b="b" l="l" r="r" t="t"/>
              <a:pathLst>
                <a:path extrusionOk="0" h="6415" w="4459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33"/>
            <p:cNvSpPr/>
            <p:nvPr/>
          </p:nvSpPr>
          <p:spPr>
            <a:xfrm>
              <a:off x="6225225" y="3228550"/>
              <a:ext cx="138600" cy="187525"/>
            </a:xfrm>
            <a:custGeom>
              <a:rect b="b" l="l" r="r" t="t"/>
              <a:pathLst>
                <a:path extrusionOk="0" h="7501" w="5544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33"/>
            <p:cNvSpPr/>
            <p:nvPr/>
          </p:nvSpPr>
          <p:spPr>
            <a:xfrm>
              <a:off x="6323400" y="2434950"/>
              <a:ext cx="220375" cy="347575"/>
            </a:xfrm>
            <a:custGeom>
              <a:rect b="b" l="l" r="r" t="t"/>
              <a:pathLst>
                <a:path extrusionOk="0" h="13903" w="8815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33"/>
            <p:cNvSpPr/>
            <p:nvPr/>
          </p:nvSpPr>
          <p:spPr>
            <a:xfrm>
              <a:off x="6314250" y="2424850"/>
              <a:ext cx="238050" cy="377575"/>
            </a:xfrm>
            <a:custGeom>
              <a:rect b="b" l="l" r="r" t="t"/>
              <a:pathLst>
                <a:path extrusionOk="0" h="15103" w="9522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33"/>
            <p:cNvSpPr/>
            <p:nvPr/>
          </p:nvSpPr>
          <p:spPr>
            <a:xfrm>
              <a:off x="6470500" y="2285950"/>
              <a:ext cx="89675" cy="141450"/>
            </a:xfrm>
            <a:custGeom>
              <a:rect b="b" l="l" r="r" t="t"/>
              <a:pathLst>
                <a:path extrusionOk="0" h="5658" w="3587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33"/>
            <p:cNvSpPr/>
            <p:nvPr/>
          </p:nvSpPr>
          <p:spPr>
            <a:xfrm>
              <a:off x="6462300" y="2274900"/>
              <a:ext cx="105775" cy="160375"/>
            </a:xfrm>
            <a:custGeom>
              <a:rect b="b" l="l" r="r" t="t"/>
              <a:pathLst>
                <a:path extrusionOk="0" h="6415" w="4231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33"/>
            <p:cNvSpPr/>
            <p:nvPr/>
          </p:nvSpPr>
          <p:spPr>
            <a:xfrm>
              <a:off x="6378950" y="1950375"/>
              <a:ext cx="126300" cy="303725"/>
            </a:xfrm>
            <a:custGeom>
              <a:rect b="b" l="l" r="r" t="t"/>
              <a:pathLst>
                <a:path extrusionOk="0" h="12149" w="5052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33"/>
            <p:cNvSpPr/>
            <p:nvPr/>
          </p:nvSpPr>
          <p:spPr>
            <a:xfrm>
              <a:off x="6370425" y="1934925"/>
              <a:ext cx="145575" cy="327050"/>
            </a:xfrm>
            <a:custGeom>
              <a:rect b="b" l="l" r="r" t="t"/>
              <a:pathLst>
                <a:path extrusionOk="0" h="13082" w="5823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33"/>
            <p:cNvSpPr/>
            <p:nvPr/>
          </p:nvSpPr>
          <p:spPr>
            <a:xfrm>
              <a:off x="5626075" y="893825"/>
              <a:ext cx="145875" cy="113350"/>
            </a:xfrm>
            <a:custGeom>
              <a:rect b="b" l="l" r="r" t="t"/>
              <a:pathLst>
                <a:path extrusionOk="0" h="4534" w="5835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33"/>
            <p:cNvSpPr/>
            <p:nvPr/>
          </p:nvSpPr>
          <p:spPr>
            <a:xfrm>
              <a:off x="5617225" y="885625"/>
              <a:ext cx="162600" cy="131025"/>
            </a:xfrm>
            <a:custGeom>
              <a:rect b="b" l="l" r="r" t="t"/>
              <a:pathLst>
                <a:path extrusionOk="0" h="5241" w="6504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33"/>
            <p:cNvSpPr/>
            <p:nvPr/>
          </p:nvSpPr>
          <p:spPr>
            <a:xfrm>
              <a:off x="5828725" y="897925"/>
              <a:ext cx="80850" cy="36650"/>
            </a:xfrm>
            <a:custGeom>
              <a:rect b="b" l="l" r="r" t="t"/>
              <a:pathLst>
                <a:path extrusionOk="0" h="1466" w="3234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33"/>
            <p:cNvSpPr/>
            <p:nvPr/>
          </p:nvSpPr>
          <p:spPr>
            <a:xfrm>
              <a:off x="5814525" y="890350"/>
              <a:ext cx="111475" cy="53700"/>
            </a:xfrm>
            <a:custGeom>
              <a:rect b="b" l="l" r="r" t="t"/>
              <a:pathLst>
                <a:path extrusionOk="0" h="2148" w="4459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33"/>
            <p:cNvSpPr/>
            <p:nvPr/>
          </p:nvSpPr>
          <p:spPr>
            <a:xfrm>
              <a:off x="5765925" y="1013475"/>
              <a:ext cx="80825" cy="48625"/>
            </a:xfrm>
            <a:custGeom>
              <a:rect b="b" l="l" r="r" t="t"/>
              <a:pathLst>
                <a:path extrusionOk="0" h="1945" w="3233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33"/>
            <p:cNvSpPr/>
            <p:nvPr/>
          </p:nvSpPr>
          <p:spPr>
            <a:xfrm>
              <a:off x="5752975" y="1004300"/>
              <a:ext cx="113025" cy="68225"/>
            </a:xfrm>
            <a:custGeom>
              <a:rect b="b" l="l" r="r" t="t"/>
              <a:pathLst>
                <a:path extrusionOk="0" h="2729" w="4521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33"/>
            <p:cNvSpPr/>
            <p:nvPr/>
          </p:nvSpPr>
          <p:spPr>
            <a:xfrm>
              <a:off x="4952100" y="890350"/>
              <a:ext cx="78950" cy="112725"/>
            </a:xfrm>
            <a:custGeom>
              <a:rect b="b" l="l" r="r" t="t"/>
              <a:pathLst>
                <a:path extrusionOk="0" h="4509" w="3158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33"/>
            <p:cNvSpPr/>
            <p:nvPr/>
          </p:nvSpPr>
          <p:spPr>
            <a:xfrm>
              <a:off x="4944200" y="878675"/>
              <a:ext cx="94750" cy="137975"/>
            </a:xfrm>
            <a:custGeom>
              <a:rect b="b" l="l" r="r" t="t"/>
              <a:pathLst>
                <a:path extrusionOk="0" h="5519" w="379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33"/>
            <p:cNvSpPr/>
            <p:nvPr/>
          </p:nvSpPr>
          <p:spPr>
            <a:xfrm>
              <a:off x="4770275" y="799125"/>
              <a:ext cx="164800" cy="161950"/>
            </a:xfrm>
            <a:custGeom>
              <a:rect b="b" l="l" r="r" t="t"/>
              <a:pathLst>
                <a:path extrusionOk="0" h="6478" w="6592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33"/>
            <p:cNvSpPr/>
            <p:nvPr/>
          </p:nvSpPr>
          <p:spPr>
            <a:xfrm>
              <a:off x="4761750" y="785550"/>
              <a:ext cx="184075" cy="183425"/>
            </a:xfrm>
            <a:custGeom>
              <a:rect b="b" l="l" r="r" t="t"/>
              <a:pathLst>
                <a:path extrusionOk="0" h="7337" w="7363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33"/>
            <p:cNvSpPr/>
            <p:nvPr/>
          </p:nvSpPr>
          <p:spPr>
            <a:xfrm>
              <a:off x="4392100" y="1174150"/>
              <a:ext cx="165750" cy="386075"/>
            </a:xfrm>
            <a:custGeom>
              <a:rect b="b" l="l" r="r" t="t"/>
              <a:pathLst>
                <a:path extrusionOk="0" h="15443" w="663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33"/>
            <p:cNvSpPr/>
            <p:nvPr/>
          </p:nvSpPr>
          <p:spPr>
            <a:xfrm>
              <a:off x="4383875" y="1161200"/>
              <a:ext cx="181875" cy="406925"/>
            </a:xfrm>
            <a:custGeom>
              <a:rect b="b" l="l" r="r" t="t"/>
              <a:pathLst>
                <a:path extrusionOk="0" h="16277" w="7275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33"/>
            <p:cNvSpPr/>
            <p:nvPr/>
          </p:nvSpPr>
          <p:spPr>
            <a:xfrm>
              <a:off x="3327950" y="2153675"/>
              <a:ext cx="78950" cy="116200"/>
            </a:xfrm>
            <a:custGeom>
              <a:rect b="b" l="l" r="r" t="t"/>
              <a:pathLst>
                <a:path extrusionOk="0" h="4648" w="3158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33"/>
            <p:cNvSpPr/>
            <p:nvPr/>
          </p:nvSpPr>
          <p:spPr>
            <a:xfrm>
              <a:off x="3320050" y="2144525"/>
              <a:ext cx="94725" cy="134825"/>
            </a:xfrm>
            <a:custGeom>
              <a:rect b="b" l="l" r="r" t="t"/>
              <a:pathLst>
                <a:path extrusionOk="0" h="5393" w="3789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33"/>
            <p:cNvSpPr/>
            <p:nvPr/>
          </p:nvSpPr>
          <p:spPr>
            <a:xfrm>
              <a:off x="3404025" y="2057075"/>
              <a:ext cx="144925" cy="252250"/>
            </a:xfrm>
            <a:custGeom>
              <a:rect b="b" l="l" r="r" t="t"/>
              <a:pathLst>
                <a:path extrusionOk="0" h="10090" w="5797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33"/>
            <p:cNvSpPr/>
            <p:nvPr/>
          </p:nvSpPr>
          <p:spPr>
            <a:xfrm>
              <a:off x="3394250" y="2048250"/>
              <a:ext cx="162600" cy="270550"/>
            </a:xfrm>
            <a:custGeom>
              <a:rect b="b" l="l" r="r" t="t"/>
              <a:pathLst>
                <a:path extrusionOk="0" h="10822" w="6504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33"/>
            <p:cNvSpPr/>
            <p:nvPr/>
          </p:nvSpPr>
          <p:spPr>
            <a:xfrm>
              <a:off x="3658775" y="1084500"/>
              <a:ext cx="236775" cy="215300"/>
            </a:xfrm>
            <a:custGeom>
              <a:rect b="b" l="l" r="r" t="t"/>
              <a:pathLst>
                <a:path extrusionOk="0" h="8612" w="9471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33"/>
            <p:cNvSpPr/>
            <p:nvPr/>
          </p:nvSpPr>
          <p:spPr>
            <a:xfrm>
              <a:off x="3645200" y="1074400"/>
              <a:ext cx="260450" cy="239600"/>
            </a:xfrm>
            <a:custGeom>
              <a:rect b="b" l="l" r="r" t="t"/>
              <a:pathLst>
                <a:path extrusionOk="0" h="9584" w="10418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33"/>
            <p:cNvSpPr/>
            <p:nvPr/>
          </p:nvSpPr>
          <p:spPr>
            <a:xfrm>
              <a:off x="3780950" y="1045975"/>
              <a:ext cx="134825" cy="91250"/>
            </a:xfrm>
            <a:custGeom>
              <a:rect b="b" l="l" r="r" t="t"/>
              <a:pathLst>
                <a:path extrusionOk="0" h="3650" w="5393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33"/>
            <p:cNvSpPr/>
            <p:nvPr/>
          </p:nvSpPr>
          <p:spPr>
            <a:xfrm>
              <a:off x="3768950" y="1035550"/>
              <a:ext cx="156600" cy="111475"/>
            </a:xfrm>
            <a:custGeom>
              <a:rect b="b" l="l" r="r" t="t"/>
              <a:pathLst>
                <a:path extrusionOk="0" h="4459" w="6264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33"/>
            <p:cNvSpPr/>
            <p:nvPr/>
          </p:nvSpPr>
          <p:spPr>
            <a:xfrm>
              <a:off x="3098775" y="1751200"/>
              <a:ext cx="166375" cy="133550"/>
            </a:xfrm>
            <a:custGeom>
              <a:rect b="b" l="l" r="r" t="t"/>
              <a:pathLst>
                <a:path extrusionOk="0" h="5342" w="6655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33"/>
            <p:cNvSpPr/>
            <p:nvPr/>
          </p:nvSpPr>
          <p:spPr>
            <a:xfrm>
              <a:off x="3089925" y="1740150"/>
              <a:ext cx="182800" cy="153450"/>
            </a:xfrm>
            <a:custGeom>
              <a:rect b="b" l="l" r="r" t="t"/>
              <a:pathLst>
                <a:path extrusionOk="0" h="6138" w="7312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33"/>
            <p:cNvSpPr/>
            <p:nvPr/>
          </p:nvSpPr>
          <p:spPr>
            <a:xfrm>
              <a:off x="3793250" y="2636350"/>
              <a:ext cx="57175" cy="35700"/>
            </a:xfrm>
            <a:custGeom>
              <a:rect b="b" l="l" r="r" t="t"/>
              <a:pathLst>
                <a:path extrusionOk="0" h="1428" w="2287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33"/>
            <p:cNvSpPr/>
            <p:nvPr/>
          </p:nvSpPr>
          <p:spPr>
            <a:xfrm>
              <a:off x="3768950" y="2626875"/>
              <a:ext cx="95675" cy="59375"/>
            </a:xfrm>
            <a:custGeom>
              <a:rect b="b" l="l" r="r" t="t"/>
              <a:pathLst>
                <a:path extrusionOk="0" h="2375" w="3827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33"/>
            <p:cNvSpPr/>
            <p:nvPr/>
          </p:nvSpPr>
          <p:spPr>
            <a:xfrm>
              <a:off x="3702975" y="2517025"/>
              <a:ext cx="43275" cy="68200"/>
            </a:xfrm>
            <a:custGeom>
              <a:rect b="b" l="l" r="r" t="t"/>
              <a:pathLst>
                <a:path extrusionOk="0" h="2728" w="1731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33"/>
            <p:cNvSpPr/>
            <p:nvPr/>
          </p:nvSpPr>
          <p:spPr>
            <a:xfrm>
              <a:off x="3694450" y="2505025"/>
              <a:ext cx="62850" cy="88100"/>
            </a:xfrm>
            <a:custGeom>
              <a:rect b="b" l="l" r="r" t="t"/>
              <a:pathLst>
                <a:path extrusionOk="0" h="3524" w="2514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33"/>
            <p:cNvSpPr/>
            <p:nvPr/>
          </p:nvSpPr>
          <p:spPr>
            <a:xfrm>
              <a:off x="3696975" y="2570375"/>
              <a:ext cx="25275" cy="78000"/>
            </a:xfrm>
            <a:custGeom>
              <a:rect b="b" l="l" r="r" t="t"/>
              <a:pathLst>
                <a:path extrusionOk="0" h="3120" w="1011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33"/>
            <p:cNvSpPr/>
            <p:nvPr/>
          </p:nvSpPr>
          <p:spPr>
            <a:xfrm>
              <a:off x="3688775" y="2563750"/>
              <a:ext cx="43275" cy="92500"/>
            </a:xfrm>
            <a:custGeom>
              <a:rect b="b" l="l" r="r" t="t"/>
              <a:pathLst>
                <a:path extrusionOk="0" h="3700" w="1731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33"/>
            <p:cNvSpPr/>
            <p:nvPr/>
          </p:nvSpPr>
          <p:spPr>
            <a:xfrm>
              <a:off x="4360850" y="1623350"/>
              <a:ext cx="47375" cy="27475"/>
            </a:xfrm>
            <a:custGeom>
              <a:rect b="b" l="l" r="r" t="t"/>
              <a:pathLst>
                <a:path extrusionOk="0" h="1099" w="1895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33"/>
            <p:cNvSpPr/>
            <p:nvPr/>
          </p:nvSpPr>
          <p:spPr>
            <a:xfrm>
              <a:off x="4347900" y="1615450"/>
              <a:ext cx="74200" cy="44550"/>
            </a:xfrm>
            <a:custGeom>
              <a:rect b="b" l="l" r="r" t="t"/>
              <a:pathLst>
                <a:path extrusionOk="0" h="1782" w="2968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33"/>
            <p:cNvSpPr/>
            <p:nvPr/>
          </p:nvSpPr>
          <p:spPr>
            <a:xfrm>
              <a:off x="2445000" y="785850"/>
              <a:ext cx="922425" cy="1196450"/>
            </a:xfrm>
            <a:custGeom>
              <a:rect b="b" l="l" r="r" t="t"/>
              <a:pathLst>
                <a:path extrusionOk="0" h="47858" w="36897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33"/>
            <p:cNvSpPr/>
            <p:nvPr/>
          </p:nvSpPr>
          <p:spPr>
            <a:xfrm>
              <a:off x="2437100" y="777350"/>
              <a:ext cx="939800" cy="1218525"/>
            </a:xfrm>
            <a:custGeom>
              <a:rect b="b" l="l" r="r" t="t"/>
              <a:pathLst>
                <a:path extrusionOk="0" h="48741" w="37592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33"/>
            <p:cNvSpPr/>
            <p:nvPr/>
          </p:nvSpPr>
          <p:spPr>
            <a:xfrm>
              <a:off x="2067150" y="740400"/>
              <a:ext cx="667350" cy="530050"/>
            </a:xfrm>
            <a:custGeom>
              <a:rect b="b" l="l" r="r" t="t"/>
              <a:pathLst>
                <a:path extrusionOk="0" h="21202" w="26694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33"/>
            <p:cNvSpPr/>
            <p:nvPr/>
          </p:nvSpPr>
          <p:spPr>
            <a:xfrm>
              <a:off x="2057975" y="732525"/>
              <a:ext cx="685375" cy="546450"/>
            </a:xfrm>
            <a:custGeom>
              <a:rect b="b" l="l" r="r" t="t"/>
              <a:pathLst>
                <a:path extrusionOk="0" h="21858" w="27415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33"/>
            <p:cNvSpPr/>
            <p:nvPr/>
          </p:nvSpPr>
          <p:spPr>
            <a:xfrm>
              <a:off x="2007475" y="1152350"/>
              <a:ext cx="49275" cy="59075"/>
            </a:xfrm>
            <a:custGeom>
              <a:rect b="b" l="l" r="r" t="t"/>
              <a:pathLst>
                <a:path extrusionOk="0" h="2363" w="1971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33"/>
            <p:cNvSpPr/>
            <p:nvPr/>
          </p:nvSpPr>
          <p:spPr>
            <a:xfrm>
              <a:off x="1995800" y="1140375"/>
              <a:ext cx="70100" cy="82100"/>
            </a:xfrm>
            <a:custGeom>
              <a:rect b="b" l="l" r="r" t="t"/>
              <a:pathLst>
                <a:path extrusionOk="0" h="3284" w="2804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33"/>
            <p:cNvSpPr/>
            <p:nvPr/>
          </p:nvSpPr>
          <p:spPr>
            <a:xfrm>
              <a:off x="2092700" y="954125"/>
              <a:ext cx="54950" cy="101675"/>
            </a:xfrm>
            <a:custGeom>
              <a:rect b="b" l="l" r="r" t="t"/>
              <a:pathLst>
                <a:path extrusionOk="0" h="4067" w="2198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33"/>
            <p:cNvSpPr/>
            <p:nvPr/>
          </p:nvSpPr>
          <p:spPr>
            <a:xfrm>
              <a:off x="2084500" y="938325"/>
              <a:ext cx="73900" cy="125350"/>
            </a:xfrm>
            <a:custGeom>
              <a:rect b="b" l="l" r="r" t="t"/>
              <a:pathLst>
                <a:path extrusionOk="0" h="5014" w="2956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33"/>
            <p:cNvSpPr/>
            <p:nvPr/>
          </p:nvSpPr>
          <p:spPr>
            <a:xfrm>
              <a:off x="1999575" y="874575"/>
              <a:ext cx="83050" cy="141750"/>
            </a:xfrm>
            <a:custGeom>
              <a:rect b="b" l="l" r="r" t="t"/>
              <a:pathLst>
                <a:path extrusionOk="0" h="5670" w="3322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33"/>
            <p:cNvSpPr/>
            <p:nvPr/>
          </p:nvSpPr>
          <p:spPr>
            <a:xfrm>
              <a:off x="1989175" y="864475"/>
              <a:ext cx="101025" cy="173625"/>
            </a:xfrm>
            <a:custGeom>
              <a:rect b="b" l="l" r="r" t="t"/>
              <a:pathLst>
                <a:path extrusionOk="0" h="6945" w="4041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33"/>
            <p:cNvSpPr/>
            <p:nvPr/>
          </p:nvSpPr>
          <p:spPr>
            <a:xfrm>
              <a:off x="1924775" y="1047875"/>
              <a:ext cx="106400" cy="104500"/>
            </a:xfrm>
            <a:custGeom>
              <a:rect b="b" l="l" r="r" t="t"/>
              <a:pathLst>
                <a:path extrusionOk="0" h="4180" w="4256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33"/>
            <p:cNvSpPr/>
            <p:nvPr/>
          </p:nvSpPr>
          <p:spPr>
            <a:xfrm>
              <a:off x="1916875" y="1036500"/>
              <a:ext cx="124100" cy="128500"/>
            </a:xfrm>
            <a:custGeom>
              <a:rect b="b" l="l" r="r" t="t"/>
              <a:pathLst>
                <a:path extrusionOk="0" h="5140" w="4964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33"/>
            <p:cNvSpPr/>
            <p:nvPr/>
          </p:nvSpPr>
          <p:spPr>
            <a:xfrm>
              <a:off x="1706650" y="1016300"/>
              <a:ext cx="192575" cy="136400"/>
            </a:xfrm>
            <a:custGeom>
              <a:rect b="b" l="l" r="r" t="t"/>
              <a:pathLst>
                <a:path extrusionOk="0" h="5456" w="7703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33"/>
            <p:cNvSpPr/>
            <p:nvPr/>
          </p:nvSpPr>
          <p:spPr>
            <a:xfrm>
              <a:off x="1697800" y="1004950"/>
              <a:ext cx="209625" cy="156600"/>
            </a:xfrm>
            <a:custGeom>
              <a:rect b="b" l="l" r="r" t="t"/>
              <a:pathLst>
                <a:path extrusionOk="0" h="6264" w="8385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33"/>
            <p:cNvSpPr/>
            <p:nvPr/>
          </p:nvSpPr>
          <p:spPr>
            <a:xfrm>
              <a:off x="1640975" y="919700"/>
              <a:ext cx="161975" cy="96625"/>
            </a:xfrm>
            <a:custGeom>
              <a:rect b="b" l="l" r="r" t="t"/>
              <a:pathLst>
                <a:path extrusionOk="0" h="3865" w="6479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33"/>
            <p:cNvSpPr/>
            <p:nvPr/>
          </p:nvSpPr>
          <p:spPr>
            <a:xfrm>
              <a:off x="1629625" y="910875"/>
              <a:ext cx="184375" cy="113650"/>
            </a:xfrm>
            <a:custGeom>
              <a:rect b="b" l="l" r="r" t="t"/>
              <a:pathLst>
                <a:path extrusionOk="0" h="4546" w="7375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33"/>
            <p:cNvSpPr/>
            <p:nvPr/>
          </p:nvSpPr>
          <p:spPr>
            <a:xfrm>
              <a:off x="1843950" y="961050"/>
              <a:ext cx="72950" cy="40125"/>
            </a:xfrm>
            <a:custGeom>
              <a:rect b="b" l="l" r="r" t="t"/>
              <a:pathLst>
                <a:path extrusionOk="0" h="1605" w="2918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33"/>
            <p:cNvSpPr/>
            <p:nvPr/>
          </p:nvSpPr>
          <p:spPr>
            <a:xfrm>
              <a:off x="1833850" y="953475"/>
              <a:ext cx="102950" cy="58125"/>
            </a:xfrm>
            <a:custGeom>
              <a:rect b="b" l="l" r="r" t="t"/>
              <a:pathLst>
                <a:path extrusionOk="0" h="2325" w="4118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33"/>
            <p:cNvSpPr/>
            <p:nvPr/>
          </p:nvSpPr>
          <p:spPr>
            <a:xfrm>
              <a:off x="1900150" y="882450"/>
              <a:ext cx="40425" cy="51500"/>
            </a:xfrm>
            <a:custGeom>
              <a:rect b="b" l="l" r="r" t="t"/>
              <a:pathLst>
                <a:path extrusionOk="0" h="2060" w="1617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33"/>
            <p:cNvSpPr/>
            <p:nvPr/>
          </p:nvSpPr>
          <p:spPr>
            <a:xfrm>
              <a:off x="1889725" y="873000"/>
              <a:ext cx="58750" cy="77975"/>
            </a:xfrm>
            <a:custGeom>
              <a:rect b="b" l="l" r="r" t="t"/>
              <a:pathLst>
                <a:path extrusionOk="0" h="3119" w="235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33"/>
            <p:cNvSpPr/>
            <p:nvPr/>
          </p:nvSpPr>
          <p:spPr>
            <a:xfrm>
              <a:off x="1439900" y="1099950"/>
              <a:ext cx="185325" cy="192275"/>
            </a:xfrm>
            <a:custGeom>
              <a:rect b="b" l="l" r="r" t="t"/>
              <a:pathLst>
                <a:path extrusionOk="0" h="7691" w="7413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33"/>
            <p:cNvSpPr/>
            <p:nvPr/>
          </p:nvSpPr>
          <p:spPr>
            <a:xfrm>
              <a:off x="1431375" y="1091425"/>
              <a:ext cx="201725" cy="208700"/>
            </a:xfrm>
            <a:custGeom>
              <a:rect b="b" l="l" r="r" t="t"/>
              <a:pathLst>
                <a:path extrusionOk="0" h="8348" w="8069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33"/>
            <p:cNvSpPr/>
            <p:nvPr/>
          </p:nvSpPr>
          <p:spPr>
            <a:xfrm>
              <a:off x="1514700" y="1211400"/>
              <a:ext cx="329275" cy="270225"/>
            </a:xfrm>
            <a:custGeom>
              <a:rect b="b" l="l" r="r" t="t"/>
              <a:pathLst>
                <a:path extrusionOk="0" h="10809" w="13171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33"/>
            <p:cNvSpPr/>
            <p:nvPr/>
          </p:nvSpPr>
          <p:spPr>
            <a:xfrm>
              <a:off x="1506825" y="1202875"/>
              <a:ext cx="349150" cy="287600"/>
            </a:xfrm>
            <a:custGeom>
              <a:rect b="b" l="l" r="r" t="t"/>
              <a:pathLst>
                <a:path extrusionOk="0" h="11504" w="13966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33"/>
            <p:cNvSpPr/>
            <p:nvPr/>
          </p:nvSpPr>
          <p:spPr>
            <a:xfrm>
              <a:off x="1843950" y="1219275"/>
              <a:ext cx="96625" cy="163875"/>
            </a:xfrm>
            <a:custGeom>
              <a:rect b="b" l="l" r="r" t="t"/>
              <a:pathLst>
                <a:path extrusionOk="0" h="6555" w="3865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33"/>
            <p:cNvSpPr/>
            <p:nvPr/>
          </p:nvSpPr>
          <p:spPr>
            <a:xfrm>
              <a:off x="1835425" y="1205075"/>
              <a:ext cx="113050" cy="190700"/>
            </a:xfrm>
            <a:custGeom>
              <a:rect b="b" l="l" r="r" t="t"/>
              <a:pathLst>
                <a:path extrusionOk="0" h="7628" w="4522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33"/>
            <p:cNvSpPr/>
            <p:nvPr/>
          </p:nvSpPr>
          <p:spPr>
            <a:xfrm>
              <a:off x="1794700" y="1458875"/>
              <a:ext cx="74850" cy="69800"/>
            </a:xfrm>
            <a:custGeom>
              <a:rect b="b" l="l" r="r" t="t"/>
              <a:pathLst>
                <a:path extrusionOk="0" h="2792" w="2994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33"/>
            <p:cNvSpPr/>
            <p:nvPr/>
          </p:nvSpPr>
          <p:spPr>
            <a:xfrm>
              <a:off x="1782075" y="1445925"/>
              <a:ext cx="98850" cy="90625"/>
            </a:xfrm>
            <a:custGeom>
              <a:rect b="b" l="l" r="r" t="t"/>
              <a:pathLst>
                <a:path extrusionOk="0" h="3625" w="3954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33"/>
            <p:cNvSpPr/>
            <p:nvPr/>
          </p:nvSpPr>
          <p:spPr>
            <a:xfrm>
              <a:off x="241275" y="1079650"/>
              <a:ext cx="2559200" cy="3887025"/>
            </a:xfrm>
            <a:custGeom>
              <a:rect b="b" l="l" r="r" t="t"/>
              <a:pathLst>
                <a:path extrusionOk="0" h="155481" w="102368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33"/>
            <p:cNvSpPr/>
            <p:nvPr/>
          </p:nvSpPr>
          <p:spPr>
            <a:xfrm>
              <a:off x="238125" y="1071925"/>
              <a:ext cx="2568675" cy="3902025"/>
            </a:xfrm>
            <a:custGeom>
              <a:rect b="b" l="l" r="r" t="t"/>
              <a:pathLst>
                <a:path extrusionOk="0" h="156081" w="102747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33"/>
            <p:cNvSpPr/>
            <p:nvPr/>
          </p:nvSpPr>
          <p:spPr>
            <a:xfrm>
              <a:off x="1940550" y="1654925"/>
              <a:ext cx="124725" cy="149650"/>
            </a:xfrm>
            <a:custGeom>
              <a:rect b="b" l="l" r="r" t="t"/>
              <a:pathLst>
                <a:path extrusionOk="0" h="5986" w="4989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33"/>
            <p:cNvSpPr/>
            <p:nvPr/>
          </p:nvSpPr>
          <p:spPr>
            <a:xfrm>
              <a:off x="1932650" y="1641650"/>
              <a:ext cx="145575" cy="179325"/>
            </a:xfrm>
            <a:custGeom>
              <a:rect b="b" l="l" r="r" t="t"/>
              <a:pathLst>
                <a:path extrusionOk="0" h="7173" w="5823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33"/>
            <p:cNvSpPr/>
            <p:nvPr/>
          </p:nvSpPr>
          <p:spPr>
            <a:xfrm>
              <a:off x="2019475" y="1292525"/>
              <a:ext cx="410075" cy="583375"/>
            </a:xfrm>
            <a:custGeom>
              <a:rect b="b" l="l" r="r" t="t"/>
              <a:pathLst>
                <a:path extrusionOk="0" h="23335" w="16403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33"/>
            <p:cNvSpPr/>
            <p:nvPr/>
          </p:nvSpPr>
          <p:spPr>
            <a:xfrm>
              <a:off x="2011275" y="1270725"/>
              <a:ext cx="427750" cy="619075"/>
            </a:xfrm>
            <a:custGeom>
              <a:rect b="b" l="l" r="r" t="t"/>
              <a:pathLst>
                <a:path extrusionOk="0" h="24763" w="1711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33"/>
            <p:cNvSpPr/>
            <p:nvPr/>
          </p:nvSpPr>
          <p:spPr>
            <a:xfrm>
              <a:off x="2342725" y="2272700"/>
              <a:ext cx="102300" cy="109875"/>
            </a:xfrm>
            <a:custGeom>
              <a:rect b="b" l="l" r="r" t="t"/>
              <a:pathLst>
                <a:path extrusionOk="0" h="4395" w="4092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33"/>
            <p:cNvSpPr/>
            <p:nvPr/>
          </p:nvSpPr>
          <p:spPr>
            <a:xfrm>
              <a:off x="2334825" y="2250600"/>
              <a:ext cx="118400" cy="142075"/>
            </a:xfrm>
            <a:custGeom>
              <a:rect b="b" l="l" r="r" t="t"/>
              <a:pathLst>
                <a:path extrusionOk="0" h="5683" w="4736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33"/>
            <p:cNvSpPr/>
            <p:nvPr/>
          </p:nvSpPr>
          <p:spPr>
            <a:xfrm>
              <a:off x="1713900" y="3010725"/>
              <a:ext cx="224775" cy="69925"/>
            </a:xfrm>
            <a:custGeom>
              <a:rect b="b" l="l" r="r" t="t"/>
              <a:pathLst>
                <a:path extrusionOk="0" h="2797" w="8991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33"/>
            <p:cNvSpPr/>
            <p:nvPr/>
          </p:nvSpPr>
          <p:spPr>
            <a:xfrm>
              <a:off x="1691475" y="3002850"/>
              <a:ext cx="265200" cy="86825"/>
            </a:xfrm>
            <a:custGeom>
              <a:rect b="b" l="l" r="r" t="t"/>
              <a:pathLst>
                <a:path extrusionOk="0" h="3473" w="10608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33"/>
            <p:cNvSpPr/>
            <p:nvPr/>
          </p:nvSpPr>
          <p:spPr>
            <a:xfrm>
              <a:off x="1938650" y="3067875"/>
              <a:ext cx="120300" cy="55275"/>
            </a:xfrm>
            <a:custGeom>
              <a:rect b="b" l="l" r="r" t="t"/>
              <a:pathLst>
                <a:path extrusionOk="0" h="2211" w="4812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33"/>
            <p:cNvSpPr/>
            <p:nvPr/>
          </p:nvSpPr>
          <p:spPr>
            <a:xfrm>
              <a:off x="1916875" y="3059350"/>
              <a:ext cx="152175" cy="75475"/>
            </a:xfrm>
            <a:custGeom>
              <a:rect b="b" l="l" r="r" t="t"/>
              <a:pathLst>
                <a:path extrusionOk="0" h="3019" w="6087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33"/>
            <p:cNvSpPr/>
            <p:nvPr/>
          </p:nvSpPr>
          <p:spPr>
            <a:xfrm>
              <a:off x="1843950" y="3121225"/>
              <a:ext cx="55275" cy="29075"/>
            </a:xfrm>
            <a:custGeom>
              <a:rect b="b" l="l" r="r" t="t"/>
              <a:pathLst>
                <a:path extrusionOk="0" h="1163" w="2211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33"/>
            <p:cNvSpPr/>
            <p:nvPr/>
          </p:nvSpPr>
          <p:spPr>
            <a:xfrm>
              <a:off x="1824375" y="3113325"/>
              <a:ext cx="88750" cy="47700"/>
            </a:xfrm>
            <a:custGeom>
              <a:rect b="b" l="l" r="r" t="t"/>
              <a:pathLst>
                <a:path extrusionOk="0" h="1908" w="355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33"/>
            <p:cNvSpPr/>
            <p:nvPr/>
          </p:nvSpPr>
          <p:spPr>
            <a:xfrm>
              <a:off x="2090500" y="3105425"/>
              <a:ext cx="65050" cy="33175"/>
            </a:xfrm>
            <a:custGeom>
              <a:rect b="b" l="l" r="r" t="t"/>
              <a:pathLst>
                <a:path extrusionOk="0" h="1327" w="2602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33"/>
            <p:cNvSpPr/>
            <p:nvPr/>
          </p:nvSpPr>
          <p:spPr>
            <a:xfrm>
              <a:off x="2077875" y="3094075"/>
              <a:ext cx="106725" cy="54325"/>
            </a:xfrm>
            <a:custGeom>
              <a:rect b="b" l="l" r="r" t="t"/>
              <a:pathLst>
                <a:path extrusionOk="0" h="2173" w="4269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1" name="Google Shape;3281;p33"/>
          <p:cNvSpPr txBox="1"/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82" name="Google Shape;3282;p33"/>
          <p:cNvSpPr txBox="1"/>
          <p:nvPr>
            <p:ph idx="1" type="subTitle"/>
          </p:nvPr>
        </p:nvSpPr>
        <p:spPr>
          <a:xfrm>
            <a:off x="2347900" y="1784612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83" name="Google Shape;3283;p33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CRÉDITS: Ce modèle de présentation a été créé par </a:t>
            </a:r>
            <a:r>
              <a:rPr b="1" lang="en" sz="800">
                <a:solidFill>
                  <a:schemeClr val="lt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, comprenant des icônes de </a:t>
            </a:r>
            <a:r>
              <a:rPr b="1" lang="en" sz="800">
                <a:solidFill>
                  <a:schemeClr val="lt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, des infographies et des images de </a:t>
            </a:r>
            <a:r>
              <a:rPr b="1" lang="en" sz="800">
                <a:solidFill>
                  <a:schemeClr val="lt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8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 et des illustrations de</a:t>
            </a:r>
            <a:r>
              <a:rPr b="1" lang="en" sz="8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 </a:t>
            </a:r>
            <a:r>
              <a:rPr b="1" lang="en" sz="800">
                <a:solidFill>
                  <a:schemeClr val="lt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b="1" sz="800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3284" name="Google Shape;3284;p33"/>
          <p:cNvGrpSpPr/>
          <p:nvPr/>
        </p:nvGrpSpPr>
        <p:grpSpPr>
          <a:xfrm>
            <a:off x="75" y="-96"/>
            <a:ext cx="9143852" cy="5143692"/>
            <a:chOff x="259925" y="865675"/>
            <a:chExt cx="7117500" cy="3993550"/>
          </a:xfrm>
        </p:grpSpPr>
        <p:sp>
          <p:nvSpPr>
            <p:cNvPr id="3285" name="Google Shape;3285;p33"/>
            <p:cNvSpPr/>
            <p:nvPr/>
          </p:nvSpPr>
          <p:spPr>
            <a:xfrm>
              <a:off x="259925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33"/>
            <p:cNvSpPr/>
            <p:nvPr/>
          </p:nvSpPr>
          <p:spPr>
            <a:xfrm>
              <a:off x="734900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33"/>
            <p:cNvSpPr/>
            <p:nvPr/>
          </p:nvSpPr>
          <p:spPr>
            <a:xfrm>
              <a:off x="1208850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33"/>
            <p:cNvSpPr/>
            <p:nvPr/>
          </p:nvSpPr>
          <p:spPr>
            <a:xfrm>
              <a:off x="1683825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33"/>
            <p:cNvSpPr/>
            <p:nvPr/>
          </p:nvSpPr>
          <p:spPr>
            <a:xfrm>
              <a:off x="2157800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8" y="2697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33"/>
            <p:cNvSpPr/>
            <p:nvPr/>
          </p:nvSpPr>
          <p:spPr>
            <a:xfrm>
              <a:off x="263275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33"/>
            <p:cNvSpPr/>
            <p:nvPr/>
          </p:nvSpPr>
          <p:spPr>
            <a:xfrm>
              <a:off x="3106725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33"/>
            <p:cNvSpPr/>
            <p:nvPr/>
          </p:nvSpPr>
          <p:spPr>
            <a:xfrm>
              <a:off x="3581675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33"/>
            <p:cNvSpPr/>
            <p:nvPr/>
          </p:nvSpPr>
          <p:spPr>
            <a:xfrm>
              <a:off x="4055650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33"/>
            <p:cNvSpPr/>
            <p:nvPr/>
          </p:nvSpPr>
          <p:spPr>
            <a:xfrm>
              <a:off x="453060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33"/>
            <p:cNvSpPr/>
            <p:nvPr/>
          </p:nvSpPr>
          <p:spPr>
            <a:xfrm>
              <a:off x="5004575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33"/>
            <p:cNvSpPr/>
            <p:nvPr/>
          </p:nvSpPr>
          <p:spPr>
            <a:xfrm>
              <a:off x="5479550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33"/>
            <p:cNvSpPr/>
            <p:nvPr/>
          </p:nvSpPr>
          <p:spPr>
            <a:xfrm>
              <a:off x="595400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33"/>
            <p:cNvSpPr/>
            <p:nvPr/>
          </p:nvSpPr>
          <p:spPr>
            <a:xfrm>
              <a:off x="6428475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33"/>
            <p:cNvSpPr/>
            <p:nvPr/>
          </p:nvSpPr>
          <p:spPr>
            <a:xfrm>
              <a:off x="6902925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80" y="269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33"/>
            <p:cNvSpPr/>
            <p:nvPr/>
          </p:nvSpPr>
          <p:spPr>
            <a:xfrm>
              <a:off x="259925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33"/>
            <p:cNvSpPr/>
            <p:nvPr/>
          </p:nvSpPr>
          <p:spPr>
            <a:xfrm>
              <a:off x="734900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33"/>
            <p:cNvSpPr/>
            <p:nvPr/>
          </p:nvSpPr>
          <p:spPr>
            <a:xfrm>
              <a:off x="1208850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33"/>
            <p:cNvSpPr/>
            <p:nvPr/>
          </p:nvSpPr>
          <p:spPr>
            <a:xfrm>
              <a:off x="1683825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33"/>
            <p:cNvSpPr/>
            <p:nvPr/>
          </p:nvSpPr>
          <p:spPr>
            <a:xfrm>
              <a:off x="2157800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8" y="2697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33"/>
            <p:cNvSpPr/>
            <p:nvPr/>
          </p:nvSpPr>
          <p:spPr>
            <a:xfrm>
              <a:off x="263275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33"/>
            <p:cNvSpPr/>
            <p:nvPr/>
          </p:nvSpPr>
          <p:spPr>
            <a:xfrm>
              <a:off x="3106725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33"/>
            <p:cNvSpPr/>
            <p:nvPr/>
          </p:nvSpPr>
          <p:spPr>
            <a:xfrm>
              <a:off x="3581675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33"/>
            <p:cNvSpPr/>
            <p:nvPr/>
          </p:nvSpPr>
          <p:spPr>
            <a:xfrm>
              <a:off x="4055650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33"/>
            <p:cNvSpPr/>
            <p:nvPr/>
          </p:nvSpPr>
          <p:spPr>
            <a:xfrm>
              <a:off x="453060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33"/>
            <p:cNvSpPr/>
            <p:nvPr/>
          </p:nvSpPr>
          <p:spPr>
            <a:xfrm>
              <a:off x="5004575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33"/>
            <p:cNvSpPr/>
            <p:nvPr/>
          </p:nvSpPr>
          <p:spPr>
            <a:xfrm>
              <a:off x="5479550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33"/>
            <p:cNvSpPr/>
            <p:nvPr/>
          </p:nvSpPr>
          <p:spPr>
            <a:xfrm>
              <a:off x="595400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33"/>
            <p:cNvSpPr/>
            <p:nvPr/>
          </p:nvSpPr>
          <p:spPr>
            <a:xfrm>
              <a:off x="6428475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33"/>
            <p:cNvSpPr/>
            <p:nvPr/>
          </p:nvSpPr>
          <p:spPr>
            <a:xfrm>
              <a:off x="6902925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80" y="269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33"/>
            <p:cNvSpPr/>
            <p:nvPr/>
          </p:nvSpPr>
          <p:spPr>
            <a:xfrm>
              <a:off x="7297075" y="44055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33"/>
            <p:cNvSpPr/>
            <p:nvPr/>
          </p:nvSpPr>
          <p:spPr>
            <a:xfrm>
              <a:off x="7297575" y="4019825"/>
              <a:ext cx="79850" cy="386250"/>
            </a:xfrm>
            <a:custGeom>
              <a:rect b="b" l="l" r="r" t="t"/>
              <a:pathLst>
                <a:path extrusionOk="0" h="15450" w="3194">
                  <a:moveTo>
                    <a:pt x="1" y="1"/>
                  </a:moveTo>
                  <a:lnTo>
                    <a:pt x="1" y="15449"/>
                  </a:lnTo>
                  <a:lnTo>
                    <a:pt x="3194" y="15449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33"/>
            <p:cNvSpPr/>
            <p:nvPr/>
          </p:nvSpPr>
          <p:spPr>
            <a:xfrm>
              <a:off x="7297575" y="3634125"/>
              <a:ext cx="79850" cy="385725"/>
            </a:xfrm>
            <a:custGeom>
              <a:rect b="b" l="l" r="r" t="t"/>
              <a:pathLst>
                <a:path extrusionOk="0" h="15429" w="3194">
                  <a:moveTo>
                    <a:pt x="1" y="0"/>
                  </a:moveTo>
                  <a:lnTo>
                    <a:pt x="1" y="15429"/>
                  </a:lnTo>
                  <a:lnTo>
                    <a:pt x="3194" y="15429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33"/>
            <p:cNvSpPr/>
            <p:nvPr/>
          </p:nvSpPr>
          <p:spPr>
            <a:xfrm>
              <a:off x="7297075" y="32484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4" y="1542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33"/>
            <p:cNvSpPr/>
            <p:nvPr/>
          </p:nvSpPr>
          <p:spPr>
            <a:xfrm>
              <a:off x="7297575" y="2862175"/>
              <a:ext cx="79850" cy="386250"/>
            </a:xfrm>
            <a:custGeom>
              <a:rect b="b" l="l" r="r" t="t"/>
              <a:pathLst>
                <a:path extrusionOk="0" h="15450" w="3194">
                  <a:moveTo>
                    <a:pt x="1" y="1"/>
                  </a:moveTo>
                  <a:lnTo>
                    <a:pt x="1" y="15449"/>
                  </a:lnTo>
                  <a:lnTo>
                    <a:pt x="3194" y="15449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33"/>
            <p:cNvSpPr/>
            <p:nvPr/>
          </p:nvSpPr>
          <p:spPr>
            <a:xfrm>
              <a:off x="7297075" y="2476475"/>
              <a:ext cx="80350" cy="386225"/>
            </a:xfrm>
            <a:custGeom>
              <a:rect b="b" l="l" r="r" t="t"/>
              <a:pathLst>
                <a:path extrusionOk="0" h="15449" w="3214">
                  <a:moveTo>
                    <a:pt x="1" y="0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33"/>
            <p:cNvSpPr/>
            <p:nvPr/>
          </p:nvSpPr>
          <p:spPr>
            <a:xfrm>
              <a:off x="7297075" y="20902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33"/>
            <p:cNvSpPr/>
            <p:nvPr/>
          </p:nvSpPr>
          <p:spPr>
            <a:xfrm>
              <a:off x="7297075" y="17045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33"/>
            <p:cNvSpPr/>
            <p:nvPr/>
          </p:nvSpPr>
          <p:spPr>
            <a:xfrm>
              <a:off x="7297075" y="13188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4" y="1542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33"/>
            <p:cNvSpPr/>
            <p:nvPr/>
          </p:nvSpPr>
          <p:spPr>
            <a:xfrm>
              <a:off x="7297575" y="933100"/>
              <a:ext cx="79850" cy="385750"/>
            </a:xfrm>
            <a:custGeom>
              <a:rect b="b" l="l" r="r" t="t"/>
              <a:pathLst>
                <a:path extrusionOk="0" h="15430" w="3194">
                  <a:moveTo>
                    <a:pt x="1" y="0"/>
                  </a:moveTo>
                  <a:lnTo>
                    <a:pt x="1" y="15429"/>
                  </a:lnTo>
                  <a:lnTo>
                    <a:pt x="3194" y="15429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33"/>
            <p:cNvSpPr/>
            <p:nvPr/>
          </p:nvSpPr>
          <p:spPr>
            <a:xfrm>
              <a:off x="259925" y="44055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33"/>
            <p:cNvSpPr/>
            <p:nvPr/>
          </p:nvSpPr>
          <p:spPr>
            <a:xfrm>
              <a:off x="259925" y="40198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33"/>
            <p:cNvSpPr/>
            <p:nvPr/>
          </p:nvSpPr>
          <p:spPr>
            <a:xfrm>
              <a:off x="259925" y="36341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33"/>
            <p:cNvSpPr/>
            <p:nvPr/>
          </p:nvSpPr>
          <p:spPr>
            <a:xfrm>
              <a:off x="259925" y="32484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33"/>
            <p:cNvSpPr/>
            <p:nvPr/>
          </p:nvSpPr>
          <p:spPr>
            <a:xfrm>
              <a:off x="259925" y="286217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33"/>
            <p:cNvSpPr/>
            <p:nvPr/>
          </p:nvSpPr>
          <p:spPr>
            <a:xfrm>
              <a:off x="259925" y="2476475"/>
              <a:ext cx="80350" cy="386225"/>
            </a:xfrm>
            <a:custGeom>
              <a:rect b="b" l="l" r="r" t="t"/>
              <a:pathLst>
                <a:path extrusionOk="0" h="15449" w="3214">
                  <a:moveTo>
                    <a:pt x="1" y="0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33"/>
            <p:cNvSpPr/>
            <p:nvPr/>
          </p:nvSpPr>
          <p:spPr>
            <a:xfrm>
              <a:off x="259925" y="20902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33"/>
            <p:cNvSpPr/>
            <p:nvPr/>
          </p:nvSpPr>
          <p:spPr>
            <a:xfrm>
              <a:off x="259925" y="17045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33"/>
            <p:cNvSpPr/>
            <p:nvPr/>
          </p:nvSpPr>
          <p:spPr>
            <a:xfrm>
              <a:off x="259925" y="13188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33"/>
            <p:cNvSpPr/>
            <p:nvPr/>
          </p:nvSpPr>
          <p:spPr>
            <a:xfrm>
              <a:off x="259925" y="9331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33"/>
            <p:cNvSpPr/>
            <p:nvPr/>
          </p:nvSpPr>
          <p:spPr>
            <a:xfrm>
              <a:off x="337775" y="931125"/>
              <a:ext cx="6961825" cy="3862650"/>
            </a:xfrm>
            <a:custGeom>
              <a:rect b="b" l="l" r="r" t="t"/>
              <a:pathLst>
                <a:path extrusionOk="0" h="154506" w="278473">
                  <a:moveTo>
                    <a:pt x="278294" y="159"/>
                  </a:moveTo>
                  <a:lnTo>
                    <a:pt x="278294" y="154347"/>
                  </a:lnTo>
                  <a:lnTo>
                    <a:pt x="198" y="154347"/>
                  </a:lnTo>
                  <a:lnTo>
                    <a:pt x="198" y="159"/>
                  </a:lnTo>
                  <a:close/>
                  <a:moveTo>
                    <a:pt x="0" y="0"/>
                  </a:moveTo>
                  <a:lnTo>
                    <a:pt x="0" y="154505"/>
                  </a:lnTo>
                  <a:lnTo>
                    <a:pt x="278472" y="154505"/>
                  </a:lnTo>
                  <a:lnTo>
                    <a:pt x="2784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33"/>
            <p:cNvSpPr/>
            <p:nvPr/>
          </p:nvSpPr>
          <p:spPr>
            <a:xfrm>
              <a:off x="65573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33"/>
            <p:cNvSpPr/>
            <p:nvPr/>
          </p:nvSpPr>
          <p:spPr>
            <a:xfrm>
              <a:off x="60863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33"/>
            <p:cNvSpPr/>
            <p:nvPr/>
          </p:nvSpPr>
          <p:spPr>
            <a:xfrm>
              <a:off x="560992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33"/>
            <p:cNvSpPr/>
            <p:nvPr/>
          </p:nvSpPr>
          <p:spPr>
            <a:xfrm>
              <a:off x="513942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33"/>
            <p:cNvSpPr/>
            <p:nvPr/>
          </p:nvSpPr>
          <p:spPr>
            <a:xfrm>
              <a:off x="46629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33"/>
            <p:cNvSpPr/>
            <p:nvPr/>
          </p:nvSpPr>
          <p:spPr>
            <a:xfrm>
              <a:off x="419200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33"/>
            <p:cNvSpPr/>
            <p:nvPr/>
          </p:nvSpPr>
          <p:spPr>
            <a:xfrm>
              <a:off x="371555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33"/>
            <p:cNvSpPr/>
            <p:nvPr/>
          </p:nvSpPr>
          <p:spPr>
            <a:xfrm>
              <a:off x="324505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33"/>
            <p:cNvSpPr/>
            <p:nvPr/>
          </p:nvSpPr>
          <p:spPr>
            <a:xfrm>
              <a:off x="276860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33"/>
            <p:cNvSpPr/>
            <p:nvPr/>
          </p:nvSpPr>
          <p:spPr>
            <a:xfrm>
              <a:off x="22976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33"/>
            <p:cNvSpPr/>
            <p:nvPr/>
          </p:nvSpPr>
          <p:spPr>
            <a:xfrm>
              <a:off x="182115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33"/>
            <p:cNvSpPr/>
            <p:nvPr/>
          </p:nvSpPr>
          <p:spPr>
            <a:xfrm>
              <a:off x="135065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33"/>
            <p:cNvSpPr/>
            <p:nvPr/>
          </p:nvSpPr>
          <p:spPr>
            <a:xfrm>
              <a:off x="8742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33"/>
            <p:cNvSpPr/>
            <p:nvPr/>
          </p:nvSpPr>
          <p:spPr>
            <a:xfrm>
              <a:off x="4032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33"/>
            <p:cNvSpPr/>
            <p:nvPr/>
          </p:nvSpPr>
          <p:spPr>
            <a:xfrm>
              <a:off x="70353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33"/>
            <p:cNvSpPr/>
            <p:nvPr/>
          </p:nvSpPr>
          <p:spPr>
            <a:xfrm>
              <a:off x="65573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33"/>
            <p:cNvSpPr/>
            <p:nvPr/>
          </p:nvSpPr>
          <p:spPr>
            <a:xfrm>
              <a:off x="60863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33"/>
            <p:cNvSpPr/>
            <p:nvPr/>
          </p:nvSpPr>
          <p:spPr>
            <a:xfrm>
              <a:off x="560992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33"/>
            <p:cNvSpPr/>
            <p:nvPr/>
          </p:nvSpPr>
          <p:spPr>
            <a:xfrm>
              <a:off x="513942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33"/>
            <p:cNvSpPr/>
            <p:nvPr/>
          </p:nvSpPr>
          <p:spPr>
            <a:xfrm>
              <a:off x="46629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33"/>
            <p:cNvSpPr/>
            <p:nvPr/>
          </p:nvSpPr>
          <p:spPr>
            <a:xfrm>
              <a:off x="419200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33"/>
            <p:cNvSpPr/>
            <p:nvPr/>
          </p:nvSpPr>
          <p:spPr>
            <a:xfrm>
              <a:off x="371555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33"/>
            <p:cNvSpPr/>
            <p:nvPr/>
          </p:nvSpPr>
          <p:spPr>
            <a:xfrm>
              <a:off x="324505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33"/>
            <p:cNvSpPr/>
            <p:nvPr/>
          </p:nvSpPr>
          <p:spPr>
            <a:xfrm>
              <a:off x="276860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33"/>
            <p:cNvSpPr/>
            <p:nvPr/>
          </p:nvSpPr>
          <p:spPr>
            <a:xfrm>
              <a:off x="22976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33"/>
            <p:cNvSpPr/>
            <p:nvPr/>
          </p:nvSpPr>
          <p:spPr>
            <a:xfrm>
              <a:off x="182115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33"/>
            <p:cNvSpPr/>
            <p:nvPr/>
          </p:nvSpPr>
          <p:spPr>
            <a:xfrm>
              <a:off x="135065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33"/>
            <p:cNvSpPr/>
            <p:nvPr/>
          </p:nvSpPr>
          <p:spPr>
            <a:xfrm>
              <a:off x="874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33"/>
            <p:cNvSpPr/>
            <p:nvPr/>
          </p:nvSpPr>
          <p:spPr>
            <a:xfrm>
              <a:off x="403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33"/>
            <p:cNvSpPr/>
            <p:nvPr/>
          </p:nvSpPr>
          <p:spPr>
            <a:xfrm>
              <a:off x="70353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33"/>
            <p:cNvSpPr/>
            <p:nvPr/>
          </p:nvSpPr>
          <p:spPr>
            <a:xfrm>
              <a:off x="403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33"/>
            <p:cNvSpPr/>
            <p:nvPr/>
          </p:nvSpPr>
          <p:spPr>
            <a:xfrm>
              <a:off x="298100" y="1035725"/>
              <a:ext cx="9450" cy="176025"/>
            </a:xfrm>
            <a:custGeom>
              <a:rect b="b" l="l" r="r" t="t"/>
              <a:pathLst>
                <a:path extrusionOk="0" h="7041" w="378">
                  <a:moveTo>
                    <a:pt x="1" y="1"/>
                  </a:moveTo>
                  <a:lnTo>
                    <a:pt x="1" y="7041"/>
                  </a:lnTo>
                  <a:lnTo>
                    <a:pt x="377" y="704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33"/>
            <p:cNvSpPr/>
            <p:nvPr/>
          </p:nvSpPr>
          <p:spPr>
            <a:xfrm>
              <a:off x="298100" y="1423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33"/>
            <p:cNvSpPr/>
            <p:nvPr/>
          </p:nvSpPr>
          <p:spPr>
            <a:xfrm>
              <a:off x="298100" y="18081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33"/>
            <p:cNvSpPr/>
            <p:nvPr/>
          </p:nvSpPr>
          <p:spPr>
            <a:xfrm>
              <a:off x="298100" y="21963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7" y="7060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33"/>
            <p:cNvSpPr/>
            <p:nvPr/>
          </p:nvSpPr>
          <p:spPr>
            <a:xfrm>
              <a:off x="298100" y="25810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33"/>
            <p:cNvSpPr/>
            <p:nvPr/>
          </p:nvSpPr>
          <p:spPr>
            <a:xfrm>
              <a:off x="298100" y="29687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33"/>
            <p:cNvSpPr/>
            <p:nvPr/>
          </p:nvSpPr>
          <p:spPr>
            <a:xfrm>
              <a:off x="298100" y="33535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33"/>
            <p:cNvSpPr/>
            <p:nvPr/>
          </p:nvSpPr>
          <p:spPr>
            <a:xfrm>
              <a:off x="298100" y="37417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7" y="7060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33"/>
            <p:cNvSpPr/>
            <p:nvPr/>
          </p:nvSpPr>
          <p:spPr>
            <a:xfrm>
              <a:off x="298100" y="4126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33"/>
            <p:cNvSpPr/>
            <p:nvPr/>
          </p:nvSpPr>
          <p:spPr>
            <a:xfrm>
              <a:off x="298100" y="45141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33"/>
            <p:cNvSpPr/>
            <p:nvPr/>
          </p:nvSpPr>
          <p:spPr>
            <a:xfrm>
              <a:off x="7335250" y="1035725"/>
              <a:ext cx="9450" cy="176025"/>
            </a:xfrm>
            <a:custGeom>
              <a:rect b="b" l="l" r="r" t="t"/>
              <a:pathLst>
                <a:path extrusionOk="0" h="7041" w="378">
                  <a:moveTo>
                    <a:pt x="1" y="1"/>
                  </a:moveTo>
                  <a:lnTo>
                    <a:pt x="1" y="7041"/>
                  </a:lnTo>
                  <a:lnTo>
                    <a:pt x="378" y="704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33"/>
            <p:cNvSpPr/>
            <p:nvPr/>
          </p:nvSpPr>
          <p:spPr>
            <a:xfrm>
              <a:off x="7335250" y="1423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33"/>
            <p:cNvSpPr/>
            <p:nvPr/>
          </p:nvSpPr>
          <p:spPr>
            <a:xfrm>
              <a:off x="7335250" y="18081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33"/>
            <p:cNvSpPr/>
            <p:nvPr/>
          </p:nvSpPr>
          <p:spPr>
            <a:xfrm>
              <a:off x="7335250" y="21963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8" y="7060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33"/>
            <p:cNvSpPr/>
            <p:nvPr/>
          </p:nvSpPr>
          <p:spPr>
            <a:xfrm>
              <a:off x="7335250" y="25810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33"/>
            <p:cNvSpPr/>
            <p:nvPr/>
          </p:nvSpPr>
          <p:spPr>
            <a:xfrm>
              <a:off x="7335250" y="29687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33"/>
            <p:cNvSpPr/>
            <p:nvPr/>
          </p:nvSpPr>
          <p:spPr>
            <a:xfrm>
              <a:off x="7335250" y="33535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33"/>
            <p:cNvSpPr/>
            <p:nvPr/>
          </p:nvSpPr>
          <p:spPr>
            <a:xfrm>
              <a:off x="7335250" y="37417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8" y="7060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33"/>
            <p:cNvSpPr/>
            <p:nvPr/>
          </p:nvSpPr>
          <p:spPr>
            <a:xfrm>
              <a:off x="7335250" y="4126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33"/>
            <p:cNvSpPr/>
            <p:nvPr/>
          </p:nvSpPr>
          <p:spPr>
            <a:xfrm>
              <a:off x="7335250" y="45141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solidFill>
          <a:schemeClr val="lt2"/>
        </a:solidFill>
      </p:bgPr>
    </p:bg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8" name="Google Shape;3388;p34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9" name="Google Shape;3389;p34"/>
          <p:cNvGrpSpPr/>
          <p:nvPr/>
        </p:nvGrpSpPr>
        <p:grpSpPr>
          <a:xfrm>
            <a:off x="-2620438" y="-1095233"/>
            <a:ext cx="14140495" cy="8411170"/>
            <a:chOff x="238125" y="732525"/>
            <a:chExt cx="7130500" cy="4241425"/>
          </a:xfrm>
        </p:grpSpPr>
        <p:sp>
          <p:nvSpPr>
            <p:cNvPr id="3390" name="Google Shape;3390;p34"/>
            <p:cNvSpPr/>
            <p:nvPr/>
          </p:nvSpPr>
          <p:spPr>
            <a:xfrm>
              <a:off x="3175800" y="1003350"/>
              <a:ext cx="3741725" cy="3331975"/>
            </a:xfrm>
            <a:custGeom>
              <a:rect b="b" l="l" r="r" t="t"/>
              <a:pathLst>
                <a:path extrusionOk="0" h="133279" w="149669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34"/>
            <p:cNvSpPr/>
            <p:nvPr/>
          </p:nvSpPr>
          <p:spPr>
            <a:xfrm>
              <a:off x="3167575" y="993250"/>
              <a:ext cx="3759100" cy="3349975"/>
            </a:xfrm>
            <a:custGeom>
              <a:rect b="b" l="l" r="r" t="t"/>
              <a:pathLst>
                <a:path extrusionOk="0" h="133999" w="150364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34"/>
            <p:cNvSpPr/>
            <p:nvPr/>
          </p:nvSpPr>
          <p:spPr>
            <a:xfrm>
              <a:off x="4467225" y="3815075"/>
              <a:ext cx="177425" cy="289800"/>
            </a:xfrm>
            <a:custGeom>
              <a:rect b="b" l="l" r="r" t="t"/>
              <a:pathLst>
                <a:path extrusionOk="0" h="11592" w="7097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34"/>
            <p:cNvSpPr/>
            <p:nvPr/>
          </p:nvSpPr>
          <p:spPr>
            <a:xfrm>
              <a:off x="4458375" y="3806875"/>
              <a:ext cx="194800" cy="307475"/>
            </a:xfrm>
            <a:custGeom>
              <a:rect b="b" l="l" r="r" t="t"/>
              <a:pathLst>
                <a:path extrusionOk="0" h="12299" w="7792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34"/>
            <p:cNvSpPr/>
            <p:nvPr/>
          </p:nvSpPr>
          <p:spPr>
            <a:xfrm>
              <a:off x="5304725" y="3312525"/>
              <a:ext cx="45475" cy="78625"/>
            </a:xfrm>
            <a:custGeom>
              <a:rect b="b" l="l" r="r" t="t"/>
              <a:pathLst>
                <a:path extrusionOk="0" h="3145" w="1819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34"/>
            <p:cNvSpPr/>
            <p:nvPr/>
          </p:nvSpPr>
          <p:spPr>
            <a:xfrm>
              <a:off x="5296500" y="3296100"/>
              <a:ext cx="62525" cy="105475"/>
            </a:xfrm>
            <a:custGeom>
              <a:rect b="b" l="l" r="r" t="t"/>
              <a:pathLst>
                <a:path extrusionOk="0" h="4219" w="2501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34"/>
            <p:cNvSpPr/>
            <p:nvPr/>
          </p:nvSpPr>
          <p:spPr>
            <a:xfrm>
              <a:off x="5643750" y="3420800"/>
              <a:ext cx="232675" cy="252250"/>
            </a:xfrm>
            <a:custGeom>
              <a:rect b="b" l="l" r="r" t="t"/>
              <a:pathLst>
                <a:path extrusionOk="0" h="10090" w="9307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34"/>
            <p:cNvSpPr/>
            <p:nvPr/>
          </p:nvSpPr>
          <p:spPr>
            <a:xfrm>
              <a:off x="5628275" y="3412900"/>
              <a:ext cx="256350" cy="268025"/>
            </a:xfrm>
            <a:custGeom>
              <a:rect b="b" l="l" r="r" t="t"/>
              <a:pathLst>
                <a:path extrusionOk="0" h="10721" w="10254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34"/>
            <p:cNvSpPr/>
            <p:nvPr/>
          </p:nvSpPr>
          <p:spPr>
            <a:xfrm>
              <a:off x="5873550" y="3662925"/>
              <a:ext cx="284775" cy="73250"/>
            </a:xfrm>
            <a:custGeom>
              <a:rect b="b" l="l" r="r" t="t"/>
              <a:pathLst>
                <a:path extrusionOk="0" h="2930" w="11391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34"/>
            <p:cNvSpPr/>
            <p:nvPr/>
          </p:nvSpPr>
          <p:spPr>
            <a:xfrm>
              <a:off x="5859050" y="3654075"/>
              <a:ext cx="342200" cy="90000"/>
            </a:xfrm>
            <a:custGeom>
              <a:rect b="b" l="l" r="r" t="t"/>
              <a:pathLst>
                <a:path extrusionOk="0" h="3600" w="13688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34"/>
            <p:cNvSpPr/>
            <p:nvPr/>
          </p:nvSpPr>
          <p:spPr>
            <a:xfrm>
              <a:off x="6185775" y="3706475"/>
              <a:ext cx="137975" cy="31600"/>
            </a:xfrm>
            <a:custGeom>
              <a:rect b="b" l="l" r="r" t="t"/>
              <a:pathLst>
                <a:path extrusionOk="0" h="1264" w="5519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34"/>
            <p:cNvSpPr/>
            <p:nvPr/>
          </p:nvSpPr>
          <p:spPr>
            <a:xfrm>
              <a:off x="6156100" y="3698600"/>
              <a:ext cx="203625" cy="47675"/>
            </a:xfrm>
            <a:custGeom>
              <a:rect b="b" l="l" r="r" t="t"/>
              <a:pathLst>
                <a:path extrusionOk="0" h="1907" w="8145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34"/>
            <p:cNvSpPr/>
            <p:nvPr/>
          </p:nvSpPr>
          <p:spPr>
            <a:xfrm>
              <a:off x="6158300" y="3493725"/>
              <a:ext cx="139875" cy="161950"/>
            </a:xfrm>
            <a:custGeom>
              <a:rect b="b" l="l" r="r" t="t"/>
              <a:pathLst>
                <a:path extrusionOk="0" h="6478" w="5595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34"/>
            <p:cNvSpPr/>
            <p:nvPr/>
          </p:nvSpPr>
          <p:spPr>
            <a:xfrm>
              <a:off x="6149775" y="3484875"/>
              <a:ext cx="165125" cy="188175"/>
            </a:xfrm>
            <a:custGeom>
              <a:rect b="b" l="l" r="r" t="t"/>
              <a:pathLst>
                <a:path extrusionOk="0" h="7527" w="6605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34"/>
            <p:cNvSpPr/>
            <p:nvPr/>
          </p:nvSpPr>
          <p:spPr>
            <a:xfrm>
              <a:off x="5945525" y="3367450"/>
              <a:ext cx="213125" cy="254775"/>
            </a:xfrm>
            <a:custGeom>
              <a:rect b="b" l="l" r="r" t="t"/>
              <a:pathLst>
                <a:path extrusionOk="0" h="10191" w="8525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34"/>
            <p:cNvSpPr/>
            <p:nvPr/>
          </p:nvSpPr>
          <p:spPr>
            <a:xfrm>
              <a:off x="5936075" y="3355775"/>
              <a:ext cx="232350" cy="278450"/>
            </a:xfrm>
            <a:custGeom>
              <a:rect b="b" l="l" r="r" t="t"/>
              <a:pathLst>
                <a:path extrusionOk="0" h="11138" w="9294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34"/>
            <p:cNvSpPr/>
            <p:nvPr/>
          </p:nvSpPr>
          <p:spPr>
            <a:xfrm>
              <a:off x="6429775" y="3529075"/>
              <a:ext cx="453650" cy="254450"/>
            </a:xfrm>
            <a:custGeom>
              <a:rect b="b" l="l" r="r" t="t"/>
              <a:pathLst>
                <a:path extrusionOk="0" h="10178" w="18146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34"/>
            <p:cNvSpPr/>
            <p:nvPr/>
          </p:nvSpPr>
          <p:spPr>
            <a:xfrm>
              <a:off x="6416200" y="3519925"/>
              <a:ext cx="483325" cy="271500"/>
            </a:xfrm>
            <a:custGeom>
              <a:rect b="b" l="l" r="r" t="t"/>
              <a:pathLst>
                <a:path extrusionOk="0" h="10860" w="19333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34"/>
            <p:cNvSpPr/>
            <p:nvPr/>
          </p:nvSpPr>
          <p:spPr>
            <a:xfrm>
              <a:off x="5992575" y="3785400"/>
              <a:ext cx="867500" cy="764650"/>
            </a:xfrm>
            <a:custGeom>
              <a:rect b="b" l="l" r="r" t="t"/>
              <a:pathLst>
                <a:path extrusionOk="0" h="30586" w="3470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34"/>
            <p:cNvSpPr/>
            <p:nvPr/>
          </p:nvSpPr>
          <p:spPr>
            <a:xfrm>
              <a:off x="5985000" y="3768350"/>
              <a:ext cx="883600" cy="789850"/>
            </a:xfrm>
            <a:custGeom>
              <a:rect b="b" l="l" r="r" t="t"/>
              <a:pathLst>
                <a:path extrusionOk="0" h="31594" w="35344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34"/>
            <p:cNvSpPr/>
            <p:nvPr/>
          </p:nvSpPr>
          <p:spPr>
            <a:xfrm>
              <a:off x="6575950" y="4616250"/>
              <a:ext cx="97550" cy="109575"/>
            </a:xfrm>
            <a:custGeom>
              <a:rect b="b" l="l" r="r" t="t"/>
              <a:pathLst>
                <a:path extrusionOk="0" h="4383" w="3902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34"/>
            <p:cNvSpPr/>
            <p:nvPr/>
          </p:nvSpPr>
          <p:spPr>
            <a:xfrm>
              <a:off x="6568050" y="4609625"/>
              <a:ext cx="115875" cy="126600"/>
            </a:xfrm>
            <a:custGeom>
              <a:rect b="b" l="l" r="r" t="t"/>
              <a:pathLst>
                <a:path extrusionOk="0" h="5064" w="4635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34"/>
            <p:cNvSpPr/>
            <p:nvPr/>
          </p:nvSpPr>
          <p:spPr>
            <a:xfrm>
              <a:off x="6995150" y="4713800"/>
              <a:ext cx="195750" cy="190700"/>
            </a:xfrm>
            <a:custGeom>
              <a:rect b="b" l="l" r="r" t="t"/>
              <a:pathLst>
                <a:path extrusionOk="0" h="7628" w="783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34"/>
            <p:cNvSpPr/>
            <p:nvPr/>
          </p:nvSpPr>
          <p:spPr>
            <a:xfrm>
              <a:off x="6985700" y="4705900"/>
              <a:ext cx="213100" cy="209650"/>
            </a:xfrm>
            <a:custGeom>
              <a:rect b="b" l="l" r="r" t="t"/>
              <a:pathLst>
                <a:path extrusionOk="0" h="8386" w="8524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34"/>
            <p:cNvSpPr/>
            <p:nvPr/>
          </p:nvSpPr>
          <p:spPr>
            <a:xfrm>
              <a:off x="7223700" y="4478300"/>
              <a:ext cx="126625" cy="235850"/>
            </a:xfrm>
            <a:custGeom>
              <a:rect b="b" l="l" r="r" t="t"/>
              <a:pathLst>
                <a:path extrusionOk="0" h="9434" w="5065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34"/>
            <p:cNvSpPr/>
            <p:nvPr/>
          </p:nvSpPr>
          <p:spPr>
            <a:xfrm>
              <a:off x="7219600" y="4466625"/>
              <a:ext cx="149025" cy="258875"/>
            </a:xfrm>
            <a:custGeom>
              <a:rect b="b" l="l" r="r" t="t"/>
              <a:pathLst>
                <a:path extrusionOk="0" h="10355" w="5961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34"/>
            <p:cNvSpPr/>
            <p:nvPr/>
          </p:nvSpPr>
          <p:spPr>
            <a:xfrm>
              <a:off x="6134625" y="2921400"/>
              <a:ext cx="43275" cy="96300"/>
            </a:xfrm>
            <a:custGeom>
              <a:rect b="b" l="l" r="r" t="t"/>
              <a:pathLst>
                <a:path extrusionOk="0" h="3852" w="1731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34"/>
            <p:cNvSpPr/>
            <p:nvPr/>
          </p:nvSpPr>
          <p:spPr>
            <a:xfrm>
              <a:off x="6126725" y="2909725"/>
              <a:ext cx="59375" cy="122825"/>
            </a:xfrm>
            <a:custGeom>
              <a:rect b="b" l="l" r="r" t="t"/>
              <a:pathLst>
                <a:path extrusionOk="0" h="4913" w="2375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34"/>
            <p:cNvSpPr/>
            <p:nvPr/>
          </p:nvSpPr>
          <p:spPr>
            <a:xfrm>
              <a:off x="5917450" y="3060600"/>
              <a:ext cx="65350" cy="60650"/>
            </a:xfrm>
            <a:custGeom>
              <a:rect b="b" l="l" r="r" t="t"/>
              <a:pathLst>
                <a:path extrusionOk="0" h="2426" w="2614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34"/>
            <p:cNvSpPr/>
            <p:nvPr/>
          </p:nvSpPr>
          <p:spPr>
            <a:xfrm>
              <a:off x="5908275" y="3050825"/>
              <a:ext cx="86225" cy="78325"/>
            </a:xfrm>
            <a:custGeom>
              <a:rect b="b" l="l" r="r" t="t"/>
              <a:pathLst>
                <a:path extrusionOk="0" h="3133" w="3449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34"/>
            <p:cNvSpPr/>
            <p:nvPr/>
          </p:nvSpPr>
          <p:spPr>
            <a:xfrm>
              <a:off x="6168100" y="3083025"/>
              <a:ext cx="108300" cy="173650"/>
            </a:xfrm>
            <a:custGeom>
              <a:rect b="b" l="l" r="r" t="t"/>
              <a:pathLst>
                <a:path extrusionOk="0" h="6946" w="4332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34"/>
            <p:cNvSpPr/>
            <p:nvPr/>
          </p:nvSpPr>
          <p:spPr>
            <a:xfrm>
              <a:off x="6159575" y="3067875"/>
              <a:ext cx="125650" cy="204275"/>
            </a:xfrm>
            <a:custGeom>
              <a:rect b="b" l="l" r="r" t="t"/>
              <a:pathLst>
                <a:path extrusionOk="0" h="8171" w="5026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34"/>
            <p:cNvSpPr/>
            <p:nvPr/>
          </p:nvSpPr>
          <p:spPr>
            <a:xfrm>
              <a:off x="6241950" y="3244650"/>
              <a:ext cx="111475" cy="160375"/>
            </a:xfrm>
            <a:custGeom>
              <a:rect b="b" l="l" r="r" t="t"/>
              <a:pathLst>
                <a:path extrusionOk="0" h="6415" w="4459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34"/>
            <p:cNvSpPr/>
            <p:nvPr/>
          </p:nvSpPr>
          <p:spPr>
            <a:xfrm>
              <a:off x="6225225" y="3228550"/>
              <a:ext cx="138600" cy="187525"/>
            </a:xfrm>
            <a:custGeom>
              <a:rect b="b" l="l" r="r" t="t"/>
              <a:pathLst>
                <a:path extrusionOk="0" h="7501" w="5544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34"/>
            <p:cNvSpPr/>
            <p:nvPr/>
          </p:nvSpPr>
          <p:spPr>
            <a:xfrm>
              <a:off x="6323400" y="2434950"/>
              <a:ext cx="220375" cy="347575"/>
            </a:xfrm>
            <a:custGeom>
              <a:rect b="b" l="l" r="r" t="t"/>
              <a:pathLst>
                <a:path extrusionOk="0" h="13903" w="8815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34"/>
            <p:cNvSpPr/>
            <p:nvPr/>
          </p:nvSpPr>
          <p:spPr>
            <a:xfrm>
              <a:off x="6314250" y="2424850"/>
              <a:ext cx="238050" cy="377575"/>
            </a:xfrm>
            <a:custGeom>
              <a:rect b="b" l="l" r="r" t="t"/>
              <a:pathLst>
                <a:path extrusionOk="0" h="15103" w="9522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34"/>
            <p:cNvSpPr/>
            <p:nvPr/>
          </p:nvSpPr>
          <p:spPr>
            <a:xfrm>
              <a:off x="6470500" y="2285950"/>
              <a:ext cx="89675" cy="141450"/>
            </a:xfrm>
            <a:custGeom>
              <a:rect b="b" l="l" r="r" t="t"/>
              <a:pathLst>
                <a:path extrusionOk="0" h="5658" w="3587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34"/>
            <p:cNvSpPr/>
            <p:nvPr/>
          </p:nvSpPr>
          <p:spPr>
            <a:xfrm>
              <a:off x="6462300" y="2274900"/>
              <a:ext cx="105775" cy="160375"/>
            </a:xfrm>
            <a:custGeom>
              <a:rect b="b" l="l" r="r" t="t"/>
              <a:pathLst>
                <a:path extrusionOk="0" h="6415" w="4231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34"/>
            <p:cNvSpPr/>
            <p:nvPr/>
          </p:nvSpPr>
          <p:spPr>
            <a:xfrm>
              <a:off x="6378950" y="1950375"/>
              <a:ext cx="126300" cy="303725"/>
            </a:xfrm>
            <a:custGeom>
              <a:rect b="b" l="l" r="r" t="t"/>
              <a:pathLst>
                <a:path extrusionOk="0" h="12149" w="5052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34"/>
            <p:cNvSpPr/>
            <p:nvPr/>
          </p:nvSpPr>
          <p:spPr>
            <a:xfrm>
              <a:off x="6370425" y="1934925"/>
              <a:ext cx="145575" cy="327050"/>
            </a:xfrm>
            <a:custGeom>
              <a:rect b="b" l="l" r="r" t="t"/>
              <a:pathLst>
                <a:path extrusionOk="0" h="13082" w="5823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34"/>
            <p:cNvSpPr/>
            <p:nvPr/>
          </p:nvSpPr>
          <p:spPr>
            <a:xfrm>
              <a:off x="5626075" y="893825"/>
              <a:ext cx="145875" cy="113350"/>
            </a:xfrm>
            <a:custGeom>
              <a:rect b="b" l="l" r="r" t="t"/>
              <a:pathLst>
                <a:path extrusionOk="0" h="4534" w="5835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34"/>
            <p:cNvSpPr/>
            <p:nvPr/>
          </p:nvSpPr>
          <p:spPr>
            <a:xfrm>
              <a:off x="5617225" y="885625"/>
              <a:ext cx="162600" cy="131025"/>
            </a:xfrm>
            <a:custGeom>
              <a:rect b="b" l="l" r="r" t="t"/>
              <a:pathLst>
                <a:path extrusionOk="0" h="5241" w="6504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34"/>
            <p:cNvSpPr/>
            <p:nvPr/>
          </p:nvSpPr>
          <p:spPr>
            <a:xfrm>
              <a:off x="5828725" y="897925"/>
              <a:ext cx="80850" cy="36650"/>
            </a:xfrm>
            <a:custGeom>
              <a:rect b="b" l="l" r="r" t="t"/>
              <a:pathLst>
                <a:path extrusionOk="0" h="1466" w="3234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34"/>
            <p:cNvSpPr/>
            <p:nvPr/>
          </p:nvSpPr>
          <p:spPr>
            <a:xfrm>
              <a:off x="5814525" y="890350"/>
              <a:ext cx="111475" cy="53700"/>
            </a:xfrm>
            <a:custGeom>
              <a:rect b="b" l="l" r="r" t="t"/>
              <a:pathLst>
                <a:path extrusionOk="0" h="2148" w="4459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34"/>
            <p:cNvSpPr/>
            <p:nvPr/>
          </p:nvSpPr>
          <p:spPr>
            <a:xfrm>
              <a:off x="5765925" y="1013475"/>
              <a:ext cx="80825" cy="48625"/>
            </a:xfrm>
            <a:custGeom>
              <a:rect b="b" l="l" r="r" t="t"/>
              <a:pathLst>
                <a:path extrusionOk="0" h="1945" w="3233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34"/>
            <p:cNvSpPr/>
            <p:nvPr/>
          </p:nvSpPr>
          <p:spPr>
            <a:xfrm>
              <a:off x="5752975" y="1004300"/>
              <a:ext cx="113025" cy="68225"/>
            </a:xfrm>
            <a:custGeom>
              <a:rect b="b" l="l" r="r" t="t"/>
              <a:pathLst>
                <a:path extrusionOk="0" h="2729" w="4521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34"/>
            <p:cNvSpPr/>
            <p:nvPr/>
          </p:nvSpPr>
          <p:spPr>
            <a:xfrm>
              <a:off x="4952100" y="890350"/>
              <a:ext cx="78950" cy="112725"/>
            </a:xfrm>
            <a:custGeom>
              <a:rect b="b" l="l" r="r" t="t"/>
              <a:pathLst>
                <a:path extrusionOk="0" h="4509" w="3158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34"/>
            <p:cNvSpPr/>
            <p:nvPr/>
          </p:nvSpPr>
          <p:spPr>
            <a:xfrm>
              <a:off x="4944200" y="878675"/>
              <a:ext cx="94750" cy="137975"/>
            </a:xfrm>
            <a:custGeom>
              <a:rect b="b" l="l" r="r" t="t"/>
              <a:pathLst>
                <a:path extrusionOk="0" h="5519" w="379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34"/>
            <p:cNvSpPr/>
            <p:nvPr/>
          </p:nvSpPr>
          <p:spPr>
            <a:xfrm>
              <a:off x="4770275" y="799125"/>
              <a:ext cx="164800" cy="161950"/>
            </a:xfrm>
            <a:custGeom>
              <a:rect b="b" l="l" r="r" t="t"/>
              <a:pathLst>
                <a:path extrusionOk="0" h="6478" w="6592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34"/>
            <p:cNvSpPr/>
            <p:nvPr/>
          </p:nvSpPr>
          <p:spPr>
            <a:xfrm>
              <a:off x="4761750" y="785550"/>
              <a:ext cx="184075" cy="183425"/>
            </a:xfrm>
            <a:custGeom>
              <a:rect b="b" l="l" r="r" t="t"/>
              <a:pathLst>
                <a:path extrusionOk="0" h="7337" w="7363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34"/>
            <p:cNvSpPr/>
            <p:nvPr/>
          </p:nvSpPr>
          <p:spPr>
            <a:xfrm>
              <a:off x="4392100" y="1174150"/>
              <a:ext cx="165750" cy="386075"/>
            </a:xfrm>
            <a:custGeom>
              <a:rect b="b" l="l" r="r" t="t"/>
              <a:pathLst>
                <a:path extrusionOk="0" h="15443" w="663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34"/>
            <p:cNvSpPr/>
            <p:nvPr/>
          </p:nvSpPr>
          <p:spPr>
            <a:xfrm>
              <a:off x="4383875" y="1161200"/>
              <a:ext cx="181875" cy="406925"/>
            </a:xfrm>
            <a:custGeom>
              <a:rect b="b" l="l" r="r" t="t"/>
              <a:pathLst>
                <a:path extrusionOk="0" h="16277" w="7275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34"/>
            <p:cNvSpPr/>
            <p:nvPr/>
          </p:nvSpPr>
          <p:spPr>
            <a:xfrm>
              <a:off x="3327950" y="2153675"/>
              <a:ext cx="78950" cy="116200"/>
            </a:xfrm>
            <a:custGeom>
              <a:rect b="b" l="l" r="r" t="t"/>
              <a:pathLst>
                <a:path extrusionOk="0" h="4648" w="3158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34"/>
            <p:cNvSpPr/>
            <p:nvPr/>
          </p:nvSpPr>
          <p:spPr>
            <a:xfrm>
              <a:off x="3320050" y="2144525"/>
              <a:ext cx="94725" cy="134825"/>
            </a:xfrm>
            <a:custGeom>
              <a:rect b="b" l="l" r="r" t="t"/>
              <a:pathLst>
                <a:path extrusionOk="0" h="5393" w="3789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34"/>
            <p:cNvSpPr/>
            <p:nvPr/>
          </p:nvSpPr>
          <p:spPr>
            <a:xfrm>
              <a:off x="3404025" y="2057075"/>
              <a:ext cx="144925" cy="252250"/>
            </a:xfrm>
            <a:custGeom>
              <a:rect b="b" l="l" r="r" t="t"/>
              <a:pathLst>
                <a:path extrusionOk="0" h="10090" w="5797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34"/>
            <p:cNvSpPr/>
            <p:nvPr/>
          </p:nvSpPr>
          <p:spPr>
            <a:xfrm>
              <a:off x="3394250" y="2048250"/>
              <a:ext cx="162600" cy="270550"/>
            </a:xfrm>
            <a:custGeom>
              <a:rect b="b" l="l" r="r" t="t"/>
              <a:pathLst>
                <a:path extrusionOk="0" h="10822" w="6504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34"/>
            <p:cNvSpPr/>
            <p:nvPr/>
          </p:nvSpPr>
          <p:spPr>
            <a:xfrm>
              <a:off x="3658775" y="1084500"/>
              <a:ext cx="236775" cy="215300"/>
            </a:xfrm>
            <a:custGeom>
              <a:rect b="b" l="l" r="r" t="t"/>
              <a:pathLst>
                <a:path extrusionOk="0" h="8612" w="9471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34"/>
            <p:cNvSpPr/>
            <p:nvPr/>
          </p:nvSpPr>
          <p:spPr>
            <a:xfrm>
              <a:off x="3645200" y="1074400"/>
              <a:ext cx="260450" cy="239600"/>
            </a:xfrm>
            <a:custGeom>
              <a:rect b="b" l="l" r="r" t="t"/>
              <a:pathLst>
                <a:path extrusionOk="0" h="9584" w="10418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34"/>
            <p:cNvSpPr/>
            <p:nvPr/>
          </p:nvSpPr>
          <p:spPr>
            <a:xfrm>
              <a:off x="3780950" y="1045975"/>
              <a:ext cx="134825" cy="91250"/>
            </a:xfrm>
            <a:custGeom>
              <a:rect b="b" l="l" r="r" t="t"/>
              <a:pathLst>
                <a:path extrusionOk="0" h="3650" w="5393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34"/>
            <p:cNvSpPr/>
            <p:nvPr/>
          </p:nvSpPr>
          <p:spPr>
            <a:xfrm>
              <a:off x="3768950" y="1035550"/>
              <a:ext cx="156600" cy="111475"/>
            </a:xfrm>
            <a:custGeom>
              <a:rect b="b" l="l" r="r" t="t"/>
              <a:pathLst>
                <a:path extrusionOk="0" h="4459" w="6264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34"/>
            <p:cNvSpPr/>
            <p:nvPr/>
          </p:nvSpPr>
          <p:spPr>
            <a:xfrm>
              <a:off x="3098775" y="1751200"/>
              <a:ext cx="166375" cy="133550"/>
            </a:xfrm>
            <a:custGeom>
              <a:rect b="b" l="l" r="r" t="t"/>
              <a:pathLst>
                <a:path extrusionOk="0" h="5342" w="6655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34"/>
            <p:cNvSpPr/>
            <p:nvPr/>
          </p:nvSpPr>
          <p:spPr>
            <a:xfrm>
              <a:off x="3089925" y="1740150"/>
              <a:ext cx="182800" cy="153450"/>
            </a:xfrm>
            <a:custGeom>
              <a:rect b="b" l="l" r="r" t="t"/>
              <a:pathLst>
                <a:path extrusionOk="0" h="6138" w="7312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34"/>
            <p:cNvSpPr/>
            <p:nvPr/>
          </p:nvSpPr>
          <p:spPr>
            <a:xfrm>
              <a:off x="3793250" y="2636350"/>
              <a:ext cx="57175" cy="35700"/>
            </a:xfrm>
            <a:custGeom>
              <a:rect b="b" l="l" r="r" t="t"/>
              <a:pathLst>
                <a:path extrusionOk="0" h="1428" w="2287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34"/>
            <p:cNvSpPr/>
            <p:nvPr/>
          </p:nvSpPr>
          <p:spPr>
            <a:xfrm>
              <a:off x="3768950" y="2626875"/>
              <a:ext cx="95675" cy="59375"/>
            </a:xfrm>
            <a:custGeom>
              <a:rect b="b" l="l" r="r" t="t"/>
              <a:pathLst>
                <a:path extrusionOk="0" h="2375" w="3827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34"/>
            <p:cNvSpPr/>
            <p:nvPr/>
          </p:nvSpPr>
          <p:spPr>
            <a:xfrm>
              <a:off x="3702975" y="2517025"/>
              <a:ext cx="43275" cy="68200"/>
            </a:xfrm>
            <a:custGeom>
              <a:rect b="b" l="l" r="r" t="t"/>
              <a:pathLst>
                <a:path extrusionOk="0" h="2728" w="1731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34"/>
            <p:cNvSpPr/>
            <p:nvPr/>
          </p:nvSpPr>
          <p:spPr>
            <a:xfrm>
              <a:off x="3694450" y="2505025"/>
              <a:ext cx="62850" cy="88100"/>
            </a:xfrm>
            <a:custGeom>
              <a:rect b="b" l="l" r="r" t="t"/>
              <a:pathLst>
                <a:path extrusionOk="0" h="3524" w="2514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34"/>
            <p:cNvSpPr/>
            <p:nvPr/>
          </p:nvSpPr>
          <p:spPr>
            <a:xfrm>
              <a:off x="3696975" y="2570375"/>
              <a:ext cx="25275" cy="78000"/>
            </a:xfrm>
            <a:custGeom>
              <a:rect b="b" l="l" r="r" t="t"/>
              <a:pathLst>
                <a:path extrusionOk="0" h="3120" w="1011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34"/>
            <p:cNvSpPr/>
            <p:nvPr/>
          </p:nvSpPr>
          <p:spPr>
            <a:xfrm>
              <a:off x="3688775" y="2563750"/>
              <a:ext cx="43275" cy="92500"/>
            </a:xfrm>
            <a:custGeom>
              <a:rect b="b" l="l" r="r" t="t"/>
              <a:pathLst>
                <a:path extrusionOk="0" h="3700" w="1731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34"/>
            <p:cNvSpPr/>
            <p:nvPr/>
          </p:nvSpPr>
          <p:spPr>
            <a:xfrm>
              <a:off x="4360850" y="1623350"/>
              <a:ext cx="47375" cy="27475"/>
            </a:xfrm>
            <a:custGeom>
              <a:rect b="b" l="l" r="r" t="t"/>
              <a:pathLst>
                <a:path extrusionOk="0" h="1099" w="1895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34"/>
            <p:cNvSpPr/>
            <p:nvPr/>
          </p:nvSpPr>
          <p:spPr>
            <a:xfrm>
              <a:off x="4347900" y="1615450"/>
              <a:ext cx="74200" cy="44550"/>
            </a:xfrm>
            <a:custGeom>
              <a:rect b="b" l="l" r="r" t="t"/>
              <a:pathLst>
                <a:path extrusionOk="0" h="1782" w="2968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34"/>
            <p:cNvSpPr/>
            <p:nvPr/>
          </p:nvSpPr>
          <p:spPr>
            <a:xfrm>
              <a:off x="2445000" y="785850"/>
              <a:ext cx="922425" cy="1196450"/>
            </a:xfrm>
            <a:custGeom>
              <a:rect b="b" l="l" r="r" t="t"/>
              <a:pathLst>
                <a:path extrusionOk="0" h="47858" w="36897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34"/>
            <p:cNvSpPr/>
            <p:nvPr/>
          </p:nvSpPr>
          <p:spPr>
            <a:xfrm>
              <a:off x="2437100" y="777350"/>
              <a:ext cx="939800" cy="1218525"/>
            </a:xfrm>
            <a:custGeom>
              <a:rect b="b" l="l" r="r" t="t"/>
              <a:pathLst>
                <a:path extrusionOk="0" h="48741" w="37592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34"/>
            <p:cNvSpPr/>
            <p:nvPr/>
          </p:nvSpPr>
          <p:spPr>
            <a:xfrm>
              <a:off x="2067150" y="740400"/>
              <a:ext cx="667350" cy="530050"/>
            </a:xfrm>
            <a:custGeom>
              <a:rect b="b" l="l" r="r" t="t"/>
              <a:pathLst>
                <a:path extrusionOk="0" h="21202" w="26694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34"/>
            <p:cNvSpPr/>
            <p:nvPr/>
          </p:nvSpPr>
          <p:spPr>
            <a:xfrm>
              <a:off x="2057975" y="732525"/>
              <a:ext cx="685375" cy="546450"/>
            </a:xfrm>
            <a:custGeom>
              <a:rect b="b" l="l" r="r" t="t"/>
              <a:pathLst>
                <a:path extrusionOk="0" h="21858" w="27415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34"/>
            <p:cNvSpPr/>
            <p:nvPr/>
          </p:nvSpPr>
          <p:spPr>
            <a:xfrm>
              <a:off x="2007475" y="1152350"/>
              <a:ext cx="49275" cy="59075"/>
            </a:xfrm>
            <a:custGeom>
              <a:rect b="b" l="l" r="r" t="t"/>
              <a:pathLst>
                <a:path extrusionOk="0" h="2363" w="1971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34"/>
            <p:cNvSpPr/>
            <p:nvPr/>
          </p:nvSpPr>
          <p:spPr>
            <a:xfrm>
              <a:off x="1995800" y="1140375"/>
              <a:ext cx="70100" cy="82100"/>
            </a:xfrm>
            <a:custGeom>
              <a:rect b="b" l="l" r="r" t="t"/>
              <a:pathLst>
                <a:path extrusionOk="0" h="3284" w="2804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34"/>
            <p:cNvSpPr/>
            <p:nvPr/>
          </p:nvSpPr>
          <p:spPr>
            <a:xfrm>
              <a:off x="2092700" y="954125"/>
              <a:ext cx="54950" cy="101675"/>
            </a:xfrm>
            <a:custGeom>
              <a:rect b="b" l="l" r="r" t="t"/>
              <a:pathLst>
                <a:path extrusionOk="0" h="4067" w="2198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34"/>
            <p:cNvSpPr/>
            <p:nvPr/>
          </p:nvSpPr>
          <p:spPr>
            <a:xfrm>
              <a:off x="2084500" y="938325"/>
              <a:ext cx="73900" cy="125350"/>
            </a:xfrm>
            <a:custGeom>
              <a:rect b="b" l="l" r="r" t="t"/>
              <a:pathLst>
                <a:path extrusionOk="0" h="5014" w="2956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34"/>
            <p:cNvSpPr/>
            <p:nvPr/>
          </p:nvSpPr>
          <p:spPr>
            <a:xfrm>
              <a:off x="1999575" y="874575"/>
              <a:ext cx="83050" cy="141750"/>
            </a:xfrm>
            <a:custGeom>
              <a:rect b="b" l="l" r="r" t="t"/>
              <a:pathLst>
                <a:path extrusionOk="0" h="5670" w="3322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34"/>
            <p:cNvSpPr/>
            <p:nvPr/>
          </p:nvSpPr>
          <p:spPr>
            <a:xfrm>
              <a:off x="1989175" y="864475"/>
              <a:ext cx="101025" cy="173625"/>
            </a:xfrm>
            <a:custGeom>
              <a:rect b="b" l="l" r="r" t="t"/>
              <a:pathLst>
                <a:path extrusionOk="0" h="6945" w="4041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34"/>
            <p:cNvSpPr/>
            <p:nvPr/>
          </p:nvSpPr>
          <p:spPr>
            <a:xfrm>
              <a:off x="1924775" y="1047875"/>
              <a:ext cx="106400" cy="104500"/>
            </a:xfrm>
            <a:custGeom>
              <a:rect b="b" l="l" r="r" t="t"/>
              <a:pathLst>
                <a:path extrusionOk="0" h="4180" w="4256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34"/>
            <p:cNvSpPr/>
            <p:nvPr/>
          </p:nvSpPr>
          <p:spPr>
            <a:xfrm>
              <a:off x="1916875" y="1036500"/>
              <a:ext cx="124100" cy="128500"/>
            </a:xfrm>
            <a:custGeom>
              <a:rect b="b" l="l" r="r" t="t"/>
              <a:pathLst>
                <a:path extrusionOk="0" h="5140" w="4964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34"/>
            <p:cNvSpPr/>
            <p:nvPr/>
          </p:nvSpPr>
          <p:spPr>
            <a:xfrm>
              <a:off x="1706650" y="1016300"/>
              <a:ext cx="192575" cy="136400"/>
            </a:xfrm>
            <a:custGeom>
              <a:rect b="b" l="l" r="r" t="t"/>
              <a:pathLst>
                <a:path extrusionOk="0" h="5456" w="7703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34"/>
            <p:cNvSpPr/>
            <p:nvPr/>
          </p:nvSpPr>
          <p:spPr>
            <a:xfrm>
              <a:off x="1697800" y="1004950"/>
              <a:ext cx="209625" cy="156600"/>
            </a:xfrm>
            <a:custGeom>
              <a:rect b="b" l="l" r="r" t="t"/>
              <a:pathLst>
                <a:path extrusionOk="0" h="6264" w="8385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34"/>
            <p:cNvSpPr/>
            <p:nvPr/>
          </p:nvSpPr>
          <p:spPr>
            <a:xfrm>
              <a:off x="1640975" y="919700"/>
              <a:ext cx="161975" cy="96625"/>
            </a:xfrm>
            <a:custGeom>
              <a:rect b="b" l="l" r="r" t="t"/>
              <a:pathLst>
                <a:path extrusionOk="0" h="3865" w="6479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34"/>
            <p:cNvSpPr/>
            <p:nvPr/>
          </p:nvSpPr>
          <p:spPr>
            <a:xfrm>
              <a:off x="1629625" y="910875"/>
              <a:ext cx="184375" cy="113650"/>
            </a:xfrm>
            <a:custGeom>
              <a:rect b="b" l="l" r="r" t="t"/>
              <a:pathLst>
                <a:path extrusionOk="0" h="4546" w="7375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34"/>
            <p:cNvSpPr/>
            <p:nvPr/>
          </p:nvSpPr>
          <p:spPr>
            <a:xfrm>
              <a:off x="1843950" y="961050"/>
              <a:ext cx="72950" cy="40125"/>
            </a:xfrm>
            <a:custGeom>
              <a:rect b="b" l="l" r="r" t="t"/>
              <a:pathLst>
                <a:path extrusionOk="0" h="1605" w="2918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34"/>
            <p:cNvSpPr/>
            <p:nvPr/>
          </p:nvSpPr>
          <p:spPr>
            <a:xfrm>
              <a:off x="1833850" y="953475"/>
              <a:ext cx="102950" cy="58125"/>
            </a:xfrm>
            <a:custGeom>
              <a:rect b="b" l="l" r="r" t="t"/>
              <a:pathLst>
                <a:path extrusionOk="0" h="2325" w="4118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34"/>
            <p:cNvSpPr/>
            <p:nvPr/>
          </p:nvSpPr>
          <p:spPr>
            <a:xfrm>
              <a:off x="1900150" y="882450"/>
              <a:ext cx="40425" cy="51500"/>
            </a:xfrm>
            <a:custGeom>
              <a:rect b="b" l="l" r="r" t="t"/>
              <a:pathLst>
                <a:path extrusionOk="0" h="2060" w="1617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34"/>
            <p:cNvSpPr/>
            <p:nvPr/>
          </p:nvSpPr>
          <p:spPr>
            <a:xfrm>
              <a:off x="1889725" y="873000"/>
              <a:ext cx="58750" cy="77975"/>
            </a:xfrm>
            <a:custGeom>
              <a:rect b="b" l="l" r="r" t="t"/>
              <a:pathLst>
                <a:path extrusionOk="0" h="3119" w="235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34"/>
            <p:cNvSpPr/>
            <p:nvPr/>
          </p:nvSpPr>
          <p:spPr>
            <a:xfrm>
              <a:off x="1439900" y="1099950"/>
              <a:ext cx="185325" cy="192275"/>
            </a:xfrm>
            <a:custGeom>
              <a:rect b="b" l="l" r="r" t="t"/>
              <a:pathLst>
                <a:path extrusionOk="0" h="7691" w="7413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34"/>
            <p:cNvSpPr/>
            <p:nvPr/>
          </p:nvSpPr>
          <p:spPr>
            <a:xfrm>
              <a:off x="1431375" y="1091425"/>
              <a:ext cx="201725" cy="208700"/>
            </a:xfrm>
            <a:custGeom>
              <a:rect b="b" l="l" r="r" t="t"/>
              <a:pathLst>
                <a:path extrusionOk="0" h="8348" w="8069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34"/>
            <p:cNvSpPr/>
            <p:nvPr/>
          </p:nvSpPr>
          <p:spPr>
            <a:xfrm>
              <a:off x="1514700" y="1211400"/>
              <a:ext cx="329275" cy="270225"/>
            </a:xfrm>
            <a:custGeom>
              <a:rect b="b" l="l" r="r" t="t"/>
              <a:pathLst>
                <a:path extrusionOk="0" h="10809" w="13171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34"/>
            <p:cNvSpPr/>
            <p:nvPr/>
          </p:nvSpPr>
          <p:spPr>
            <a:xfrm>
              <a:off x="1506825" y="1202875"/>
              <a:ext cx="349150" cy="287600"/>
            </a:xfrm>
            <a:custGeom>
              <a:rect b="b" l="l" r="r" t="t"/>
              <a:pathLst>
                <a:path extrusionOk="0" h="11504" w="13966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34"/>
            <p:cNvSpPr/>
            <p:nvPr/>
          </p:nvSpPr>
          <p:spPr>
            <a:xfrm>
              <a:off x="1843950" y="1219275"/>
              <a:ext cx="96625" cy="163875"/>
            </a:xfrm>
            <a:custGeom>
              <a:rect b="b" l="l" r="r" t="t"/>
              <a:pathLst>
                <a:path extrusionOk="0" h="6555" w="3865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34"/>
            <p:cNvSpPr/>
            <p:nvPr/>
          </p:nvSpPr>
          <p:spPr>
            <a:xfrm>
              <a:off x="1835425" y="1205075"/>
              <a:ext cx="113050" cy="190700"/>
            </a:xfrm>
            <a:custGeom>
              <a:rect b="b" l="l" r="r" t="t"/>
              <a:pathLst>
                <a:path extrusionOk="0" h="7628" w="4522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34"/>
            <p:cNvSpPr/>
            <p:nvPr/>
          </p:nvSpPr>
          <p:spPr>
            <a:xfrm>
              <a:off x="1794700" y="1458875"/>
              <a:ext cx="74850" cy="69800"/>
            </a:xfrm>
            <a:custGeom>
              <a:rect b="b" l="l" r="r" t="t"/>
              <a:pathLst>
                <a:path extrusionOk="0" h="2792" w="2994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34"/>
            <p:cNvSpPr/>
            <p:nvPr/>
          </p:nvSpPr>
          <p:spPr>
            <a:xfrm>
              <a:off x="1782075" y="1445925"/>
              <a:ext cx="98850" cy="90625"/>
            </a:xfrm>
            <a:custGeom>
              <a:rect b="b" l="l" r="r" t="t"/>
              <a:pathLst>
                <a:path extrusionOk="0" h="3625" w="3954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34"/>
            <p:cNvSpPr/>
            <p:nvPr/>
          </p:nvSpPr>
          <p:spPr>
            <a:xfrm>
              <a:off x="241275" y="1079650"/>
              <a:ext cx="2559200" cy="3887025"/>
            </a:xfrm>
            <a:custGeom>
              <a:rect b="b" l="l" r="r" t="t"/>
              <a:pathLst>
                <a:path extrusionOk="0" h="155481" w="102368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34"/>
            <p:cNvSpPr/>
            <p:nvPr/>
          </p:nvSpPr>
          <p:spPr>
            <a:xfrm>
              <a:off x="238125" y="1071925"/>
              <a:ext cx="2568675" cy="3902025"/>
            </a:xfrm>
            <a:custGeom>
              <a:rect b="b" l="l" r="r" t="t"/>
              <a:pathLst>
                <a:path extrusionOk="0" h="156081" w="102747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34"/>
            <p:cNvSpPr/>
            <p:nvPr/>
          </p:nvSpPr>
          <p:spPr>
            <a:xfrm>
              <a:off x="1940550" y="1654925"/>
              <a:ext cx="124725" cy="149650"/>
            </a:xfrm>
            <a:custGeom>
              <a:rect b="b" l="l" r="r" t="t"/>
              <a:pathLst>
                <a:path extrusionOk="0" h="5986" w="4989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34"/>
            <p:cNvSpPr/>
            <p:nvPr/>
          </p:nvSpPr>
          <p:spPr>
            <a:xfrm>
              <a:off x="1932650" y="1641650"/>
              <a:ext cx="145575" cy="179325"/>
            </a:xfrm>
            <a:custGeom>
              <a:rect b="b" l="l" r="r" t="t"/>
              <a:pathLst>
                <a:path extrusionOk="0" h="7173" w="5823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34"/>
            <p:cNvSpPr/>
            <p:nvPr/>
          </p:nvSpPr>
          <p:spPr>
            <a:xfrm>
              <a:off x="2019475" y="1292525"/>
              <a:ext cx="410075" cy="583375"/>
            </a:xfrm>
            <a:custGeom>
              <a:rect b="b" l="l" r="r" t="t"/>
              <a:pathLst>
                <a:path extrusionOk="0" h="23335" w="16403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34"/>
            <p:cNvSpPr/>
            <p:nvPr/>
          </p:nvSpPr>
          <p:spPr>
            <a:xfrm>
              <a:off x="2011275" y="1270725"/>
              <a:ext cx="427750" cy="619075"/>
            </a:xfrm>
            <a:custGeom>
              <a:rect b="b" l="l" r="r" t="t"/>
              <a:pathLst>
                <a:path extrusionOk="0" h="24763" w="1711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34"/>
            <p:cNvSpPr/>
            <p:nvPr/>
          </p:nvSpPr>
          <p:spPr>
            <a:xfrm>
              <a:off x="2342725" y="2272700"/>
              <a:ext cx="102300" cy="109875"/>
            </a:xfrm>
            <a:custGeom>
              <a:rect b="b" l="l" r="r" t="t"/>
              <a:pathLst>
                <a:path extrusionOk="0" h="4395" w="4092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34"/>
            <p:cNvSpPr/>
            <p:nvPr/>
          </p:nvSpPr>
          <p:spPr>
            <a:xfrm>
              <a:off x="2334825" y="2250600"/>
              <a:ext cx="118400" cy="142075"/>
            </a:xfrm>
            <a:custGeom>
              <a:rect b="b" l="l" r="r" t="t"/>
              <a:pathLst>
                <a:path extrusionOk="0" h="5683" w="4736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34"/>
            <p:cNvSpPr/>
            <p:nvPr/>
          </p:nvSpPr>
          <p:spPr>
            <a:xfrm>
              <a:off x="1713900" y="3010725"/>
              <a:ext cx="224775" cy="69925"/>
            </a:xfrm>
            <a:custGeom>
              <a:rect b="b" l="l" r="r" t="t"/>
              <a:pathLst>
                <a:path extrusionOk="0" h="2797" w="8991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34"/>
            <p:cNvSpPr/>
            <p:nvPr/>
          </p:nvSpPr>
          <p:spPr>
            <a:xfrm>
              <a:off x="1691475" y="3002850"/>
              <a:ext cx="265200" cy="86825"/>
            </a:xfrm>
            <a:custGeom>
              <a:rect b="b" l="l" r="r" t="t"/>
              <a:pathLst>
                <a:path extrusionOk="0" h="3473" w="10608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34"/>
            <p:cNvSpPr/>
            <p:nvPr/>
          </p:nvSpPr>
          <p:spPr>
            <a:xfrm>
              <a:off x="1938650" y="3067875"/>
              <a:ext cx="120300" cy="55275"/>
            </a:xfrm>
            <a:custGeom>
              <a:rect b="b" l="l" r="r" t="t"/>
              <a:pathLst>
                <a:path extrusionOk="0" h="2211" w="4812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34"/>
            <p:cNvSpPr/>
            <p:nvPr/>
          </p:nvSpPr>
          <p:spPr>
            <a:xfrm>
              <a:off x="1916875" y="3059350"/>
              <a:ext cx="152175" cy="75475"/>
            </a:xfrm>
            <a:custGeom>
              <a:rect b="b" l="l" r="r" t="t"/>
              <a:pathLst>
                <a:path extrusionOk="0" h="3019" w="6087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34"/>
            <p:cNvSpPr/>
            <p:nvPr/>
          </p:nvSpPr>
          <p:spPr>
            <a:xfrm>
              <a:off x="1843950" y="3121225"/>
              <a:ext cx="55275" cy="29075"/>
            </a:xfrm>
            <a:custGeom>
              <a:rect b="b" l="l" r="r" t="t"/>
              <a:pathLst>
                <a:path extrusionOk="0" h="1163" w="2211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34"/>
            <p:cNvSpPr/>
            <p:nvPr/>
          </p:nvSpPr>
          <p:spPr>
            <a:xfrm>
              <a:off x="1824375" y="3113325"/>
              <a:ext cx="88750" cy="47700"/>
            </a:xfrm>
            <a:custGeom>
              <a:rect b="b" l="l" r="r" t="t"/>
              <a:pathLst>
                <a:path extrusionOk="0" h="1908" w="355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34"/>
            <p:cNvSpPr/>
            <p:nvPr/>
          </p:nvSpPr>
          <p:spPr>
            <a:xfrm>
              <a:off x="2090500" y="3105425"/>
              <a:ext cx="65050" cy="33175"/>
            </a:xfrm>
            <a:custGeom>
              <a:rect b="b" l="l" r="r" t="t"/>
              <a:pathLst>
                <a:path extrusionOk="0" h="1327" w="2602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34"/>
            <p:cNvSpPr/>
            <p:nvPr/>
          </p:nvSpPr>
          <p:spPr>
            <a:xfrm>
              <a:off x="2077875" y="3094075"/>
              <a:ext cx="106725" cy="54325"/>
            </a:xfrm>
            <a:custGeom>
              <a:rect b="b" l="l" r="r" t="t"/>
              <a:pathLst>
                <a:path extrusionOk="0" h="2173" w="4269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4" name="Google Shape;3504;p34"/>
          <p:cNvGrpSpPr/>
          <p:nvPr/>
        </p:nvGrpSpPr>
        <p:grpSpPr>
          <a:xfrm>
            <a:off x="75" y="-96"/>
            <a:ext cx="9143852" cy="5143692"/>
            <a:chOff x="259925" y="865675"/>
            <a:chExt cx="7117500" cy="3993550"/>
          </a:xfrm>
        </p:grpSpPr>
        <p:sp>
          <p:nvSpPr>
            <p:cNvPr id="3505" name="Google Shape;3505;p34"/>
            <p:cNvSpPr/>
            <p:nvPr/>
          </p:nvSpPr>
          <p:spPr>
            <a:xfrm>
              <a:off x="259925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34"/>
            <p:cNvSpPr/>
            <p:nvPr/>
          </p:nvSpPr>
          <p:spPr>
            <a:xfrm>
              <a:off x="734900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34"/>
            <p:cNvSpPr/>
            <p:nvPr/>
          </p:nvSpPr>
          <p:spPr>
            <a:xfrm>
              <a:off x="1208850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34"/>
            <p:cNvSpPr/>
            <p:nvPr/>
          </p:nvSpPr>
          <p:spPr>
            <a:xfrm>
              <a:off x="1683825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34"/>
            <p:cNvSpPr/>
            <p:nvPr/>
          </p:nvSpPr>
          <p:spPr>
            <a:xfrm>
              <a:off x="2157800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8" y="2697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34"/>
            <p:cNvSpPr/>
            <p:nvPr/>
          </p:nvSpPr>
          <p:spPr>
            <a:xfrm>
              <a:off x="263275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34"/>
            <p:cNvSpPr/>
            <p:nvPr/>
          </p:nvSpPr>
          <p:spPr>
            <a:xfrm>
              <a:off x="3106725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34"/>
            <p:cNvSpPr/>
            <p:nvPr/>
          </p:nvSpPr>
          <p:spPr>
            <a:xfrm>
              <a:off x="3581675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34"/>
            <p:cNvSpPr/>
            <p:nvPr/>
          </p:nvSpPr>
          <p:spPr>
            <a:xfrm>
              <a:off x="4055650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34"/>
            <p:cNvSpPr/>
            <p:nvPr/>
          </p:nvSpPr>
          <p:spPr>
            <a:xfrm>
              <a:off x="453060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34"/>
            <p:cNvSpPr/>
            <p:nvPr/>
          </p:nvSpPr>
          <p:spPr>
            <a:xfrm>
              <a:off x="5004575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34"/>
            <p:cNvSpPr/>
            <p:nvPr/>
          </p:nvSpPr>
          <p:spPr>
            <a:xfrm>
              <a:off x="5479550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34"/>
            <p:cNvSpPr/>
            <p:nvPr/>
          </p:nvSpPr>
          <p:spPr>
            <a:xfrm>
              <a:off x="595400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34"/>
            <p:cNvSpPr/>
            <p:nvPr/>
          </p:nvSpPr>
          <p:spPr>
            <a:xfrm>
              <a:off x="6428475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34"/>
            <p:cNvSpPr/>
            <p:nvPr/>
          </p:nvSpPr>
          <p:spPr>
            <a:xfrm>
              <a:off x="6902925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80" y="269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34"/>
            <p:cNvSpPr/>
            <p:nvPr/>
          </p:nvSpPr>
          <p:spPr>
            <a:xfrm>
              <a:off x="259925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34"/>
            <p:cNvSpPr/>
            <p:nvPr/>
          </p:nvSpPr>
          <p:spPr>
            <a:xfrm>
              <a:off x="734900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34"/>
            <p:cNvSpPr/>
            <p:nvPr/>
          </p:nvSpPr>
          <p:spPr>
            <a:xfrm>
              <a:off x="1208850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34"/>
            <p:cNvSpPr/>
            <p:nvPr/>
          </p:nvSpPr>
          <p:spPr>
            <a:xfrm>
              <a:off x="1683825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34"/>
            <p:cNvSpPr/>
            <p:nvPr/>
          </p:nvSpPr>
          <p:spPr>
            <a:xfrm>
              <a:off x="2157800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8" y="2697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34"/>
            <p:cNvSpPr/>
            <p:nvPr/>
          </p:nvSpPr>
          <p:spPr>
            <a:xfrm>
              <a:off x="263275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34"/>
            <p:cNvSpPr/>
            <p:nvPr/>
          </p:nvSpPr>
          <p:spPr>
            <a:xfrm>
              <a:off x="3106725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34"/>
            <p:cNvSpPr/>
            <p:nvPr/>
          </p:nvSpPr>
          <p:spPr>
            <a:xfrm>
              <a:off x="3581675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34"/>
            <p:cNvSpPr/>
            <p:nvPr/>
          </p:nvSpPr>
          <p:spPr>
            <a:xfrm>
              <a:off x="4055650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34"/>
            <p:cNvSpPr/>
            <p:nvPr/>
          </p:nvSpPr>
          <p:spPr>
            <a:xfrm>
              <a:off x="453060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34"/>
            <p:cNvSpPr/>
            <p:nvPr/>
          </p:nvSpPr>
          <p:spPr>
            <a:xfrm>
              <a:off x="5004575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34"/>
            <p:cNvSpPr/>
            <p:nvPr/>
          </p:nvSpPr>
          <p:spPr>
            <a:xfrm>
              <a:off x="5479550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34"/>
            <p:cNvSpPr/>
            <p:nvPr/>
          </p:nvSpPr>
          <p:spPr>
            <a:xfrm>
              <a:off x="595400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34"/>
            <p:cNvSpPr/>
            <p:nvPr/>
          </p:nvSpPr>
          <p:spPr>
            <a:xfrm>
              <a:off x="6428475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34"/>
            <p:cNvSpPr/>
            <p:nvPr/>
          </p:nvSpPr>
          <p:spPr>
            <a:xfrm>
              <a:off x="6902925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80" y="269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34"/>
            <p:cNvSpPr/>
            <p:nvPr/>
          </p:nvSpPr>
          <p:spPr>
            <a:xfrm>
              <a:off x="7297075" y="44055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34"/>
            <p:cNvSpPr/>
            <p:nvPr/>
          </p:nvSpPr>
          <p:spPr>
            <a:xfrm>
              <a:off x="7297575" y="4019825"/>
              <a:ext cx="79850" cy="386250"/>
            </a:xfrm>
            <a:custGeom>
              <a:rect b="b" l="l" r="r" t="t"/>
              <a:pathLst>
                <a:path extrusionOk="0" h="15450" w="3194">
                  <a:moveTo>
                    <a:pt x="1" y="1"/>
                  </a:moveTo>
                  <a:lnTo>
                    <a:pt x="1" y="15449"/>
                  </a:lnTo>
                  <a:lnTo>
                    <a:pt x="3194" y="15449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34"/>
            <p:cNvSpPr/>
            <p:nvPr/>
          </p:nvSpPr>
          <p:spPr>
            <a:xfrm>
              <a:off x="7297575" y="3634125"/>
              <a:ext cx="79850" cy="385725"/>
            </a:xfrm>
            <a:custGeom>
              <a:rect b="b" l="l" r="r" t="t"/>
              <a:pathLst>
                <a:path extrusionOk="0" h="15429" w="3194">
                  <a:moveTo>
                    <a:pt x="1" y="0"/>
                  </a:moveTo>
                  <a:lnTo>
                    <a:pt x="1" y="15429"/>
                  </a:lnTo>
                  <a:lnTo>
                    <a:pt x="3194" y="15429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34"/>
            <p:cNvSpPr/>
            <p:nvPr/>
          </p:nvSpPr>
          <p:spPr>
            <a:xfrm>
              <a:off x="7297075" y="32484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4" y="1542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34"/>
            <p:cNvSpPr/>
            <p:nvPr/>
          </p:nvSpPr>
          <p:spPr>
            <a:xfrm>
              <a:off x="7297575" y="2862175"/>
              <a:ext cx="79850" cy="386250"/>
            </a:xfrm>
            <a:custGeom>
              <a:rect b="b" l="l" r="r" t="t"/>
              <a:pathLst>
                <a:path extrusionOk="0" h="15450" w="3194">
                  <a:moveTo>
                    <a:pt x="1" y="1"/>
                  </a:moveTo>
                  <a:lnTo>
                    <a:pt x="1" y="15449"/>
                  </a:lnTo>
                  <a:lnTo>
                    <a:pt x="3194" y="15449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34"/>
            <p:cNvSpPr/>
            <p:nvPr/>
          </p:nvSpPr>
          <p:spPr>
            <a:xfrm>
              <a:off x="7297075" y="2476475"/>
              <a:ext cx="80350" cy="386225"/>
            </a:xfrm>
            <a:custGeom>
              <a:rect b="b" l="l" r="r" t="t"/>
              <a:pathLst>
                <a:path extrusionOk="0" h="15449" w="3214">
                  <a:moveTo>
                    <a:pt x="1" y="0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34"/>
            <p:cNvSpPr/>
            <p:nvPr/>
          </p:nvSpPr>
          <p:spPr>
            <a:xfrm>
              <a:off x="7297075" y="20902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34"/>
            <p:cNvSpPr/>
            <p:nvPr/>
          </p:nvSpPr>
          <p:spPr>
            <a:xfrm>
              <a:off x="7297075" y="17045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34"/>
            <p:cNvSpPr/>
            <p:nvPr/>
          </p:nvSpPr>
          <p:spPr>
            <a:xfrm>
              <a:off x="7297075" y="13188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4" y="1542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34"/>
            <p:cNvSpPr/>
            <p:nvPr/>
          </p:nvSpPr>
          <p:spPr>
            <a:xfrm>
              <a:off x="7297575" y="933100"/>
              <a:ext cx="79850" cy="385750"/>
            </a:xfrm>
            <a:custGeom>
              <a:rect b="b" l="l" r="r" t="t"/>
              <a:pathLst>
                <a:path extrusionOk="0" h="15430" w="3194">
                  <a:moveTo>
                    <a:pt x="1" y="0"/>
                  </a:moveTo>
                  <a:lnTo>
                    <a:pt x="1" y="15429"/>
                  </a:lnTo>
                  <a:lnTo>
                    <a:pt x="3194" y="15429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34"/>
            <p:cNvSpPr/>
            <p:nvPr/>
          </p:nvSpPr>
          <p:spPr>
            <a:xfrm>
              <a:off x="259925" y="44055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34"/>
            <p:cNvSpPr/>
            <p:nvPr/>
          </p:nvSpPr>
          <p:spPr>
            <a:xfrm>
              <a:off x="259925" y="40198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34"/>
            <p:cNvSpPr/>
            <p:nvPr/>
          </p:nvSpPr>
          <p:spPr>
            <a:xfrm>
              <a:off x="259925" y="36341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34"/>
            <p:cNvSpPr/>
            <p:nvPr/>
          </p:nvSpPr>
          <p:spPr>
            <a:xfrm>
              <a:off x="259925" y="32484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34"/>
            <p:cNvSpPr/>
            <p:nvPr/>
          </p:nvSpPr>
          <p:spPr>
            <a:xfrm>
              <a:off x="259925" y="286217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34"/>
            <p:cNvSpPr/>
            <p:nvPr/>
          </p:nvSpPr>
          <p:spPr>
            <a:xfrm>
              <a:off x="259925" y="2476475"/>
              <a:ext cx="80350" cy="386225"/>
            </a:xfrm>
            <a:custGeom>
              <a:rect b="b" l="l" r="r" t="t"/>
              <a:pathLst>
                <a:path extrusionOk="0" h="15449" w="3214">
                  <a:moveTo>
                    <a:pt x="1" y="0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34"/>
            <p:cNvSpPr/>
            <p:nvPr/>
          </p:nvSpPr>
          <p:spPr>
            <a:xfrm>
              <a:off x="259925" y="20902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34"/>
            <p:cNvSpPr/>
            <p:nvPr/>
          </p:nvSpPr>
          <p:spPr>
            <a:xfrm>
              <a:off x="259925" y="17045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34"/>
            <p:cNvSpPr/>
            <p:nvPr/>
          </p:nvSpPr>
          <p:spPr>
            <a:xfrm>
              <a:off x="259925" y="13188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34"/>
            <p:cNvSpPr/>
            <p:nvPr/>
          </p:nvSpPr>
          <p:spPr>
            <a:xfrm>
              <a:off x="259925" y="9331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34"/>
            <p:cNvSpPr/>
            <p:nvPr/>
          </p:nvSpPr>
          <p:spPr>
            <a:xfrm>
              <a:off x="337775" y="931125"/>
              <a:ext cx="6961825" cy="3862650"/>
            </a:xfrm>
            <a:custGeom>
              <a:rect b="b" l="l" r="r" t="t"/>
              <a:pathLst>
                <a:path extrusionOk="0" h="154506" w="278473">
                  <a:moveTo>
                    <a:pt x="278294" y="159"/>
                  </a:moveTo>
                  <a:lnTo>
                    <a:pt x="278294" y="154347"/>
                  </a:lnTo>
                  <a:lnTo>
                    <a:pt x="198" y="154347"/>
                  </a:lnTo>
                  <a:lnTo>
                    <a:pt x="198" y="159"/>
                  </a:lnTo>
                  <a:close/>
                  <a:moveTo>
                    <a:pt x="0" y="0"/>
                  </a:moveTo>
                  <a:lnTo>
                    <a:pt x="0" y="154505"/>
                  </a:lnTo>
                  <a:lnTo>
                    <a:pt x="278472" y="154505"/>
                  </a:lnTo>
                  <a:lnTo>
                    <a:pt x="2784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34"/>
            <p:cNvSpPr/>
            <p:nvPr/>
          </p:nvSpPr>
          <p:spPr>
            <a:xfrm>
              <a:off x="65573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34"/>
            <p:cNvSpPr/>
            <p:nvPr/>
          </p:nvSpPr>
          <p:spPr>
            <a:xfrm>
              <a:off x="60863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34"/>
            <p:cNvSpPr/>
            <p:nvPr/>
          </p:nvSpPr>
          <p:spPr>
            <a:xfrm>
              <a:off x="560992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34"/>
            <p:cNvSpPr/>
            <p:nvPr/>
          </p:nvSpPr>
          <p:spPr>
            <a:xfrm>
              <a:off x="513942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34"/>
            <p:cNvSpPr/>
            <p:nvPr/>
          </p:nvSpPr>
          <p:spPr>
            <a:xfrm>
              <a:off x="46629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34"/>
            <p:cNvSpPr/>
            <p:nvPr/>
          </p:nvSpPr>
          <p:spPr>
            <a:xfrm>
              <a:off x="419200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34"/>
            <p:cNvSpPr/>
            <p:nvPr/>
          </p:nvSpPr>
          <p:spPr>
            <a:xfrm>
              <a:off x="371555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34"/>
            <p:cNvSpPr/>
            <p:nvPr/>
          </p:nvSpPr>
          <p:spPr>
            <a:xfrm>
              <a:off x="324505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34"/>
            <p:cNvSpPr/>
            <p:nvPr/>
          </p:nvSpPr>
          <p:spPr>
            <a:xfrm>
              <a:off x="276860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34"/>
            <p:cNvSpPr/>
            <p:nvPr/>
          </p:nvSpPr>
          <p:spPr>
            <a:xfrm>
              <a:off x="22976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34"/>
            <p:cNvSpPr/>
            <p:nvPr/>
          </p:nvSpPr>
          <p:spPr>
            <a:xfrm>
              <a:off x="182115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34"/>
            <p:cNvSpPr/>
            <p:nvPr/>
          </p:nvSpPr>
          <p:spPr>
            <a:xfrm>
              <a:off x="135065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34"/>
            <p:cNvSpPr/>
            <p:nvPr/>
          </p:nvSpPr>
          <p:spPr>
            <a:xfrm>
              <a:off x="8742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34"/>
            <p:cNvSpPr/>
            <p:nvPr/>
          </p:nvSpPr>
          <p:spPr>
            <a:xfrm>
              <a:off x="4032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34"/>
            <p:cNvSpPr/>
            <p:nvPr/>
          </p:nvSpPr>
          <p:spPr>
            <a:xfrm>
              <a:off x="70353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34"/>
            <p:cNvSpPr/>
            <p:nvPr/>
          </p:nvSpPr>
          <p:spPr>
            <a:xfrm>
              <a:off x="65573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34"/>
            <p:cNvSpPr/>
            <p:nvPr/>
          </p:nvSpPr>
          <p:spPr>
            <a:xfrm>
              <a:off x="60863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34"/>
            <p:cNvSpPr/>
            <p:nvPr/>
          </p:nvSpPr>
          <p:spPr>
            <a:xfrm>
              <a:off x="560992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34"/>
            <p:cNvSpPr/>
            <p:nvPr/>
          </p:nvSpPr>
          <p:spPr>
            <a:xfrm>
              <a:off x="513942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34"/>
            <p:cNvSpPr/>
            <p:nvPr/>
          </p:nvSpPr>
          <p:spPr>
            <a:xfrm>
              <a:off x="46629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34"/>
            <p:cNvSpPr/>
            <p:nvPr/>
          </p:nvSpPr>
          <p:spPr>
            <a:xfrm>
              <a:off x="419200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34"/>
            <p:cNvSpPr/>
            <p:nvPr/>
          </p:nvSpPr>
          <p:spPr>
            <a:xfrm>
              <a:off x="371555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34"/>
            <p:cNvSpPr/>
            <p:nvPr/>
          </p:nvSpPr>
          <p:spPr>
            <a:xfrm>
              <a:off x="324505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34"/>
            <p:cNvSpPr/>
            <p:nvPr/>
          </p:nvSpPr>
          <p:spPr>
            <a:xfrm>
              <a:off x="276860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34"/>
            <p:cNvSpPr/>
            <p:nvPr/>
          </p:nvSpPr>
          <p:spPr>
            <a:xfrm>
              <a:off x="22976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34"/>
            <p:cNvSpPr/>
            <p:nvPr/>
          </p:nvSpPr>
          <p:spPr>
            <a:xfrm>
              <a:off x="182115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34"/>
            <p:cNvSpPr/>
            <p:nvPr/>
          </p:nvSpPr>
          <p:spPr>
            <a:xfrm>
              <a:off x="135065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34"/>
            <p:cNvSpPr/>
            <p:nvPr/>
          </p:nvSpPr>
          <p:spPr>
            <a:xfrm>
              <a:off x="874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34"/>
            <p:cNvSpPr/>
            <p:nvPr/>
          </p:nvSpPr>
          <p:spPr>
            <a:xfrm>
              <a:off x="403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34"/>
            <p:cNvSpPr/>
            <p:nvPr/>
          </p:nvSpPr>
          <p:spPr>
            <a:xfrm>
              <a:off x="70353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34"/>
            <p:cNvSpPr/>
            <p:nvPr/>
          </p:nvSpPr>
          <p:spPr>
            <a:xfrm>
              <a:off x="403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34"/>
            <p:cNvSpPr/>
            <p:nvPr/>
          </p:nvSpPr>
          <p:spPr>
            <a:xfrm>
              <a:off x="298100" y="1035725"/>
              <a:ext cx="9450" cy="176025"/>
            </a:xfrm>
            <a:custGeom>
              <a:rect b="b" l="l" r="r" t="t"/>
              <a:pathLst>
                <a:path extrusionOk="0" h="7041" w="378">
                  <a:moveTo>
                    <a:pt x="1" y="1"/>
                  </a:moveTo>
                  <a:lnTo>
                    <a:pt x="1" y="7041"/>
                  </a:lnTo>
                  <a:lnTo>
                    <a:pt x="377" y="704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34"/>
            <p:cNvSpPr/>
            <p:nvPr/>
          </p:nvSpPr>
          <p:spPr>
            <a:xfrm>
              <a:off x="298100" y="1423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34"/>
            <p:cNvSpPr/>
            <p:nvPr/>
          </p:nvSpPr>
          <p:spPr>
            <a:xfrm>
              <a:off x="298100" y="18081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34"/>
            <p:cNvSpPr/>
            <p:nvPr/>
          </p:nvSpPr>
          <p:spPr>
            <a:xfrm>
              <a:off x="298100" y="21963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7" y="7060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34"/>
            <p:cNvSpPr/>
            <p:nvPr/>
          </p:nvSpPr>
          <p:spPr>
            <a:xfrm>
              <a:off x="298100" y="25810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34"/>
            <p:cNvSpPr/>
            <p:nvPr/>
          </p:nvSpPr>
          <p:spPr>
            <a:xfrm>
              <a:off x="298100" y="29687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34"/>
            <p:cNvSpPr/>
            <p:nvPr/>
          </p:nvSpPr>
          <p:spPr>
            <a:xfrm>
              <a:off x="298100" y="33535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34"/>
            <p:cNvSpPr/>
            <p:nvPr/>
          </p:nvSpPr>
          <p:spPr>
            <a:xfrm>
              <a:off x="298100" y="37417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7" y="7060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34"/>
            <p:cNvSpPr/>
            <p:nvPr/>
          </p:nvSpPr>
          <p:spPr>
            <a:xfrm>
              <a:off x="298100" y="4126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34"/>
            <p:cNvSpPr/>
            <p:nvPr/>
          </p:nvSpPr>
          <p:spPr>
            <a:xfrm>
              <a:off x="298100" y="45141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34"/>
            <p:cNvSpPr/>
            <p:nvPr/>
          </p:nvSpPr>
          <p:spPr>
            <a:xfrm>
              <a:off x="7335250" y="1035725"/>
              <a:ext cx="9450" cy="176025"/>
            </a:xfrm>
            <a:custGeom>
              <a:rect b="b" l="l" r="r" t="t"/>
              <a:pathLst>
                <a:path extrusionOk="0" h="7041" w="378">
                  <a:moveTo>
                    <a:pt x="1" y="1"/>
                  </a:moveTo>
                  <a:lnTo>
                    <a:pt x="1" y="7041"/>
                  </a:lnTo>
                  <a:lnTo>
                    <a:pt x="378" y="704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34"/>
            <p:cNvSpPr/>
            <p:nvPr/>
          </p:nvSpPr>
          <p:spPr>
            <a:xfrm>
              <a:off x="7335250" y="1423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34"/>
            <p:cNvSpPr/>
            <p:nvPr/>
          </p:nvSpPr>
          <p:spPr>
            <a:xfrm>
              <a:off x="7335250" y="18081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34"/>
            <p:cNvSpPr/>
            <p:nvPr/>
          </p:nvSpPr>
          <p:spPr>
            <a:xfrm>
              <a:off x="7335250" y="21963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8" y="7060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34"/>
            <p:cNvSpPr/>
            <p:nvPr/>
          </p:nvSpPr>
          <p:spPr>
            <a:xfrm>
              <a:off x="7335250" y="25810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34"/>
            <p:cNvSpPr/>
            <p:nvPr/>
          </p:nvSpPr>
          <p:spPr>
            <a:xfrm>
              <a:off x="7335250" y="29687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34"/>
            <p:cNvSpPr/>
            <p:nvPr/>
          </p:nvSpPr>
          <p:spPr>
            <a:xfrm>
              <a:off x="7335250" y="33535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34"/>
            <p:cNvSpPr/>
            <p:nvPr/>
          </p:nvSpPr>
          <p:spPr>
            <a:xfrm>
              <a:off x="7335250" y="37417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8" y="7060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34"/>
            <p:cNvSpPr/>
            <p:nvPr/>
          </p:nvSpPr>
          <p:spPr>
            <a:xfrm>
              <a:off x="7335250" y="4126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34"/>
            <p:cNvSpPr/>
            <p:nvPr/>
          </p:nvSpPr>
          <p:spPr>
            <a:xfrm>
              <a:off x="7335250" y="45141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607" name="Shape 3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8" name="Google Shape;3608;p35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9" name="Google Shape;3609;p35"/>
          <p:cNvGrpSpPr/>
          <p:nvPr/>
        </p:nvGrpSpPr>
        <p:grpSpPr>
          <a:xfrm>
            <a:off x="6753305" y="2539811"/>
            <a:ext cx="3572962" cy="3594435"/>
            <a:chOff x="238125" y="3920275"/>
            <a:chExt cx="973400" cy="979250"/>
          </a:xfrm>
        </p:grpSpPr>
        <p:sp>
          <p:nvSpPr>
            <p:cNvPr id="3610" name="Google Shape;3610;p35"/>
            <p:cNvSpPr/>
            <p:nvPr/>
          </p:nvSpPr>
          <p:spPr>
            <a:xfrm>
              <a:off x="411900" y="4071500"/>
              <a:ext cx="672625" cy="672625"/>
            </a:xfrm>
            <a:custGeom>
              <a:rect b="b" l="l" r="r" t="t"/>
              <a:pathLst>
                <a:path extrusionOk="0" h="26905" w="26905">
                  <a:moveTo>
                    <a:pt x="13436" y="1"/>
                  </a:moveTo>
                  <a:cubicBezTo>
                    <a:pt x="6016" y="1"/>
                    <a:pt x="1" y="6017"/>
                    <a:pt x="1" y="13469"/>
                  </a:cubicBezTo>
                  <a:cubicBezTo>
                    <a:pt x="1" y="20889"/>
                    <a:pt x="6016" y="26905"/>
                    <a:pt x="13436" y="26905"/>
                  </a:cubicBezTo>
                  <a:cubicBezTo>
                    <a:pt x="20855" y="26905"/>
                    <a:pt x="26905" y="20889"/>
                    <a:pt x="26905" y="13469"/>
                  </a:cubicBezTo>
                  <a:cubicBezTo>
                    <a:pt x="26905" y="6017"/>
                    <a:pt x="20855" y="1"/>
                    <a:pt x="1343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886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35"/>
            <p:cNvSpPr/>
            <p:nvPr/>
          </p:nvSpPr>
          <p:spPr>
            <a:xfrm>
              <a:off x="328350" y="4094075"/>
              <a:ext cx="736125" cy="627100"/>
            </a:xfrm>
            <a:custGeom>
              <a:rect b="b" l="l" r="r" t="t"/>
              <a:pathLst>
                <a:path extrusionOk="0" h="25084" w="29445">
                  <a:moveTo>
                    <a:pt x="16754" y="192"/>
                  </a:moveTo>
                  <a:cubicBezTo>
                    <a:pt x="18182" y="192"/>
                    <a:pt x="19616" y="438"/>
                    <a:pt x="20989" y="936"/>
                  </a:cubicBezTo>
                  <a:lnTo>
                    <a:pt x="19452" y="5013"/>
                  </a:lnTo>
                  <a:cubicBezTo>
                    <a:pt x="18567" y="4693"/>
                    <a:pt x="17640" y="4533"/>
                    <a:pt x="16713" y="4533"/>
                  </a:cubicBezTo>
                  <a:cubicBezTo>
                    <a:pt x="15609" y="4533"/>
                    <a:pt x="14504" y="4760"/>
                    <a:pt x="13469" y="5214"/>
                  </a:cubicBezTo>
                  <a:lnTo>
                    <a:pt x="11698" y="1270"/>
                  </a:lnTo>
                  <a:cubicBezTo>
                    <a:pt x="13293" y="555"/>
                    <a:pt x="15019" y="192"/>
                    <a:pt x="16754" y="192"/>
                  </a:cubicBezTo>
                  <a:close/>
                  <a:moveTo>
                    <a:pt x="21156" y="1003"/>
                  </a:moveTo>
                  <a:cubicBezTo>
                    <a:pt x="24164" y="2172"/>
                    <a:pt x="26570" y="4445"/>
                    <a:pt x="27940" y="7353"/>
                  </a:cubicBezTo>
                  <a:lnTo>
                    <a:pt x="23963" y="9157"/>
                  </a:lnTo>
                  <a:cubicBezTo>
                    <a:pt x="23094" y="7286"/>
                    <a:pt x="21524" y="5849"/>
                    <a:pt x="19619" y="5080"/>
                  </a:cubicBezTo>
                  <a:lnTo>
                    <a:pt x="21156" y="1003"/>
                  </a:lnTo>
                  <a:close/>
                  <a:moveTo>
                    <a:pt x="11531" y="1337"/>
                  </a:moveTo>
                  <a:lnTo>
                    <a:pt x="13302" y="5314"/>
                  </a:lnTo>
                  <a:cubicBezTo>
                    <a:pt x="11464" y="6183"/>
                    <a:pt x="9993" y="7754"/>
                    <a:pt x="9258" y="9659"/>
                  </a:cubicBezTo>
                  <a:lnTo>
                    <a:pt x="5181" y="8155"/>
                  </a:lnTo>
                  <a:cubicBezTo>
                    <a:pt x="6317" y="5147"/>
                    <a:pt x="8590" y="2707"/>
                    <a:pt x="11531" y="1337"/>
                  </a:cubicBezTo>
                  <a:close/>
                  <a:moveTo>
                    <a:pt x="28007" y="7520"/>
                  </a:moveTo>
                  <a:cubicBezTo>
                    <a:pt x="29344" y="10461"/>
                    <a:pt x="29444" y="13803"/>
                    <a:pt x="28342" y="16811"/>
                  </a:cubicBezTo>
                  <a:lnTo>
                    <a:pt x="24264" y="15274"/>
                  </a:lnTo>
                  <a:cubicBezTo>
                    <a:pt x="24565" y="14405"/>
                    <a:pt x="24732" y="13502"/>
                    <a:pt x="24732" y="12566"/>
                  </a:cubicBezTo>
                  <a:cubicBezTo>
                    <a:pt x="24732" y="11430"/>
                    <a:pt x="24498" y="10327"/>
                    <a:pt x="24064" y="9325"/>
                  </a:cubicBezTo>
                  <a:lnTo>
                    <a:pt x="28007" y="7520"/>
                  </a:lnTo>
                  <a:close/>
                  <a:moveTo>
                    <a:pt x="5114" y="8322"/>
                  </a:moveTo>
                  <a:lnTo>
                    <a:pt x="9191" y="9826"/>
                  </a:lnTo>
                  <a:cubicBezTo>
                    <a:pt x="8456" y="11764"/>
                    <a:pt x="8556" y="13903"/>
                    <a:pt x="9392" y="15808"/>
                  </a:cubicBezTo>
                  <a:lnTo>
                    <a:pt x="5415" y="17613"/>
                  </a:lnTo>
                  <a:cubicBezTo>
                    <a:pt x="4111" y="14672"/>
                    <a:pt x="4011" y="11330"/>
                    <a:pt x="5114" y="8322"/>
                  </a:cubicBezTo>
                  <a:close/>
                  <a:moveTo>
                    <a:pt x="16656" y="4704"/>
                  </a:moveTo>
                  <a:cubicBezTo>
                    <a:pt x="20693" y="4704"/>
                    <a:pt x="24565" y="7839"/>
                    <a:pt x="24565" y="12566"/>
                  </a:cubicBezTo>
                  <a:cubicBezTo>
                    <a:pt x="24565" y="16878"/>
                    <a:pt x="21056" y="20387"/>
                    <a:pt x="16711" y="20387"/>
                  </a:cubicBezTo>
                  <a:cubicBezTo>
                    <a:pt x="9726" y="20387"/>
                    <a:pt x="6250" y="11965"/>
                    <a:pt x="11163" y="7019"/>
                  </a:cubicBezTo>
                  <a:cubicBezTo>
                    <a:pt x="12762" y="5420"/>
                    <a:pt x="14728" y="4704"/>
                    <a:pt x="16656" y="4704"/>
                  </a:cubicBezTo>
                  <a:close/>
                  <a:moveTo>
                    <a:pt x="24197" y="15441"/>
                  </a:moveTo>
                  <a:lnTo>
                    <a:pt x="28275" y="16978"/>
                  </a:lnTo>
                  <a:cubicBezTo>
                    <a:pt x="27109" y="19976"/>
                    <a:pt x="24847" y="22410"/>
                    <a:pt x="21952" y="23750"/>
                  </a:cubicBezTo>
                  <a:lnTo>
                    <a:pt x="21952" y="23750"/>
                  </a:lnTo>
                  <a:lnTo>
                    <a:pt x="20153" y="19819"/>
                  </a:lnTo>
                  <a:cubicBezTo>
                    <a:pt x="21992" y="18916"/>
                    <a:pt x="23462" y="17346"/>
                    <a:pt x="24197" y="15441"/>
                  </a:cubicBezTo>
                  <a:close/>
                  <a:moveTo>
                    <a:pt x="9459" y="15975"/>
                  </a:moveTo>
                  <a:cubicBezTo>
                    <a:pt x="10361" y="17814"/>
                    <a:pt x="11898" y="19284"/>
                    <a:pt x="13837" y="20053"/>
                  </a:cubicBezTo>
                  <a:lnTo>
                    <a:pt x="12299" y="24130"/>
                  </a:lnTo>
                  <a:cubicBezTo>
                    <a:pt x="9292" y="22960"/>
                    <a:pt x="6852" y="20688"/>
                    <a:pt x="5515" y="17780"/>
                  </a:cubicBezTo>
                  <a:lnTo>
                    <a:pt x="9459" y="15975"/>
                  </a:lnTo>
                  <a:close/>
                  <a:moveTo>
                    <a:pt x="19986" y="19886"/>
                  </a:moveTo>
                  <a:lnTo>
                    <a:pt x="21758" y="23863"/>
                  </a:lnTo>
                  <a:cubicBezTo>
                    <a:pt x="20183" y="24569"/>
                    <a:pt x="18480" y="24922"/>
                    <a:pt x="16767" y="24922"/>
                  </a:cubicBezTo>
                  <a:cubicBezTo>
                    <a:pt x="15318" y="24922"/>
                    <a:pt x="13860" y="24669"/>
                    <a:pt x="12467" y="24163"/>
                  </a:cubicBezTo>
                  <a:lnTo>
                    <a:pt x="14004" y="20086"/>
                  </a:lnTo>
                  <a:cubicBezTo>
                    <a:pt x="14881" y="20419"/>
                    <a:pt x="15798" y="20580"/>
                    <a:pt x="16717" y="20580"/>
                  </a:cubicBezTo>
                  <a:cubicBezTo>
                    <a:pt x="17829" y="20580"/>
                    <a:pt x="18943" y="20343"/>
                    <a:pt x="19986" y="19886"/>
                  </a:cubicBezTo>
                  <a:close/>
                  <a:moveTo>
                    <a:pt x="16711" y="0"/>
                  </a:moveTo>
                  <a:cubicBezTo>
                    <a:pt x="5548" y="34"/>
                    <a:pt x="0" y="13502"/>
                    <a:pt x="7888" y="21390"/>
                  </a:cubicBezTo>
                  <a:cubicBezTo>
                    <a:pt x="10281" y="23805"/>
                    <a:pt x="13483" y="25083"/>
                    <a:pt x="16742" y="25083"/>
                  </a:cubicBezTo>
                  <a:cubicBezTo>
                    <a:pt x="18352" y="25083"/>
                    <a:pt x="19976" y="24771"/>
                    <a:pt x="21524" y="24130"/>
                  </a:cubicBezTo>
                  <a:cubicBezTo>
                    <a:pt x="26203" y="22192"/>
                    <a:pt x="29277" y="17613"/>
                    <a:pt x="29277" y="12566"/>
                  </a:cubicBezTo>
                  <a:cubicBezTo>
                    <a:pt x="29277" y="5648"/>
                    <a:pt x="23663" y="0"/>
                    <a:pt x="16711" y="0"/>
                  </a:cubicBezTo>
                  <a:close/>
                </a:path>
              </a:pathLst>
            </a:custGeom>
            <a:solidFill>
              <a:srgbClr val="A88659">
                <a:alpha val="49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35"/>
            <p:cNvSpPr/>
            <p:nvPr/>
          </p:nvSpPr>
          <p:spPr>
            <a:xfrm>
              <a:off x="714375" y="3920275"/>
              <a:ext cx="66850" cy="72725"/>
            </a:xfrm>
            <a:custGeom>
              <a:rect b="b" l="l" r="r" t="t"/>
              <a:pathLst>
                <a:path extrusionOk="0" h="2909" w="2674">
                  <a:moveTo>
                    <a:pt x="0" y="1"/>
                  </a:moveTo>
                  <a:lnTo>
                    <a:pt x="0" y="67"/>
                  </a:lnTo>
                  <a:cubicBezTo>
                    <a:pt x="234" y="101"/>
                    <a:pt x="301" y="134"/>
                    <a:pt x="301" y="435"/>
                  </a:cubicBezTo>
                  <a:lnTo>
                    <a:pt x="301" y="2307"/>
                  </a:lnTo>
                  <a:cubicBezTo>
                    <a:pt x="301" y="2674"/>
                    <a:pt x="234" y="2808"/>
                    <a:pt x="0" y="2841"/>
                  </a:cubicBezTo>
                  <a:lnTo>
                    <a:pt x="0" y="2908"/>
                  </a:lnTo>
                  <a:lnTo>
                    <a:pt x="802" y="2908"/>
                  </a:lnTo>
                  <a:lnTo>
                    <a:pt x="802" y="2841"/>
                  </a:lnTo>
                  <a:cubicBezTo>
                    <a:pt x="401" y="2808"/>
                    <a:pt x="368" y="2674"/>
                    <a:pt x="368" y="2240"/>
                  </a:cubicBezTo>
                  <a:lnTo>
                    <a:pt x="368" y="636"/>
                  </a:lnTo>
                  <a:lnTo>
                    <a:pt x="2172" y="2908"/>
                  </a:lnTo>
                  <a:lnTo>
                    <a:pt x="2373" y="2908"/>
                  </a:lnTo>
                  <a:lnTo>
                    <a:pt x="2373" y="602"/>
                  </a:lnTo>
                  <a:cubicBezTo>
                    <a:pt x="2373" y="201"/>
                    <a:pt x="2406" y="101"/>
                    <a:pt x="2674" y="67"/>
                  </a:cubicBezTo>
                  <a:lnTo>
                    <a:pt x="2674" y="1"/>
                  </a:lnTo>
                  <a:lnTo>
                    <a:pt x="1872" y="1"/>
                  </a:lnTo>
                  <a:lnTo>
                    <a:pt x="1872" y="67"/>
                  </a:lnTo>
                  <a:cubicBezTo>
                    <a:pt x="2273" y="101"/>
                    <a:pt x="2306" y="234"/>
                    <a:pt x="2306" y="669"/>
                  </a:cubicBezTo>
                  <a:lnTo>
                    <a:pt x="2306" y="1972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35"/>
            <p:cNvSpPr/>
            <p:nvPr/>
          </p:nvSpPr>
          <p:spPr>
            <a:xfrm>
              <a:off x="722725" y="4823475"/>
              <a:ext cx="50150" cy="76050"/>
            </a:xfrm>
            <a:custGeom>
              <a:rect b="b" l="l" r="r" t="t"/>
              <a:pathLst>
                <a:path extrusionOk="0" h="3042" w="2006">
                  <a:moveTo>
                    <a:pt x="936" y="1"/>
                  </a:moveTo>
                  <a:cubicBezTo>
                    <a:pt x="435" y="1"/>
                    <a:pt x="0" y="301"/>
                    <a:pt x="0" y="769"/>
                  </a:cubicBezTo>
                  <a:cubicBezTo>
                    <a:pt x="0" y="1237"/>
                    <a:pt x="368" y="1471"/>
                    <a:pt x="735" y="1705"/>
                  </a:cubicBezTo>
                  <a:cubicBezTo>
                    <a:pt x="1103" y="1939"/>
                    <a:pt x="1370" y="2140"/>
                    <a:pt x="1370" y="2474"/>
                  </a:cubicBezTo>
                  <a:cubicBezTo>
                    <a:pt x="1370" y="2724"/>
                    <a:pt x="1136" y="2945"/>
                    <a:pt x="887" y="2945"/>
                  </a:cubicBezTo>
                  <a:cubicBezTo>
                    <a:pt x="870" y="2945"/>
                    <a:pt x="853" y="2944"/>
                    <a:pt x="836" y="2942"/>
                  </a:cubicBezTo>
                  <a:cubicBezTo>
                    <a:pt x="334" y="2942"/>
                    <a:pt x="134" y="2440"/>
                    <a:pt x="100" y="1906"/>
                  </a:cubicBezTo>
                  <a:lnTo>
                    <a:pt x="0" y="1906"/>
                  </a:lnTo>
                  <a:lnTo>
                    <a:pt x="0" y="3009"/>
                  </a:lnTo>
                  <a:lnTo>
                    <a:pt x="100" y="3009"/>
                  </a:lnTo>
                  <a:cubicBezTo>
                    <a:pt x="100" y="2908"/>
                    <a:pt x="134" y="2841"/>
                    <a:pt x="167" y="2841"/>
                  </a:cubicBezTo>
                  <a:cubicBezTo>
                    <a:pt x="234" y="2841"/>
                    <a:pt x="301" y="2841"/>
                    <a:pt x="334" y="2875"/>
                  </a:cubicBezTo>
                  <a:cubicBezTo>
                    <a:pt x="535" y="3009"/>
                    <a:pt x="769" y="3042"/>
                    <a:pt x="1003" y="3042"/>
                  </a:cubicBezTo>
                  <a:cubicBezTo>
                    <a:pt x="1538" y="3042"/>
                    <a:pt x="2005" y="2775"/>
                    <a:pt x="2005" y="2240"/>
                  </a:cubicBezTo>
                  <a:cubicBezTo>
                    <a:pt x="2005" y="1805"/>
                    <a:pt x="1705" y="1571"/>
                    <a:pt x="1304" y="1304"/>
                  </a:cubicBezTo>
                  <a:cubicBezTo>
                    <a:pt x="836" y="1003"/>
                    <a:pt x="602" y="870"/>
                    <a:pt x="602" y="535"/>
                  </a:cubicBezTo>
                  <a:cubicBezTo>
                    <a:pt x="602" y="268"/>
                    <a:pt x="802" y="101"/>
                    <a:pt x="1070" y="101"/>
                  </a:cubicBezTo>
                  <a:cubicBezTo>
                    <a:pt x="1504" y="101"/>
                    <a:pt x="1738" y="569"/>
                    <a:pt x="1772" y="970"/>
                  </a:cubicBezTo>
                  <a:lnTo>
                    <a:pt x="1838" y="970"/>
                  </a:lnTo>
                  <a:cubicBezTo>
                    <a:pt x="1838" y="402"/>
                    <a:pt x="1872" y="201"/>
                    <a:pt x="1872" y="34"/>
                  </a:cubicBezTo>
                  <a:lnTo>
                    <a:pt x="1772" y="34"/>
                  </a:lnTo>
                  <a:cubicBezTo>
                    <a:pt x="1772" y="168"/>
                    <a:pt x="1738" y="235"/>
                    <a:pt x="1705" y="235"/>
                  </a:cubicBezTo>
                  <a:cubicBezTo>
                    <a:pt x="1638" y="235"/>
                    <a:pt x="1571" y="201"/>
                    <a:pt x="1538" y="168"/>
                  </a:cubicBezTo>
                  <a:cubicBezTo>
                    <a:pt x="1370" y="34"/>
                    <a:pt x="1137" y="1"/>
                    <a:pt x="9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35"/>
            <p:cNvSpPr/>
            <p:nvPr/>
          </p:nvSpPr>
          <p:spPr>
            <a:xfrm>
              <a:off x="1154675" y="4371450"/>
              <a:ext cx="56850" cy="72725"/>
            </a:xfrm>
            <a:custGeom>
              <a:rect b="b" l="l" r="r" t="t"/>
              <a:pathLst>
                <a:path extrusionOk="0" h="2909" w="2274">
                  <a:moveTo>
                    <a:pt x="1" y="1"/>
                  </a:moveTo>
                  <a:lnTo>
                    <a:pt x="1" y="101"/>
                  </a:lnTo>
                  <a:cubicBezTo>
                    <a:pt x="268" y="101"/>
                    <a:pt x="302" y="135"/>
                    <a:pt x="302" y="435"/>
                  </a:cubicBezTo>
                  <a:lnTo>
                    <a:pt x="302" y="2474"/>
                  </a:lnTo>
                  <a:cubicBezTo>
                    <a:pt x="302" y="2775"/>
                    <a:pt x="268" y="2842"/>
                    <a:pt x="1" y="2842"/>
                  </a:cubicBezTo>
                  <a:lnTo>
                    <a:pt x="1" y="2909"/>
                  </a:lnTo>
                  <a:lnTo>
                    <a:pt x="2274" y="2909"/>
                  </a:lnTo>
                  <a:cubicBezTo>
                    <a:pt x="2274" y="2675"/>
                    <a:pt x="2274" y="2441"/>
                    <a:pt x="2274" y="2307"/>
                  </a:cubicBezTo>
                  <a:lnTo>
                    <a:pt x="2274" y="1939"/>
                  </a:lnTo>
                  <a:lnTo>
                    <a:pt x="2173" y="1939"/>
                  </a:lnTo>
                  <a:cubicBezTo>
                    <a:pt x="2073" y="2608"/>
                    <a:pt x="1806" y="2842"/>
                    <a:pt x="1438" y="2842"/>
                  </a:cubicBezTo>
                  <a:lnTo>
                    <a:pt x="1237" y="2842"/>
                  </a:lnTo>
                  <a:cubicBezTo>
                    <a:pt x="1004" y="2842"/>
                    <a:pt x="970" y="2808"/>
                    <a:pt x="970" y="2541"/>
                  </a:cubicBezTo>
                  <a:lnTo>
                    <a:pt x="970" y="1505"/>
                  </a:lnTo>
                  <a:lnTo>
                    <a:pt x="1104" y="1505"/>
                  </a:lnTo>
                  <a:cubicBezTo>
                    <a:pt x="1438" y="1505"/>
                    <a:pt x="1572" y="1739"/>
                    <a:pt x="1605" y="2040"/>
                  </a:cubicBezTo>
                  <a:lnTo>
                    <a:pt x="1705" y="2040"/>
                  </a:lnTo>
                  <a:cubicBezTo>
                    <a:pt x="1672" y="1739"/>
                    <a:pt x="1672" y="1605"/>
                    <a:pt x="1672" y="1438"/>
                  </a:cubicBezTo>
                  <a:lnTo>
                    <a:pt x="1672" y="1271"/>
                  </a:lnTo>
                  <a:lnTo>
                    <a:pt x="1672" y="870"/>
                  </a:lnTo>
                  <a:lnTo>
                    <a:pt x="1572" y="870"/>
                  </a:lnTo>
                  <a:cubicBezTo>
                    <a:pt x="1538" y="1104"/>
                    <a:pt x="1405" y="1405"/>
                    <a:pt x="1070" y="1405"/>
                  </a:cubicBezTo>
                  <a:lnTo>
                    <a:pt x="937" y="1405"/>
                  </a:lnTo>
                  <a:lnTo>
                    <a:pt x="937" y="402"/>
                  </a:lnTo>
                  <a:cubicBezTo>
                    <a:pt x="937" y="135"/>
                    <a:pt x="1004" y="101"/>
                    <a:pt x="1237" y="101"/>
                  </a:cubicBezTo>
                  <a:lnTo>
                    <a:pt x="1405" y="101"/>
                  </a:lnTo>
                  <a:cubicBezTo>
                    <a:pt x="1772" y="101"/>
                    <a:pt x="2006" y="302"/>
                    <a:pt x="2073" y="903"/>
                  </a:cubicBezTo>
                  <a:lnTo>
                    <a:pt x="2173" y="903"/>
                  </a:lnTo>
                  <a:cubicBezTo>
                    <a:pt x="2173" y="803"/>
                    <a:pt x="2173" y="703"/>
                    <a:pt x="2173" y="602"/>
                  </a:cubicBezTo>
                  <a:cubicBezTo>
                    <a:pt x="2173" y="502"/>
                    <a:pt x="2207" y="235"/>
                    <a:pt x="2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35"/>
            <p:cNvSpPr/>
            <p:nvPr/>
          </p:nvSpPr>
          <p:spPr>
            <a:xfrm>
              <a:off x="238125" y="4371450"/>
              <a:ext cx="101950" cy="73550"/>
            </a:xfrm>
            <a:custGeom>
              <a:rect b="b" l="l" r="r" t="t"/>
              <a:pathLst>
                <a:path extrusionOk="0" h="2942" w="4078">
                  <a:moveTo>
                    <a:pt x="0" y="1"/>
                  </a:moveTo>
                  <a:lnTo>
                    <a:pt x="0" y="101"/>
                  </a:lnTo>
                  <a:cubicBezTo>
                    <a:pt x="67" y="101"/>
                    <a:pt x="201" y="135"/>
                    <a:pt x="267" y="335"/>
                  </a:cubicBezTo>
                  <a:lnTo>
                    <a:pt x="1203" y="2942"/>
                  </a:lnTo>
                  <a:lnTo>
                    <a:pt x="1471" y="2942"/>
                  </a:lnTo>
                  <a:lnTo>
                    <a:pt x="2072" y="1104"/>
                  </a:lnTo>
                  <a:lnTo>
                    <a:pt x="2707" y="2942"/>
                  </a:lnTo>
                  <a:lnTo>
                    <a:pt x="2974" y="2942"/>
                  </a:lnTo>
                  <a:lnTo>
                    <a:pt x="3710" y="569"/>
                  </a:lnTo>
                  <a:cubicBezTo>
                    <a:pt x="3743" y="369"/>
                    <a:pt x="3877" y="168"/>
                    <a:pt x="4077" y="101"/>
                  </a:cubicBezTo>
                  <a:lnTo>
                    <a:pt x="4077" y="1"/>
                  </a:lnTo>
                  <a:lnTo>
                    <a:pt x="3242" y="1"/>
                  </a:lnTo>
                  <a:lnTo>
                    <a:pt x="3242" y="68"/>
                  </a:lnTo>
                  <a:cubicBezTo>
                    <a:pt x="3476" y="101"/>
                    <a:pt x="3609" y="168"/>
                    <a:pt x="3609" y="435"/>
                  </a:cubicBezTo>
                  <a:cubicBezTo>
                    <a:pt x="3576" y="602"/>
                    <a:pt x="3543" y="736"/>
                    <a:pt x="3509" y="903"/>
                  </a:cubicBezTo>
                  <a:lnTo>
                    <a:pt x="3108" y="2173"/>
                  </a:lnTo>
                  <a:lnTo>
                    <a:pt x="2540" y="435"/>
                  </a:lnTo>
                  <a:cubicBezTo>
                    <a:pt x="2507" y="369"/>
                    <a:pt x="2507" y="302"/>
                    <a:pt x="2507" y="235"/>
                  </a:cubicBezTo>
                  <a:cubicBezTo>
                    <a:pt x="2507" y="101"/>
                    <a:pt x="2607" y="101"/>
                    <a:pt x="2774" y="101"/>
                  </a:cubicBezTo>
                  <a:lnTo>
                    <a:pt x="2774" y="1"/>
                  </a:lnTo>
                  <a:lnTo>
                    <a:pt x="1604" y="1"/>
                  </a:lnTo>
                  <a:lnTo>
                    <a:pt x="1604" y="101"/>
                  </a:lnTo>
                  <a:cubicBezTo>
                    <a:pt x="1671" y="101"/>
                    <a:pt x="1771" y="135"/>
                    <a:pt x="1805" y="302"/>
                  </a:cubicBezTo>
                  <a:lnTo>
                    <a:pt x="2039" y="937"/>
                  </a:lnTo>
                  <a:lnTo>
                    <a:pt x="1604" y="2173"/>
                  </a:lnTo>
                  <a:lnTo>
                    <a:pt x="1003" y="435"/>
                  </a:lnTo>
                  <a:cubicBezTo>
                    <a:pt x="1003" y="369"/>
                    <a:pt x="969" y="302"/>
                    <a:pt x="969" y="235"/>
                  </a:cubicBezTo>
                  <a:cubicBezTo>
                    <a:pt x="969" y="177"/>
                    <a:pt x="1019" y="95"/>
                    <a:pt x="1097" y="95"/>
                  </a:cubicBezTo>
                  <a:cubicBezTo>
                    <a:pt x="1110" y="95"/>
                    <a:pt x="1123" y="97"/>
                    <a:pt x="1136" y="101"/>
                  </a:cubicBezTo>
                  <a:lnTo>
                    <a:pt x="11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35"/>
            <p:cNvSpPr/>
            <p:nvPr/>
          </p:nvSpPr>
          <p:spPr>
            <a:xfrm>
              <a:off x="330025" y="4058125"/>
              <a:ext cx="766200" cy="700175"/>
            </a:xfrm>
            <a:custGeom>
              <a:rect b="b" l="l" r="r" t="t"/>
              <a:pathLst>
                <a:path extrusionOk="0" h="28007" w="30648">
                  <a:moveTo>
                    <a:pt x="16564" y="1509"/>
                  </a:moveTo>
                  <a:cubicBezTo>
                    <a:pt x="22969" y="1509"/>
                    <a:pt x="29110" y="6493"/>
                    <a:pt x="29110" y="14004"/>
                  </a:cubicBezTo>
                  <a:cubicBezTo>
                    <a:pt x="29110" y="20889"/>
                    <a:pt x="23529" y="26470"/>
                    <a:pt x="16644" y="26470"/>
                  </a:cubicBezTo>
                  <a:cubicBezTo>
                    <a:pt x="5548" y="26470"/>
                    <a:pt x="0" y="13035"/>
                    <a:pt x="7854" y="5181"/>
                  </a:cubicBezTo>
                  <a:cubicBezTo>
                    <a:pt x="10391" y="2644"/>
                    <a:pt x="13508" y="1509"/>
                    <a:pt x="16564" y="1509"/>
                  </a:cubicBezTo>
                  <a:close/>
                  <a:moveTo>
                    <a:pt x="16644" y="1"/>
                  </a:moveTo>
                  <a:cubicBezTo>
                    <a:pt x="10996" y="1"/>
                    <a:pt x="5882" y="3410"/>
                    <a:pt x="3710" y="8657"/>
                  </a:cubicBezTo>
                  <a:cubicBezTo>
                    <a:pt x="1571" y="13871"/>
                    <a:pt x="2741" y="19886"/>
                    <a:pt x="6751" y="23897"/>
                  </a:cubicBezTo>
                  <a:cubicBezTo>
                    <a:pt x="9434" y="26580"/>
                    <a:pt x="13015" y="28007"/>
                    <a:pt x="16662" y="28007"/>
                  </a:cubicBezTo>
                  <a:cubicBezTo>
                    <a:pt x="18467" y="28007"/>
                    <a:pt x="20288" y="27657"/>
                    <a:pt x="22025" y="26938"/>
                  </a:cubicBezTo>
                  <a:cubicBezTo>
                    <a:pt x="27238" y="24766"/>
                    <a:pt x="30647" y="19653"/>
                    <a:pt x="30647" y="14004"/>
                  </a:cubicBezTo>
                  <a:cubicBezTo>
                    <a:pt x="30647" y="6284"/>
                    <a:pt x="24398" y="1"/>
                    <a:pt x="1664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886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35"/>
            <p:cNvSpPr/>
            <p:nvPr/>
          </p:nvSpPr>
          <p:spPr>
            <a:xfrm>
              <a:off x="412750" y="4074850"/>
              <a:ext cx="667600" cy="667000"/>
            </a:xfrm>
            <a:custGeom>
              <a:rect b="b" l="l" r="r" t="t"/>
              <a:pathLst>
                <a:path extrusionOk="0" h="26680" w="26704">
                  <a:moveTo>
                    <a:pt x="12867" y="0"/>
                  </a:moveTo>
                  <a:cubicBezTo>
                    <a:pt x="12566" y="0"/>
                    <a:pt x="12232" y="34"/>
                    <a:pt x="11931" y="34"/>
                  </a:cubicBezTo>
                  <a:cubicBezTo>
                    <a:pt x="11864" y="67"/>
                    <a:pt x="11831" y="101"/>
                    <a:pt x="11864" y="168"/>
                  </a:cubicBezTo>
                  <a:cubicBezTo>
                    <a:pt x="11864" y="201"/>
                    <a:pt x="11898" y="234"/>
                    <a:pt x="11931" y="234"/>
                  </a:cubicBezTo>
                  <a:cubicBezTo>
                    <a:pt x="12232" y="201"/>
                    <a:pt x="12566" y="168"/>
                    <a:pt x="12867" y="168"/>
                  </a:cubicBezTo>
                  <a:cubicBezTo>
                    <a:pt x="12967" y="168"/>
                    <a:pt x="12967" y="0"/>
                    <a:pt x="12867" y="0"/>
                  </a:cubicBezTo>
                  <a:close/>
                  <a:moveTo>
                    <a:pt x="13803" y="0"/>
                  </a:moveTo>
                  <a:cubicBezTo>
                    <a:pt x="13769" y="0"/>
                    <a:pt x="13703" y="34"/>
                    <a:pt x="13703" y="67"/>
                  </a:cubicBezTo>
                  <a:cubicBezTo>
                    <a:pt x="13703" y="134"/>
                    <a:pt x="13736" y="168"/>
                    <a:pt x="13803" y="168"/>
                  </a:cubicBezTo>
                  <a:cubicBezTo>
                    <a:pt x="14104" y="201"/>
                    <a:pt x="14404" y="201"/>
                    <a:pt x="14705" y="234"/>
                  </a:cubicBezTo>
                  <a:lnTo>
                    <a:pt x="14739" y="234"/>
                  </a:lnTo>
                  <a:cubicBezTo>
                    <a:pt x="14872" y="234"/>
                    <a:pt x="14872" y="67"/>
                    <a:pt x="14739" y="34"/>
                  </a:cubicBezTo>
                  <a:cubicBezTo>
                    <a:pt x="14438" y="34"/>
                    <a:pt x="14104" y="0"/>
                    <a:pt x="13803" y="0"/>
                  </a:cubicBezTo>
                  <a:close/>
                  <a:moveTo>
                    <a:pt x="11046" y="209"/>
                  </a:moveTo>
                  <a:cubicBezTo>
                    <a:pt x="11029" y="209"/>
                    <a:pt x="11012" y="218"/>
                    <a:pt x="10996" y="234"/>
                  </a:cubicBezTo>
                  <a:cubicBezTo>
                    <a:pt x="10695" y="268"/>
                    <a:pt x="10394" y="335"/>
                    <a:pt x="10093" y="401"/>
                  </a:cubicBezTo>
                  <a:cubicBezTo>
                    <a:pt x="10026" y="435"/>
                    <a:pt x="10026" y="468"/>
                    <a:pt x="10026" y="535"/>
                  </a:cubicBezTo>
                  <a:cubicBezTo>
                    <a:pt x="10026" y="569"/>
                    <a:pt x="10060" y="602"/>
                    <a:pt x="10127" y="602"/>
                  </a:cubicBezTo>
                  <a:lnTo>
                    <a:pt x="10127" y="535"/>
                  </a:lnTo>
                  <a:cubicBezTo>
                    <a:pt x="10427" y="468"/>
                    <a:pt x="10728" y="401"/>
                    <a:pt x="11029" y="335"/>
                  </a:cubicBezTo>
                  <a:cubicBezTo>
                    <a:pt x="11062" y="335"/>
                    <a:pt x="11096" y="301"/>
                    <a:pt x="11096" y="234"/>
                  </a:cubicBezTo>
                  <a:cubicBezTo>
                    <a:pt x="11079" y="218"/>
                    <a:pt x="11062" y="209"/>
                    <a:pt x="11046" y="209"/>
                  </a:cubicBezTo>
                  <a:close/>
                  <a:moveTo>
                    <a:pt x="15629" y="222"/>
                  </a:moveTo>
                  <a:cubicBezTo>
                    <a:pt x="15535" y="222"/>
                    <a:pt x="15524" y="401"/>
                    <a:pt x="15641" y="401"/>
                  </a:cubicBezTo>
                  <a:cubicBezTo>
                    <a:pt x="15942" y="468"/>
                    <a:pt x="16243" y="502"/>
                    <a:pt x="16543" y="602"/>
                  </a:cubicBezTo>
                  <a:lnTo>
                    <a:pt x="16543" y="535"/>
                  </a:lnTo>
                  <a:cubicBezTo>
                    <a:pt x="16560" y="552"/>
                    <a:pt x="16577" y="560"/>
                    <a:pt x="16594" y="560"/>
                  </a:cubicBezTo>
                  <a:cubicBezTo>
                    <a:pt x="16610" y="560"/>
                    <a:pt x="16627" y="552"/>
                    <a:pt x="16644" y="535"/>
                  </a:cubicBezTo>
                  <a:cubicBezTo>
                    <a:pt x="16644" y="468"/>
                    <a:pt x="16610" y="435"/>
                    <a:pt x="16577" y="401"/>
                  </a:cubicBezTo>
                  <a:cubicBezTo>
                    <a:pt x="16276" y="335"/>
                    <a:pt x="15975" y="268"/>
                    <a:pt x="15674" y="234"/>
                  </a:cubicBezTo>
                  <a:cubicBezTo>
                    <a:pt x="15658" y="226"/>
                    <a:pt x="15643" y="222"/>
                    <a:pt x="15629" y="222"/>
                  </a:cubicBezTo>
                  <a:close/>
                  <a:moveTo>
                    <a:pt x="9242" y="655"/>
                  </a:moveTo>
                  <a:cubicBezTo>
                    <a:pt x="9227" y="655"/>
                    <a:pt x="9210" y="659"/>
                    <a:pt x="9191" y="669"/>
                  </a:cubicBezTo>
                  <a:cubicBezTo>
                    <a:pt x="8890" y="736"/>
                    <a:pt x="8623" y="869"/>
                    <a:pt x="8322" y="970"/>
                  </a:cubicBezTo>
                  <a:cubicBezTo>
                    <a:pt x="8288" y="1003"/>
                    <a:pt x="8255" y="1036"/>
                    <a:pt x="8255" y="1103"/>
                  </a:cubicBezTo>
                  <a:cubicBezTo>
                    <a:pt x="8288" y="1137"/>
                    <a:pt x="8322" y="1137"/>
                    <a:pt x="8355" y="1137"/>
                  </a:cubicBezTo>
                  <a:lnTo>
                    <a:pt x="8389" y="1137"/>
                  </a:lnTo>
                  <a:cubicBezTo>
                    <a:pt x="8689" y="1036"/>
                    <a:pt x="8957" y="936"/>
                    <a:pt x="9258" y="836"/>
                  </a:cubicBezTo>
                  <a:cubicBezTo>
                    <a:pt x="9291" y="803"/>
                    <a:pt x="9324" y="769"/>
                    <a:pt x="9324" y="702"/>
                  </a:cubicBezTo>
                  <a:cubicBezTo>
                    <a:pt x="9301" y="679"/>
                    <a:pt x="9277" y="655"/>
                    <a:pt x="9242" y="655"/>
                  </a:cubicBezTo>
                  <a:close/>
                  <a:moveTo>
                    <a:pt x="17414" y="656"/>
                  </a:moveTo>
                  <a:cubicBezTo>
                    <a:pt x="17381" y="656"/>
                    <a:pt x="17346" y="687"/>
                    <a:pt x="17346" y="736"/>
                  </a:cubicBezTo>
                  <a:cubicBezTo>
                    <a:pt x="17312" y="769"/>
                    <a:pt x="17346" y="836"/>
                    <a:pt x="17379" y="836"/>
                  </a:cubicBezTo>
                  <a:cubicBezTo>
                    <a:pt x="17680" y="936"/>
                    <a:pt x="17981" y="1036"/>
                    <a:pt x="18248" y="1137"/>
                  </a:cubicBezTo>
                  <a:lnTo>
                    <a:pt x="18281" y="1137"/>
                  </a:lnTo>
                  <a:lnTo>
                    <a:pt x="18281" y="1103"/>
                  </a:lnTo>
                  <a:lnTo>
                    <a:pt x="18382" y="1103"/>
                  </a:lnTo>
                  <a:cubicBezTo>
                    <a:pt x="18382" y="1036"/>
                    <a:pt x="18382" y="1003"/>
                    <a:pt x="18315" y="970"/>
                  </a:cubicBezTo>
                  <a:cubicBezTo>
                    <a:pt x="18047" y="869"/>
                    <a:pt x="17747" y="769"/>
                    <a:pt x="17446" y="669"/>
                  </a:cubicBezTo>
                  <a:cubicBezTo>
                    <a:pt x="17437" y="660"/>
                    <a:pt x="17425" y="656"/>
                    <a:pt x="17414" y="656"/>
                  </a:cubicBezTo>
                  <a:close/>
                  <a:moveTo>
                    <a:pt x="7526" y="1324"/>
                  </a:moveTo>
                  <a:cubicBezTo>
                    <a:pt x="7514" y="1324"/>
                    <a:pt x="7500" y="1328"/>
                    <a:pt x="7486" y="1337"/>
                  </a:cubicBezTo>
                  <a:cubicBezTo>
                    <a:pt x="7186" y="1471"/>
                    <a:pt x="6918" y="1605"/>
                    <a:pt x="6651" y="1772"/>
                  </a:cubicBezTo>
                  <a:cubicBezTo>
                    <a:pt x="6584" y="1805"/>
                    <a:pt x="6617" y="1939"/>
                    <a:pt x="6684" y="1939"/>
                  </a:cubicBezTo>
                  <a:lnTo>
                    <a:pt x="6751" y="1905"/>
                  </a:lnTo>
                  <a:cubicBezTo>
                    <a:pt x="7018" y="1772"/>
                    <a:pt x="7286" y="1638"/>
                    <a:pt x="7553" y="1504"/>
                  </a:cubicBezTo>
                  <a:cubicBezTo>
                    <a:pt x="7639" y="1476"/>
                    <a:pt x="7602" y="1324"/>
                    <a:pt x="7526" y="1324"/>
                  </a:cubicBezTo>
                  <a:close/>
                  <a:moveTo>
                    <a:pt x="19147" y="1357"/>
                  </a:moveTo>
                  <a:cubicBezTo>
                    <a:pt x="19114" y="1357"/>
                    <a:pt x="19074" y="1380"/>
                    <a:pt x="19050" y="1404"/>
                  </a:cubicBezTo>
                  <a:cubicBezTo>
                    <a:pt x="19050" y="1438"/>
                    <a:pt x="19050" y="1504"/>
                    <a:pt x="19117" y="1538"/>
                  </a:cubicBezTo>
                  <a:cubicBezTo>
                    <a:pt x="19384" y="1638"/>
                    <a:pt x="19652" y="1805"/>
                    <a:pt x="19919" y="1939"/>
                  </a:cubicBezTo>
                  <a:lnTo>
                    <a:pt x="19952" y="1939"/>
                  </a:lnTo>
                  <a:lnTo>
                    <a:pt x="19986" y="1972"/>
                  </a:lnTo>
                  <a:cubicBezTo>
                    <a:pt x="20053" y="1972"/>
                    <a:pt x="20086" y="1839"/>
                    <a:pt x="20019" y="1805"/>
                  </a:cubicBezTo>
                  <a:cubicBezTo>
                    <a:pt x="19752" y="1638"/>
                    <a:pt x="19451" y="1504"/>
                    <a:pt x="19184" y="1371"/>
                  </a:cubicBezTo>
                  <a:cubicBezTo>
                    <a:pt x="19174" y="1361"/>
                    <a:pt x="19161" y="1357"/>
                    <a:pt x="19147" y="1357"/>
                  </a:cubicBezTo>
                  <a:close/>
                  <a:moveTo>
                    <a:pt x="20752" y="2226"/>
                  </a:moveTo>
                  <a:cubicBezTo>
                    <a:pt x="20718" y="2226"/>
                    <a:pt x="20678" y="2249"/>
                    <a:pt x="20654" y="2273"/>
                  </a:cubicBezTo>
                  <a:cubicBezTo>
                    <a:pt x="20621" y="2306"/>
                    <a:pt x="20654" y="2373"/>
                    <a:pt x="20688" y="2407"/>
                  </a:cubicBezTo>
                  <a:cubicBezTo>
                    <a:pt x="20955" y="2574"/>
                    <a:pt x="21189" y="2741"/>
                    <a:pt x="21423" y="2941"/>
                  </a:cubicBezTo>
                  <a:lnTo>
                    <a:pt x="21490" y="2941"/>
                  </a:lnTo>
                  <a:cubicBezTo>
                    <a:pt x="21523" y="2941"/>
                    <a:pt x="21523" y="2941"/>
                    <a:pt x="21557" y="2908"/>
                  </a:cubicBezTo>
                  <a:cubicBezTo>
                    <a:pt x="21590" y="2875"/>
                    <a:pt x="21590" y="2841"/>
                    <a:pt x="21557" y="2808"/>
                  </a:cubicBezTo>
                  <a:cubicBezTo>
                    <a:pt x="21323" y="2607"/>
                    <a:pt x="21055" y="2407"/>
                    <a:pt x="20788" y="2240"/>
                  </a:cubicBezTo>
                  <a:cubicBezTo>
                    <a:pt x="20778" y="2230"/>
                    <a:pt x="20765" y="2226"/>
                    <a:pt x="20752" y="2226"/>
                  </a:cubicBezTo>
                  <a:close/>
                  <a:moveTo>
                    <a:pt x="5886" y="2257"/>
                  </a:moveTo>
                  <a:cubicBezTo>
                    <a:pt x="5872" y="2257"/>
                    <a:pt x="5860" y="2262"/>
                    <a:pt x="5849" y="2273"/>
                  </a:cubicBezTo>
                  <a:cubicBezTo>
                    <a:pt x="5581" y="2440"/>
                    <a:pt x="5314" y="2641"/>
                    <a:pt x="5080" y="2808"/>
                  </a:cubicBezTo>
                  <a:cubicBezTo>
                    <a:pt x="5047" y="2841"/>
                    <a:pt x="5047" y="2908"/>
                    <a:pt x="5080" y="2941"/>
                  </a:cubicBezTo>
                  <a:cubicBezTo>
                    <a:pt x="5113" y="2975"/>
                    <a:pt x="5147" y="2975"/>
                    <a:pt x="5147" y="2975"/>
                  </a:cubicBezTo>
                  <a:lnTo>
                    <a:pt x="5214" y="2975"/>
                  </a:lnTo>
                  <a:cubicBezTo>
                    <a:pt x="5448" y="2774"/>
                    <a:pt x="5682" y="2607"/>
                    <a:pt x="5949" y="2407"/>
                  </a:cubicBezTo>
                  <a:cubicBezTo>
                    <a:pt x="6033" y="2379"/>
                    <a:pt x="5953" y="2257"/>
                    <a:pt x="5886" y="2257"/>
                  </a:cubicBezTo>
                  <a:close/>
                  <a:moveTo>
                    <a:pt x="22200" y="3358"/>
                  </a:moveTo>
                  <a:cubicBezTo>
                    <a:pt x="22116" y="3358"/>
                    <a:pt x="22043" y="3462"/>
                    <a:pt x="22125" y="3543"/>
                  </a:cubicBezTo>
                  <a:cubicBezTo>
                    <a:pt x="22359" y="3744"/>
                    <a:pt x="22593" y="3944"/>
                    <a:pt x="22793" y="4178"/>
                  </a:cubicBezTo>
                  <a:lnTo>
                    <a:pt x="22927" y="4178"/>
                  </a:lnTo>
                  <a:cubicBezTo>
                    <a:pt x="22960" y="4145"/>
                    <a:pt x="22960" y="4078"/>
                    <a:pt x="22927" y="4044"/>
                  </a:cubicBezTo>
                  <a:cubicBezTo>
                    <a:pt x="22726" y="3810"/>
                    <a:pt x="22492" y="3610"/>
                    <a:pt x="22258" y="3376"/>
                  </a:cubicBezTo>
                  <a:cubicBezTo>
                    <a:pt x="22240" y="3363"/>
                    <a:pt x="22220" y="3358"/>
                    <a:pt x="22200" y="3358"/>
                  </a:cubicBezTo>
                  <a:close/>
                  <a:moveTo>
                    <a:pt x="4462" y="3378"/>
                  </a:moveTo>
                  <a:cubicBezTo>
                    <a:pt x="4444" y="3378"/>
                    <a:pt x="4426" y="3387"/>
                    <a:pt x="4412" y="3409"/>
                  </a:cubicBezTo>
                  <a:cubicBezTo>
                    <a:pt x="4144" y="3610"/>
                    <a:pt x="3944" y="3844"/>
                    <a:pt x="3743" y="4078"/>
                  </a:cubicBezTo>
                  <a:cubicBezTo>
                    <a:pt x="3676" y="4111"/>
                    <a:pt x="3676" y="4145"/>
                    <a:pt x="3743" y="4211"/>
                  </a:cubicBezTo>
                  <a:lnTo>
                    <a:pt x="3810" y="4211"/>
                  </a:lnTo>
                  <a:cubicBezTo>
                    <a:pt x="3810" y="4211"/>
                    <a:pt x="3843" y="4211"/>
                    <a:pt x="3843" y="4178"/>
                  </a:cubicBezTo>
                  <a:cubicBezTo>
                    <a:pt x="4077" y="3978"/>
                    <a:pt x="4278" y="3744"/>
                    <a:pt x="4512" y="3543"/>
                  </a:cubicBezTo>
                  <a:cubicBezTo>
                    <a:pt x="4590" y="3491"/>
                    <a:pt x="4526" y="3378"/>
                    <a:pt x="4462" y="3378"/>
                  </a:cubicBezTo>
                  <a:close/>
                  <a:moveTo>
                    <a:pt x="23492" y="4691"/>
                  </a:moveTo>
                  <a:cubicBezTo>
                    <a:pt x="23412" y="4691"/>
                    <a:pt x="23343" y="4769"/>
                    <a:pt x="23395" y="4846"/>
                  </a:cubicBezTo>
                  <a:cubicBezTo>
                    <a:pt x="23595" y="5080"/>
                    <a:pt x="23796" y="5314"/>
                    <a:pt x="23963" y="5582"/>
                  </a:cubicBezTo>
                  <a:cubicBezTo>
                    <a:pt x="23996" y="5582"/>
                    <a:pt x="24030" y="5615"/>
                    <a:pt x="24063" y="5615"/>
                  </a:cubicBezTo>
                  <a:cubicBezTo>
                    <a:pt x="24097" y="5615"/>
                    <a:pt x="24097" y="5615"/>
                    <a:pt x="24130" y="5582"/>
                  </a:cubicBezTo>
                  <a:cubicBezTo>
                    <a:pt x="24163" y="5548"/>
                    <a:pt x="24163" y="5481"/>
                    <a:pt x="24130" y="5448"/>
                  </a:cubicBezTo>
                  <a:cubicBezTo>
                    <a:pt x="23929" y="5214"/>
                    <a:pt x="23762" y="4947"/>
                    <a:pt x="23562" y="4713"/>
                  </a:cubicBezTo>
                  <a:cubicBezTo>
                    <a:pt x="23539" y="4698"/>
                    <a:pt x="23515" y="4691"/>
                    <a:pt x="23492" y="4691"/>
                  </a:cubicBezTo>
                  <a:close/>
                  <a:moveTo>
                    <a:pt x="3175" y="4755"/>
                  </a:moveTo>
                  <a:cubicBezTo>
                    <a:pt x="3150" y="4755"/>
                    <a:pt x="3125" y="4763"/>
                    <a:pt x="3108" y="4780"/>
                  </a:cubicBezTo>
                  <a:cubicBezTo>
                    <a:pt x="2908" y="5014"/>
                    <a:pt x="2707" y="5248"/>
                    <a:pt x="2540" y="5515"/>
                  </a:cubicBezTo>
                  <a:cubicBezTo>
                    <a:pt x="2507" y="5548"/>
                    <a:pt x="2507" y="5615"/>
                    <a:pt x="2540" y="5649"/>
                  </a:cubicBezTo>
                  <a:lnTo>
                    <a:pt x="2607" y="5649"/>
                  </a:lnTo>
                  <a:cubicBezTo>
                    <a:pt x="2640" y="5649"/>
                    <a:pt x="2640" y="5649"/>
                    <a:pt x="2674" y="5615"/>
                  </a:cubicBezTo>
                  <a:cubicBezTo>
                    <a:pt x="2841" y="5381"/>
                    <a:pt x="3041" y="5147"/>
                    <a:pt x="3242" y="4913"/>
                  </a:cubicBezTo>
                  <a:cubicBezTo>
                    <a:pt x="3275" y="4880"/>
                    <a:pt x="3275" y="4813"/>
                    <a:pt x="3242" y="4780"/>
                  </a:cubicBezTo>
                  <a:cubicBezTo>
                    <a:pt x="3225" y="4763"/>
                    <a:pt x="3200" y="4755"/>
                    <a:pt x="3175" y="4755"/>
                  </a:cubicBezTo>
                  <a:close/>
                  <a:moveTo>
                    <a:pt x="24598" y="6192"/>
                  </a:moveTo>
                  <a:cubicBezTo>
                    <a:pt x="24573" y="6192"/>
                    <a:pt x="24548" y="6200"/>
                    <a:pt x="24531" y="6217"/>
                  </a:cubicBezTo>
                  <a:cubicBezTo>
                    <a:pt x="24498" y="6217"/>
                    <a:pt x="24464" y="6284"/>
                    <a:pt x="24498" y="6317"/>
                  </a:cubicBezTo>
                  <a:cubicBezTo>
                    <a:pt x="24665" y="6584"/>
                    <a:pt x="24832" y="6852"/>
                    <a:pt x="24966" y="7119"/>
                  </a:cubicBezTo>
                  <a:cubicBezTo>
                    <a:pt x="24999" y="7153"/>
                    <a:pt x="24999" y="7153"/>
                    <a:pt x="25032" y="7186"/>
                  </a:cubicBezTo>
                  <a:lnTo>
                    <a:pt x="25099" y="7153"/>
                  </a:lnTo>
                  <a:cubicBezTo>
                    <a:pt x="25133" y="7119"/>
                    <a:pt x="25133" y="7086"/>
                    <a:pt x="25133" y="7052"/>
                  </a:cubicBezTo>
                  <a:cubicBezTo>
                    <a:pt x="24999" y="6751"/>
                    <a:pt x="24832" y="6484"/>
                    <a:pt x="24665" y="6217"/>
                  </a:cubicBezTo>
                  <a:cubicBezTo>
                    <a:pt x="24648" y="6200"/>
                    <a:pt x="24623" y="6192"/>
                    <a:pt x="24598" y="6192"/>
                  </a:cubicBezTo>
                  <a:close/>
                  <a:moveTo>
                    <a:pt x="2085" y="6228"/>
                  </a:moveTo>
                  <a:cubicBezTo>
                    <a:pt x="2056" y="6228"/>
                    <a:pt x="2025" y="6244"/>
                    <a:pt x="2005" y="6284"/>
                  </a:cubicBezTo>
                  <a:cubicBezTo>
                    <a:pt x="1838" y="6551"/>
                    <a:pt x="1671" y="6818"/>
                    <a:pt x="1537" y="7086"/>
                  </a:cubicBezTo>
                  <a:cubicBezTo>
                    <a:pt x="1504" y="7119"/>
                    <a:pt x="1537" y="7186"/>
                    <a:pt x="1571" y="7219"/>
                  </a:cubicBezTo>
                  <a:lnTo>
                    <a:pt x="1638" y="7219"/>
                  </a:lnTo>
                  <a:cubicBezTo>
                    <a:pt x="1638" y="7219"/>
                    <a:pt x="1671" y="7186"/>
                    <a:pt x="1704" y="7186"/>
                  </a:cubicBezTo>
                  <a:cubicBezTo>
                    <a:pt x="1838" y="6885"/>
                    <a:pt x="2005" y="6618"/>
                    <a:pt x="2172" y="6384"/>
                  </a:cubicBezTo>
                  <a:cubicBezTo>
                    <a:pt x="2206" y="6317"/>
                    <a:pt x="2172" y="6284"/>
                    <a:pt x="2139" y="6250"/>
                  </a:cubicBezTo>
                  <a:cubicBezTo>
                    <a:pt x="2125" y="6236"/>
                    <a:pt x="2106" y="6228"/>
                    <a:pt x="2085" y="6228"/>
                  </a:cubicBezTo>
                  <a:close/>
                  <a:moveTo>
                    <a:pt x="25457" y="7823"/>
                  </a:moveTo>
                  <a:cubicBezTo>
                    <a:pt x="25394" y="7823"/>
                    <a:pt x="25323" y="7889"/>
                    <a:pt x="25367" y="7955"/>
                  </a:cubicBezTo>
                  <a:cubicBezTo>
                    <a:pt x="25500" y="8222"/>
                    <a:pt x="25601" y="8523"/>
                    <a:pt x="25734" y="8790"/>
                  </a:cubicBezTo>
                  <a:cubicBezTo>
                    <a:pt x="25734" y="8824"/>
                    <a:pt x="25768" y="8857"/>
                    <a:pt x="25801" y="8857"/>
                  </a:cubicBezTo>
                  <a:lnTo>
                    <a:pt x="25834" y="8857"/>
                  </a:lnTo>
                  <a:cubicBezTo>
                    <a:pt x="25868" y="8857"/>
                    <a:pt x="25901" y="8790"/>
                    <a:pt x="25901" y="8757"/>
                  </a:cubicBezTo>
                  <a:cubicBezTo>
                    <a:pt x="25801" y="8456"/>
                    <a:pt x="25667" y="8155"/>
                    <a:pt x="25534" y="7888"/>
                  </a:cubicBezTo>
                  <a:cubicBezTo>
                    <a:pt x="25522" y="7842"/>
                    <a:pt x="25491" y="7823"/>
                    <a:pt x="25457" y="7823"/>
                  </a:cubicBezTo>
                  <a:close/>
                  <a:moveTo>
                    <a:pt x="1185" y="7866"/>
                  </a:moveTo>
                  <a:cubicBezTo>
                    <a:pt x="1159" y="7866"/>
                    <a:pt x="1136" y="7882"/>
                    <a:pt x="1136" y="7921"/>
                  </a:cubicBezTo>
                  <a:cubicBezTo>
                    <a:pt x="1003" y="8189"/>
                    <a:pt x="902" y="8489"/>
                    <a:pt x="769" y="8790"/>
                  </a:cubicBezTo>
                  <a:cubicBezTo>
                    <a:pt x="769" y="8824"/>
                    <a:pt x="802" y="8890"/>
                    <a:pt x="836" y="8890"/>
                  </a:cubicBezTo>
                  <a:lnTo>
                    <a:pt x="869" y="8890"/>
                  </a:lnTo>
                  <a:cubicBezTo>
                    <a:pt x="902" y="8890"/>
                    <a:pt x="936" y="8857"/>
                    <a:pt x="969" y="8824"/>
                  </a:cubicBezTo>
                  <a:cubicBezTo>
                    <a:pt x="1069" y="8556"/>
                    <a:pt x="1170" y="8255"/>
                    <a:pt x="1303" y="7988"/>
                  </a:cubicBezTo>
                  <a:cubicBezTo>
                    <a:pt x="1303" y="7955"/>
                    <a:pt x="1303" y="7888"/>
                    <a:pt x="1237" y="7888"/>
                  </a:cubicBezTo>
                  <a:cubicBezTo>
                    <a:pt x="1223" y="7874"/>
                    <a:pt x="1203" y="7866"/>
                    <a:pt x="1185" y="7866"/>
                  </a:cubicBezTo>
                  <a:close/>
                  <a:moveTo>
                    <a:pt x="26101" y="9546"/>
                  </a:moveTo>
                  <a:cubicBezTo>
                    <a:pt x="26089" y="9546"/>
                    <a:pt x="26077" y="9550"/>
                    <a:pt x="26068" y="9559"/>
                  </a:cubicBezTo>
                  <a:cubicBezTo>
                    <a:pt x="26002" y="9559"/>
                    <a:pt x="26002" y="9626"/>
                    <a:pt x="26002" y="9659"/>
                  </a:cubicBezTo>
                  <a:cubicBezTo>
                    <a:pt x="26102" y="9960"/>
                    <a:pt x="26169" y="10261"/>
                    <a:pt x="26236" y="10561"/>
                  </a:cubicBezTo>
                  <a:cubicBezTo>
                    <a:pt x="26236" y="10595"/>
                    <a:pt x="26269" y="10628"/>
                    <a:pt x="26302" y="10628"/>
                  </a:cubicBezTo>
                  <a:lnTo>
                    <a:pt x="26336" y="10628"/>
                  </a:lnTo>
                  <a:cubicBezTo>
                    <a:pt x="26369" y="10628"/>
                    <a:pt x="26403" y="10561"/>
                    <a:pt x="26403" y="10528"/>
                  </a:cubicBezTo>
                  <a:cubicBezTo>
                    <a:pt x="26336" y="10227"/>
                    <a:pt x="26269" y="9926"/>
                    <a:pt x="26169" y="9626"/>
                  </a:cubicBezTo>
                  <a:cubicBezTo>
                    <a:pt x="26169" y="9577"/>
                    <a:pt x="26133" y="9546"/>
                    <a:pt x="26101" y="9546"/>
                  </a:cubicBezTo>
                  <a:close/>
                  <a:moveTo>
                    <a:pt x="635" y="9592"/>
                  </a:moveTo>
                  <a:cubicBezTo>
                    <a:pt x="568" y="9592"/>
                    <a:pt x="535" y="9626"/>
                    <a:pt x="501" y="9659"/>
                  </a:cubicBezTo>
                  <a:cubicBezTo>
                    <a:pt x="434" y="9960"/>
                    <a:pt x="368" y="10261"/>
                    <a:pt x="301" y="10561"/>
                  </a:cubicBezTo>
                  <a:cubicBezTo>
                    <a:pt x="301" y="10628"/>
                    <a:pt x="301" y="10662"/>
                    <a:pt x="368" y="10695"/>
                  </a:cubicBezTo>
                  <a:cubicBezTo>
                    <a:pt x="401" y="10695"/>
                    <a:pt x="468" y="10662"/>
                    <a:pt x="468" y="10595"/>
                  </a:cubicBezTo>
                  <a:cubicBezTo>
                    <a:pt x="535" y="10294"/>
                    <a:pt x="602" y="10027"/>
                    <a:pt x="702" y="9726"/>
                  </a:cubicBezTo>
                  <a:cubicBezTo>
                    <a:pt x="702" y="9659"/>
                    <a:pt x="668" y="9626"/>
                    <a:pt x="635" y="9592"/>
                  </a:cubicBezTo>
                  <a:close/>
                  <a:moveTo>
                    <a:pt x="26477" y="11379"/>
                  </a:moveTo>
                  <a:cubicBezTo>
                    <a:pt x="26428" y="11379"/>
                    <a:pt x="26384" y="11422"/>
                    <a:pt x="26403" y="11497"/>
                  </a:cubicBezTo>
                  <a:cubicBezTo>
                    <a:pt x="26436" y="11798"/>
                    <a:pt x="26469" y="12099"/>
                    <a:pt x="26469" y="12400"/>
                  </a:cubicBezTo>
                  <a:cubicBezTo>
                    <a:pt x="26469" y="12466"/>
                    <a:pt x="26536" y="12500"/>
                    <a:pt x="26570" y="12500"/>
                  </a:cubicBezTo>
                  <a:cubicBezTo>
                    <a:pt x="26637" y="12500"/>
                    <a:pt x="26670" y="12433"/>
                    <a:pt x="26670" y="12400"/>
                  </a:cubicBezTo>
                  <a:cubicBezTo>
                    <a:pt x="26637" y="12099"/>
                    <a:pt x="26603" y="11765"/>
                    <a:pt x="26570" y="11464"/>
                  </a:cubicBezTo>
                  <a:cubicBezTo>
                    <a:pt x="26555" y="11405"/>
                    <a:pt x="26515" y="11379"/>
                    <a:pt x="26477" y="11379"/>
                  </a:cubicBezTo>
                  <a:close/>
                  <a:moveTo>
                    <a:pt x="208" y="11442"/>
                  </a:moveTo>
                  <a:cubicBezTo>
                    <a:pt x="170" y="11442"/>
                    <a:pt x="134" y="11469"/>
                    <a:pt x="134" y="11531"/>
                  </a:cubicBezTo>
                  <a:cubicBezTo>
                    <a:pt x="67" y="11831"/>
                    <a:pt x="33" y="12132"/>
                    <a:pt x="33" y="12433"/>
                  </a:cubicBezTo>
                  <a:cubicBezTo>
                    <a:pt x="33" y="12500"/>
                    <a:pt x="67" y="12533"/>
                    <a:pt x="100" y="12533"/>
                  </a:cubicBezTo>
                  <a:lnTo>
                    <a:pt x="100" y="12500"/>
                  </a:lnTo>
                  <a:cubicBezTo>
                    <a:pt x="120" y="12510"/>
                    <a:pt x="137" y="12514"/>
                    <a:pt x="150" y="12514"/>
                  </a:cubicBezTo>
                  <a:cubicBezTo>
                    <a:pt x="184" y="12514"/>
                    <a:pt x="201" y="12490"/>
                    <a:pt x="201" y="12466"/>
                  </a:cubicBezTo>
                  <a:cubicBezTo>
                    <a:pt x="234" y="12166"/>
                    <a:pt x="267" y="11831"/>
                    <a:pt x="301" y="11531"/>
                  </a:cubicBezTo>
                  <a:cubicBezTo>
                    <a:pt x="301" y="11477"/>
                    <a:pt x="253" y="11442"/>
                    <a:pt x="208" y="11442"/>
                  </a:cubicBezTo>
                  <a:close/>
                  <a:moveTo>
                    <a:pt x="67" y="13269"/>
                  </a:moveTo>
                  <a:cubicBezTo>
                    <a:pt x="33" y="13269"/>
                    <a:pt x="0" y="13302"/>
                    <a:pt x="0" y="13369"/>
                  </a:cubicBezTo>
                  <a:cubicBezTo>
                    <a:pt x="0" y="13670"/>
                    <a:pt x="33" y="13970"/>
                    <a:pt x="33" y="14305"/>
                  </a:cubicBezTo>
                  <a:cubicBezTo>
                    <a:pt x="33" y="14338"/>
                    <a:pt x="67" y="14371"/>
                    <a:pt x="100" y="14371"/>
                  </a:cubicBezTo>
                  <a:lnTo>
                    <a:pt x="134" y="14371"/>
                  </a:lnTo>
                  <a:cubicBezTo>
                    <a:pt x="167" y="14371"/>
                    <a:pt x="201" y="14338"/>
                    <a:pt x="201" y="14271"/>
                  </a:cubicBezTo>
                  <a:cubicBezTo>
                    <a:pt x="167" y="13970"/>
                    <a:pt x="167" y="13670"/>
                    <a:pt x="167" y="13369"/>
                  </a:cubicBezTo>
                  <a:cubicBezTo>
                    <a:pt x="167" y="13302"/>
                    <a:pt x="134" y="13269"/>
                    <a:pt x="67" y="13269"/>
                  </a:cubicBezTo>
                  <a:close/>
                  <a:moveTo>
                    <a:pt x="26603" y="13235"/>
                  </a:moveTo>
                  <a:cubicBezTo>
                    <a:pt x="26570" y="13235"/>
                    <a:pt x="26536" y="13269"/>
                    <a:pt x="26536" y="13335"/>
                  </a:cubicBezTo>
                  <a:lnTo>
                    <a:pt x="26536" y="13369"/>
                  </a:lnTo>
                  <a:cubicBezTo>
                    <a:pt x="26536" y="13670"/>
                    <a:pt x="26503" y="13970"/>
                    <a:pt x="26503" y="14271"/>
                  </a:cubicBezTo>
                  <a:cubicBezTo>
                    <a:pt x="26503" y="14338"/>
                    <a:pt x="26536" y="14371"/>
                    <a:pt x="26570" y="14371"/>
                  </a:cubicBezTo>
                  <a:lnTo>
                    <a:pt x="26570" y="14338"/>
                  </a:lnTo>
                  <a:cubicBezTo>
                    <a:pt x="26580" y="14348"/>
                    <a:pt x="26592" y="14352"/>
                    <a:pt x="26605" y="14352"/>
                  </a:cubicBezTo>
                  <a:cubicBezTo>
                    <a:pt x="26637" y="14352"/>
                    <a:pt x="26670" y="14328"/>
                    <a:pt x="26670" y="14305"/>
                  </a:cubicBezTo>
                  <a:cubicBezTo>
                    <a:pt x="26703" y="13970"/>
                    <a:pt x="26703" y="13670"/>
                    <a:pt x="26703" y="13369"/>
                  </a:cubicBezTo>
                  <a:lnTo>
                    <a:pt x="26703" y="13335"/>
                  </a:lnTo>
                  <a:cubicBezTo>
                    <a:pt x="26703" y="13269"/>
                    <a:pt x="26670" y="13235"/>
                    <a:pt x="26603" y="13235"/>
                  </a:cubicBezTo>
                  <a:close/>
                  <a:moveTo>
                    <a:pt x="26482" y="15088"/>
                  </a:moveTo>
                  <a:cubicBezTo>
                    <a:pt x="26441" y="15088"/>
                    <a:pt x="26403" y="15115"/>
                    <a:pt x="26403" y="15174"/>
                  </a:cubicBezTo>
                  <a:cubicBezTo>
                    <a:pt x="26336" y="15474"/>
                    <a:pt x="26302" y="15775"/>
                    <a:pt x="26236" y="16076"/>
                  </a:cubicBezTo>
                  <a:cubicBezTo>
                    <a:pt x="26236" y="16143"/>
                    <a:pt x="26269" y="16176"/>
                    <a:pt x="26302" y="16176"/>
                  </a:cubicBezTo>
                  <a:lnTo>
                    <a:pt x="26336" y="16176"/>
                  </a:lnTo>
                  <a:cubicBezTo>
                    <a:pt x="26369" y="16176"/>
                    <a:pt x="26403" y="16143"/>
                    <a:pt x="26403" y="16109"/>
                  </a:cubicBezTo>
                  <a:cubicBezTo>
                    <a:pt x="26469" y="15809"/>
                    <a:pt x="26536" y="15508"/>
                    <a:pt x="26570" y="15207"/>
                  </a:cubicBezTo>
                  <a:cubicBezTo>
                    <a:pt x="26589" y="15132"/>
                    <a:pt x="26534" y="15088"/>
                    <a:pt x="26482" y="15088"/>
                  </a:cubicBezTo>
                  <a:close/>
                  <a:moveTo>
                    <a:pt x="219" y="15088"/>
                  </a:moveTo>
                  <a:cubicBezTo>
                    <a:pt x="163" y="15088"/>
                    <a:pt x="100" y="15132"/>
                    <a:pt x="100" y="15207"/>
                  </a:cubicBezTo>
                  <a:cubicBezTo>
                    <a:pt x="167" y="15508"/>
                    <a:pt x="201" y="15809"/>
                    <a:pt x="267" y="16109"/>
                  </a:cubicBezTo>
                  <a:cubicBezTo>
                    <a:pt x="292" y="16158"/>
                    <a:pt x="316" y="16189"/>
                    <a:pt x="341" y="16189"/>
                  </a:cubicBezTo>
                  <a:cubicBezTo>
                    <a:pt x="350" y="16189"/>
                    <a:pt x="359" y="16185"/>
                    <a:pt x="368" y="16176"/>
                  </a:cubicBezTo>
                  <a:lnTo>
                    <a:pt x="401" y="16176"/>
                  </a:lnTo>
                  <a:cubicBezTo>
                    <a:pt x="434" y="16176"/>
                    <a:pt x="468" y="16143"/>
                    <a:pt x="468" y="16076"/>
                  </a:cubicBezTo>
                  <a:cubicBezTo>
                    <a:pt x="401" y="15775"/>
                    <a:pt x="334" y="15474"/>
                    <a:pt x="301" y="15174"/>
                  </a:cubicBezTo>
                  <a:cubicBezTo>
                    <a:pt x="301" y="15115"/>
                    <a:pt x="262" y="15088"/>
                    <a:pt x="219" y="15088"/>
                  </a:cubicBezTo>
                  <a:close/>
                  <a:moveTo>
                    <a:pt x="607" y="16929"/>
                  </a:moveTo>
                  <a:cubicBezTo>
                    <a:pt x="558" y="16929"/>
                    <a:pt x="501" y="16980"/>
                    <a:pt x="501" y="17045"/>
                  </a:cubicBezTo>
                  <a:cubicBezTo>
                    <a:pt x="602" y="17346"/>
                    <a:pt x="702" y="17647"/>
                    <a:pt x="802" y="17948"/>
                  </a:cubicBezTo>
                  <a:cubicBezTo>
                    <a:pt x="802" y="17981"/>
                    <a:pt x="836" y="17981"/>
                    <a:pt x="869" y="17981"/>
                  </a:cubicBezTo>
                  <a:lnTo>
                    <a:pt x="902" y="17981"/>
                  </a:lnTo>
                  <a:cubicBezTo>
                    <a:pt x="969" y="17981"/>
                    <a:pt x="969" y="17914"/>
                    <a:pt x="969" y="17847"/>
                  </a:cubicBezTo>
                  <a:cubicBezTo>
                    <a:pt x="869" y="17580"/>
                    <a:pt x="769" y="17279"/>
                    <a:pt x="668" y="16978"/>
                  </a:cubicBezTo>
                  <a:cubicBezTo>
                    <a:pt x="657" y="16943"/>
                    <a:pt x="633" y="16929"/>
                    <a:pt x="607" y="16929"/>
                  </a:cubicBezTo>
                  <a:close/>
                  <a:moveTo>
                    <a:pt x="26088" y="16932"/>
                  </a:moveTo>
                  <a:cubicBezTo>
                    <a:pt x="26051" y="16932"/>
                    <a:pt x="26026" y="16963"/>
                    <a:pt x="26002" y="17012"/>
                  </a:cubicBezTo>
                  <a:cubicBezTo>
                    <a:pt x="25935" y="17279"/>
                    <a:pt x="25834" y="17580"/>
                    <a:pt x="25734" y="17881"/>
                  </a:cubicBezTo>
                  <a:cubicBezTo>
                    <a:pt x="25701" y="17914"/>
                    <a:pt x="25734" y="17981"/>
                    <a:pt x="25768" y="17981"/>
                  </a:cubicBezTo>
                  <a:lnTo>
                    <a:pt x="25801" y="17981"/>
                  </a:lnTo>
                  <a:lnTo>
                    <a:pt x="25801" y="17948"/>
                  </a:lnTo>
                  <a:lnTo>
                    <a:pt x="25901" y="17948"/>
                  </a:lnTo>
                  <a:cubicBezTo>
                    <a:pt x="26002" y="17647"/>
                    <a:pt x="26102" y="17346"/>
                    <a:pt x="26202" y="17045"/>
                  </a:cubicBezTo>
                  <a:cubicBezTo>
                    <a:pt x="26202" y="17012"/>
                    <a:pt x="26169" y="16945"/>
                    <a:pt x="26135" y="16945"/>
                  </a:cubicBezTo>
                  <a:cubicBezTo>
                    <a:pt x="26117" y="16936"/>
                    <a:pt x="26102" y="16932"/>
                    <a:pt x="26088" y="16932"/>
                  </a:cubicBezTo>
                  <a:close/>
                  <a:moveTo>
                    <a:pt x="25473" y="18634"/>
                  </a:moveTo>
                  <a:cubicBezTo>
                    <a:pt x="25441" y="18634"/>
                    <a:pt x="25411" y="18649"/>
                    <a:pt x="25400" y="18683"/>
                  </a:cubicBezTo>
                  <a:cubicBezTo>
                    <a:pt x="25266" y="18984"/>
                    <a:pt x="25133" y="19251"/>
                    <a:pt x="24966" y="19518"/>
                  </a:cubicBezTo>
                  <a:cubicBezTo>
                    <a:pt x="24966" y="19585"/>
                    <a:pt x="24966" y="19652"/>
                    <a:pt x="25032" y="19652"/>
                  </a:cubicBezTo>
                  <a:lnTo>
                    <a:pt x="25066" y="19652"/>
                  </a:lnTo>
                  <a:cubicBezTo>
                    <a:pt x="25099" y="19652"/>
                    <a:pt x="25133" y="19652"/>
                    <a:pt x="25133" y="19619"/>
                  </a:cubicBezTo>
                  <a:cubicBezTo>
                    <a:pt x="25300" y="19351"/>
                    <a:pt x="25433" y="19050"/>
                    <a:pt x="25567" y="18783"/>
                  </a:cubicBezTo>
                  <a:cubicBezTo>
                    <a:pt x="25612" y="18694"/>
                    <a:pt x="25537" y="18634"/>
                    <a:pt x="25473" y="18634"/>
                  </a:cubicBezTo>
                  <a:close/>
                  <a:moveTo>
                    <a:pt x="1230" y="18634"/>
                  </a:moveTo>
                  <a:cubicBezTo>
                    <a:pt x="1166" y="18634"/>
                    <a:pt x="1092" y="18694"/>
                    <a:pt x="1136" y="18783"/>
                  </a:cubicBezTo>
                  <a:cubicBezTo>
                    <a:pt x="1270" y="19050"/>
                    <a:pt x="1404" y="19351"/>
                    <a:pt x="1571" y="19619"/>
                  </a:cubicBezTo>
                  <a:cubicBezTo>
                    <a:pt x="1571" y="19652"/>
                    <a:pt x="1604" y="19652"/>
                    <a:pt x="1638" y="19652"/>
                  </a:cubicBezTo>
                  <a:lnTo>
                    <a:pt x="1638" y="19685"/>
                  </a:lnTo>
                  <a:cubicBezTo>
                    <a:pt x="1704" y="19685"/>
                    <a:pt x="1738" y="19585"/>
                    <a:pt x="1738" y="19518"/>
                  </a:cubicBezTo>
                  <a:cubicBezTo>
                    <a:pt x="1571" y="19251"/>
                    <a:pt x="1437" y="18984"/>
                    <a:pt x="1303" y="18683"/>
                  </a:cubicBezTo>
                  <a:cubicBezTo>
                    <a:pt x="1292" y="18649"/>
                    <a:pt x="1263" y="18634"/>
                    <a:pt x="1230" y="18634"/>
                  </a:cubicBezTo>
                  <a:close/>
                  <a:moveTo>
                    <a:pt x="2106" y="20293"/>
                  </a:moveTo>
                  <a:cubicBezTo>
                    <a:pt x="2044" y="20293"/>
                    <a:pt x="1981" y="20348"/>
                    <a:pt x="2005" y="20421"/>
                  </a:cubicBezTo>
                  <a:cubicBezTo>
                    <a:pt x="2172" y="20688"/>
                    <a:pt x="2373" y="20955"/>
                    <a:pt x="2540" y="21189"/>
                  </a:cubicBezTo>
                  <a:cubicBezTo>
                    <a:pt x="2573" y="21223"/>
                    <a:pt x="2573" y="21256"/>
                    <a:pt x="2607" y="21256"/>
                  </a:cubicBezTo>
                  <a:lnTo>
                    <a:pt x="2607" y="21223"/>
                  </a:lnTo>
                  <a:lnTo>
                    <a:pt x="2674" y="21223"/>
                  </a:lnTo>
                  <a:cubicBezTo>
                    <a:pt x="2741" y="21189"/>
                    <a:pt x="2741" y="21122"/>
                    <a:pt x="2674" y="21089"/>
                  </a:cubicBezTo>
                  <a:cubicBezTo>
                    <a:pt x="2507" y="20855"/>
                    <a:pt x="2339" y="20588"/>
                    <a:pt x="2172" y="20320"/>
                  </a:cubicBezTo>
                  <a:cubicBezTo>
                    <a:pt x="2154" y="20302"/>
                    <a:pt x="2130" y="20293"/>
                    <a:pt x="2106" y="20293"/>
                  </a:cubicBezTo>
                  <a:close/>
                  <a:moveTo>
                    <a:pt x="24569" y="20295"/>
                  </a:moveTo>
                  <a:cubicBezTo>
                    <a:pt x="24548" y="20295"/>
                    <a:pt x="24531" y="20304"/>
                    <a:pt x="24531" y="20320"/>
                  </a:cubicBezTo>
                  <a:cubicBezTo>
                    <a:pt x="24364" y="20588"/>
                    <a:pt x="24197" y="20855"/>
                    <a:pt x="23996" y="21089"/>
                  </a:cubicBezTo>
                  <a:cubicBezTo>
                    <a:pt x="23963" y="21156"/>
                    <a:pt x="23996" y="21256"/>
                    <a:pt x="24063" y="21256"/>
                  </a:cubicBezTo>
                  <a:lnTo>
                    <a:pt x="24063" y="21223"/>
                  </a:lnTo>
                  <a:cubicBezTo>
                    <a:pt x="24097" y="21223"/>
                    <a:pt x="24130" y="21223"/>
                    <a:pt x="24163" y="21189"/>
                  </a:cubicBezTo>
                  <a:cubicBezTo>
                    <a:pt x="24331" y="20955"/>
                    <a:pt x="24498" y="20688"/>
                    <a:pt x="24665" y="20421"/>
                  </a:cubicBezTo>
                  <a:cubicBezTo>
                    <a:pt x="24698" y="20387"/>
                    <a:pt x="24698" y="20320"/>
                    <a:pt x="24631" y="20320"/>
                  </a:cubicBezTo>
                  <a:cubicBezTo>
                    <a:pt x="24615" y="20304"/>
                    <a:pt x="24590" y="20295"/>
                    <a:pt x="24569" y="20295"/>
                  </a:cubicBezTo>
                  <a:close/>
                  <a:moveTo>
                    <a:pt x="3175" y="21766"/>
                  </a:moveTo>
                  <a:cubicBezTo>
                    <a:pt x="3150" y="21766"/>
                    <a:pt x="3125" y="21774"/>
                    <a:pt x="3108" y="21791"/>
                  </a:cubicBezTo>
                  <a:cubicBezTo>
                    <a:pt x="3075" y="21824"/>
                    <a:pt x="3075" y="21891"/>
                    <a:pt x="3108" y="21925"/>
                  </a:cubicBezTo>
                  <a:cubicBezTo>
                    <a:pt x="3342" y="22159"/>
                    <a:pt x="3543" y="22392"/>
                    <a:pt x="3743" y="22626"/>
                  </a:cubicBezTo>
                  <a:cubicBezTo>
                    <a:pt x="3777" y="22626"/>
                    <a:pt x="3777" y="22660"/>
                    <a:pt x="3810" y="22660"/>
                  </a:cubicBezTo>
                  <a:cubicBezTo>
                    <a:pt x="3843" y="22626"/>
                    <a:pt x="3843" y="22626"/>
                    <a:pt x="3877" y="22593"/>
                  </a:cubicBezTo>
                  <a:cubicBezTo>
                    <a:pt x="3910" y="22560"/>
                    <a:pt x="3910" y="22526"/>
                    <a:pt x="3877" y="22493"/>
                  </a:cubicBezTo>
                  <a:cubicBezTo>
                    <a:pt x="3676" y="22259"/>
                    <a:pt x="3442" y="22025"/>
                    <a:pt x="3242" y="21791"/>
                  </a:cubicBezTo>
                  <a:cubicBezTo>
                    <a:pt x="3225" y="21774"/>
                    <a:pt x="3200" y="21766"/>
                    <a:pt x="3175" y="21766"/>
                  </a:cubicBezTo>
                  <a:close/>
                  <a:moveTo>
                    <a:pt x="23495" y="21774"/>
                  </a:moveTo>
                  <a:cubicBezTo>
                    <a:pt x="23470" y="21774"/>
                    <a:pt x="23445" y="21791"/>
                    <a:pt x="23428" y="21824"/>
                  </a:cubicBezTo>
                  <a:cubicBezTo>
                    <a:pt x="23228" y="22058"/>
                    <a:pt x="23027" y="22259"/>
                    <a:pt x="22827" y="22493"/>
                  </a:cubicBezTo>
                  <a:cubicBezTo>
                    <a:pt x="22793" y="22526"/>
                    <a:pt x="22793" y="22593"/>
                    <a:pt x="22827" y="22626"/>
                  </a:cubicBezTo>
                  <a:cubicBezTo>
                    <a:pt x="22827" y="22626"/>
                    <a:pt x="22860" y="22660"/>
                    <a:pt x="22893" y="22660"/>
                  </a:cubicBezTo>
                  <a:lnTo>
                    <a:pt x="22893" y="22626"/>
                  </a:lnTo>
                  <a:lnTo>
                    <a:pt x="22927" y="22626"/>
                  </a:lnTo>
                  <a:cubicBezTo>
                    <a:pt x="23161" y="22392"/>
                    <a:pt x="23361" y="22159"/>
                    <a:pt x="23562" y="21925"/>
                  </a:cubicBezTo>
                  <a:cubicBezTo>
                    <a:pt x="23595" y="21891"/>
                    <a:pt x="23595" y="21858"/>
                    <a:pt x="23562" y="21824"/>
                  </a:cubicBezTo>
                  <a:cubicBezTo>
                    <a:pt x="23545" y="21791"/>
                    <a:pt x="23520" y="21774"/>
                    <a:pt x="23495" y="21774"/>
                  </a:cubicBezTo>
                  <a:close/>
                  <a:moveTo>
                    <a:pt x="4477" y="23096"/>
                  </a:moveTo>
                  <a:cubicBezTo>
                    <a:pt x="4397" y="23096"/>
                    <a:pt x="4333" y="23209"/>
                    <a:pt x="4412" y="23261"/>
                  </a:cubicBezTo>
                  <a:cubicBezTo>
                    <a:pt x="4646" y="23462"/>
                    <a:pt x="4879" y="23662"/>
                    <a:pt x="5113" y="23863"/>
                  </a:cubicBezTo>
                  <a:cubicBezTo>
                    <a:pt x="5147" y="23863"/>
                    <a:pt x="5147" y="23863"/>
                    <a:pt x="5180" y="23896"/>
                  </a:cubicBezTo>
                  <a:cubicBezTo>
                    <a:pt x="5214" y="23863"/>
                    <a:pt x="5214" y="23863"/>
                    <a:pt x="5247" y="23863"/>
                  </a:cubicBezTo>
                  <a:cubicBezTo>
                    <a:pt x="5281" y="23796"/>
                    <a:pt x="5281" y="23763"/>
                    <a:pt x="5247" y="23729"/>
                  </a:cubicBezTo>
                  <a:cubicBezTo>
                    <a:pt x="5013" y="23529"/>
                    <a:pt x="4746" y="23328"/>
                    <a:pt x="4545" y="23128"/>
                  </a:cubicBezTo>
                  <a:cubicBezTo>
                    <a:pt x="4523" y="23106"/>
                    <a:pt x="4499" y="23096"/>
                    <a:pt x="4477" y="23096"/>
                  </a:cubicBezTo>
                  <a:close/>
                  <a:moveTo>
                    <a:pt x="22210" y="23106"/>
                  </a:moveTo>
                  <a:cubicBezTo>
                    <a:pt x="22192" y="23106"/>
                    <a:pt x="22173" y="23113"/>
                    <a:pt x="22158" y="23128"/>
                  </a:cubicBezTo>
                  <a:cubicBezTo>
                    <a:pt x="21924" y="23328"/>
                    <a:pt x="21690" y="23529"/>
                    <a:pt x="21423" y="23729"/>
                  </a:cubicBezTo>
                  <a:cubicBezTo>
                    <a:pt x="21389" y="23763"/>
                    <a:pt x="21389" y="23796"/>
                    <a:pt x="21423" y="23830"/>
                  </a:cubicBezTo>
                  <a:cubicBezTo>
                    <a:pt x="21456" y="23863"/>
                    <a:pt x="21490" y="23863"/>
                    <a:pt x="21523" y="23896"/>
                  </a:cubicBezTo>
                  <a:lnTo>
                    <a:pt x="21523" y="23863"/>
                  </a:lnTo>
                  <a:lnTo>
                    <a:pt x="21557" y="23863"/>
                  </a:lnTo>
                  <a:cubicBezTo>
                    <a:pt x="21791" y="23662"/>
                    <a:pt x="22024" y="23462"/>
                    <a:pt x="22258" y="23261"/>
                  </a:cubicBezTo>
                  <a:cubicBezTo>
                    <a:pt x="22336" y="23184"/>
                    <a:pt x="22273" y="23106"/>
                    <a:pt x="22210" y="23106"/>
                  </a:cubicBezTo>
                  <a:close/>
                  <a:moveTo>
                    <a:pt x="20775" y="24242"/>
                  </a:moveTo>
                  <a:cubicBezTo>
                    <a:pt x="20754" y="24242"/>
                    <a:pt x="20735" y="24250"/>
                    <a:pt x="20721" y="24264"/>
                  </a:cubicBezTo>
                  <a:cubicBezTo>
                    <a:pt x="20454" y="24431"/>
                    <a:pt x="20186" y="24598"/>
                    <a:pt x="19952" y="24732"/>
                  </a:cubicBezTo>
                  <a:cubicBezTo>
                    <a:pt x="19852" y="24799"/>
                    <a:pt x="19886" y="24899"/>
                    <a:pt x="19986" y="24899"/>
                  </a:cubicBezTo>
                  <a:lnTo>
                    <a:pt x="20019" y="24899"/>
                  </a:lnTo>
                  <a:cubicBezTo>
                    <a:pt x="20287" y="24732"/>
                    <a:pt x="20554" y="24598"/>
                    <a:pt x="20821" y="24398"/>
                  </a:cubicBezTo>
                  <a:cubicBezTo>
                    <a:pt x="20855" y="24364"/>
                    <a:pt x="20855" y="24331"/>
                    <a:pt x="20855" y="24297"/>
                  </a:cubicBezTo>
                  <a:cubicBezTo>
                    <a:pt x="20835" y="24258"/>
                    <a:pt x="20804" y="24242"/>
                    <a:pt x="20775" y="24242"/>
                  </a:cubicBezTo>
                  <a:close/>
                  <a:moveTo>
                    <a:pt x="5946" y="24250"/>
                  </a:moveTo>
                  <a:cubicBezTo>
                    <a:pt x="5913" y="24250"/>
                    <a:pt x="5872" y="24274"/>
                    <a:pt x="5849" y="24297"/>
                  </a:cubicBezTo>
                  <a:cubicBezTo>
                    <a:pt x="5815" y="24331"/>
                    <a:pt x="5849" y="24398"/>
                    <a:pt x="5882" y="24431"/>
                  </a:cubicBezTo>
                  <a:cubicBezTo>
                    <a:pt x="6149" y="24598"/>
                    <a:pt x="6417" y="24765"/>
                    <a:pt x="6684" y="24899"/>
                  </a:cubicBezTo>
                  <a:cubicBezTo>
                    <a:pt x="6684" y="24916"/>
                    <a:pt x="6693" y="24924"/>
                    <a:pt x="6701" y="24924"/>
                  </a:cubicBezTo>
                  <a:cubicBezTo>
                    <a:pt x="6709" y="24924"/>
                    <a:pt x="6718" y="24916"/>
                    <a:pt x="6718" y="24899"/>
                  </a:cubicBezTo>
                  <a:lnTo>
                    <a:pt x="6718" y="24932"/>
                  </a:lnTo>
                  <a:cubicBezTo>
                    <a:pt x="6818" y="24932"/>
                    <a:pt x="6851" y="24799"/>
                    <a:pt x="6751" y="24765"/>
                  </a:cubicBezTo>
                  <a:cubicBezTo>
                    <a:pt x="6517" y="24598"/>
                    <a:pt x="6250" y="24431"/>
                    <a:pt x="5982" y="24264"/>
                  </a:cubicBezTo>
                  <a:cubicBezTo>
                    <a:pt x="5973" y="24254"/>
                    <a:pt x="5960" y="24250"/>
                    <a:pt x="5946" y="24250"/>
                  </a:cubicBezTo>
                  <a:close/>
                  <a:moveTo>
                    <a:pt x="7587" y="25166"/>
                  </a:moveTo>
                  <a:cubicBezTo>
                    <a:pt x="7553" y="25166"/>
                    <a:pt x="7486" y="25166"/>
                    <a:pt x="7453" y="25200"/>
                  </a:cubicBezTo>
                  <a:cubicBezTo>
                    <a:pt x="7453" y="25267"/>
                    <a:pt x="7453" y="25300"/>
                    <a:pt x="7520" y="25334"/>
                  </a:cubicBezTo>
                  <a:cubicBezTo>
                    <a:pt x="7787" y="25467"/>
                    <a:pt x="8054" y="25601"/>
                    <a:pt x="8355" y="25735"/>
                  </a:cubicBezTo>
                  <a:lnTo>
                    <a:pt x="8389" y="25735"/>
                  </a:lnTo>
                  <a:cubicBezTo>
                    <a:pt x="8422" y="25735"/>
                    <a:pt x="8456" y="25701"/>
                    <a:pt x="8489" y="25668"/>
                  </a:cubicBezTo>
                  <a:cubicBezTo>
                    <a:pt x="8489" y="25634"/>
                    <a:pt x="8489" y="25567"/>
                    <a:pt x="8422" y="25534"/>
                  </a:cubicBezTo>
                  <a:cubicBezTo>
                    <a:pt x="8155" y="25434"/>
                    <a:pt x="7854" y="25300"/>
                    <a:pt x="7587" y="25166"/>
                  </a:cubicBezTo>
                  <a:close/>
                  <a:moveTo>
                    <a:pt x="19153" y="25153"/>
                  </a:moveTo>
                  <a:cubicBezTo>
                    <a:pt x="19139" y="25153"/>
                    <a:pt x="19127" y="25157"/>
                    <a:pt x="19117" y="25166"/>
                  </a:cubicBezTo>
                  <a:cubicBezTo>
                    <a:pt x="18849" y="25300"/>
                    <a:pt x="18549" y="25434"/>
                    <a:pt x="18281" y="25534"/>
                  </a:cubicBezTo>
                  <a:cubicBezTo>
                    <a:pt x="18248" y="25567"/>
                    <a:pt x="18214" y="25601"/>
                    <a:pt x="18248" y="25668"/>
                  </a:cubicBezTo>
                  <a:cubicBezTo>
                    <a:pt x="18248" y="25701"/>
                    <a:pt x="18281" y="25735"/>
                    <a:pt x="18315" y="25735"/>
                  </a:cubicBezTo>
                  <a:lnTo>
                    <a:pt x="18382" y="25701"/>
                  </a:lnTo>
                  <a:cubicBezTo>
                    <a:pt x="18649" y="25601"/>
                    <a:pt x="18916" y="25467"/>
                    <a:pt x="19217" y="25334"/>
                  </a:cubicBezTo>
                  <a:cubicBezTo>
                    <a:pt x="19251" y="25300"/>
                    <a:pt x="19251" y="25267"/>
                    <a:pt x="19251" y="25200"/>
                  </a:cubicBezTo>
                  <a:cubicBezTo>
                    <a:pt x="19227" y="25176"/>
                    <a:pt x="19187" y="25153"/>
                    <a:pt x="19153" y="25153"/>
                  </a:cubicBezTo>
                  <a:close/>
                  <a:moveTo>
                    <a:pt x="9257" y="25864"/>
                  </a:moveTo>
                  <a:cubicBezTo>
                    <a:pt x="9152" y="25864"/>
                    <a:pt x="9133" y="26005"/>
                    <a:pt x="9224" y="26035"/>
                  </a:cubicBezTo>
                  <a:cubicBezTo>
                    <a:pt x="9525" y="26136"/>
                    <a:pt x="9826" y="26236"/>
                    <a:pt x="10127" y="26303"/>
                  </a:cubicBezTo>
                  <a:lnTo>
                    <a:pt x="10160" y="26303"/>
                  </a:lnTo>
                  <a:cubicBezTo>
                    <a:pt x="10193" y="26303"/>
                    <a:pt x="10227" y="26269"/>
                    <a:pt x="10227" y="26236"/>
                  </a:cubicBezTo>
                  <a:cubicBezTo>
                    <a:pt x="10260" y="26169"/>
                    <a:pt x="10227" y="26136"/>
                    <a:pt x="10160" y="26136"/>
                  </a:cubicBezTo>
                  <a:cubicBezTo>
                    <a:pt x="9859" y="26035"/>
                    <a:pt x="9558" y="25969"/>
                    <a:pt x="9291" y="25868"/>
                  </a:cubicBezTo>
                  <a:cubicBezTo>
                    <a:pt x="9279" y="25865"/>
                    <a:pt x="9268" y="25864"/>
                    <a:pt x="9257" y="25864"/>
                  </a:cubicBezTo>
                  <a:close/>
                  <a:moveTo>
                    <a:pt x="17472" y="25864"/>
                  </a:moveTo>
                  <a:cubicBezTo>
                    <a:pt x="17464" y="25864"/>
                    <a:pt x="17455" y="25865"/>
                    <a:pt x="17446" y="25868"/>
                  </a:cubicBezTo>
                  <a:cubicBezTo>
                    <a:pt x="17145" y="25969"/>
                    <a:pt x="16844" y="26035"/>
                    <a:pt x="16577" y="26102"/>
                  </a:cubicBezTo>
                  <a:cubicBezTo>
                    <a:pt x="16477" y="26136"/>
                    <a:pt x="16477" y="26269"/>
                    <a:pt x="16577" y="26303"/>
                  </a:cubicBezTo>
                  <a:lnTo>
                    <a:pt x="16610" y="26303"/>
                  </a:lnTo>
                  <a:cubicBezTo>
                    <a:pt x="16911" y="26202"/>
                    <a:pt x="17212" y="26136"/>
                    <a:pt x="17513" y="26035"/>
                  </a:cubicBezTo>
                  <a:cubicBezTo>
                    <a:pt x="17604" y="26005"/>
                    <a:pt x="17557" y="25864"/>
                    <a:pt x="17472" y="25864"/>
                  </a:cubicBezTo>
                  <a:close/>
                  <a:moveTo>
                    <a:pt x="15641" y="26303"/>
                  </a:moveTo>
                  <a:cubicBezTo>
                    <a:pt x="15340" y="26370"/>
                    <a:pt x="15039" y="26403"/>
                    <a:pt x="14739" y="26436"/>
                  </a:cubicBezTo>
                  <a:cubicBezTo>
                    <a:pt x="14672" y="26436"/>
                    <a:pt x="14638" y="26470"/>
                    <a:pt x="14638" y="26537"/>
                  </a:cubicBezTo>
                  <a:cubicBezTo>
                    <a:pt x="14638" y="26570"/>
                    <a:pt x="14705" y="26604"/>
                    <a:pt x="14739" y="26604"/>
                  </a:cubicBezTo>
                  <a:cubicBezTo>
                    <a:pt x="15073" y="26570"/>
                    <a:pt x="15374" y="26537"/>
                    <a:pt x="15674" y="26470"/>
                  </a:cubicBezTo>
                  <a:cubicBezTo>
                    <a:pt x="15708" y="26470"/>
                    <a:pt x="15741" y="26436"/>
                    <a:pt x="15741" y="26370"/>
                  </a:cubicBezTo>
                  <a:cubicBezTo>
                    <a:pt x="15741" y="26336"/>
                    <a:pt x="15674" y="26303"/>
                    <a:pt x="15641" y="26303"/>
                  </a:cubicBezTo>
                  <a:close/>
                  <a:moveTo>
                    <a:pt x="11062" y="26303"/>
                  </a:moveTo>
                  <a:cubicBezTo>
                    <a:pt x="11029" y="26303"/>
                    <a:pt x="10962" y="26336"/>
                    <a:pt x="10962" y="26370"/>
                  </a:cubicBezTo>
                  <a:cubicBezTo>
                    <a:pt x="10962" y="26436"/>
                    <a:pt x="10996" y="26470"/>
                    <a:pt x="11029" y="26470"/>
                  </a:cubicBezTo>
                  <a:cubicBezTo>
                    <a:pt x="11363" y="26537"/>
                    <a:pt x="11664" y="26570"/>
                    <a:pt x="11965" y="26604"/>
                  </a:cubicBezTo>
                  <a:cubicBezTo>
                    <a:pt x="11978" y="26610"/>
                    <a:pt x="11989" y="26613"/>
                    <a:pt x="11999" y="26613"/>
                  </a:cubicBezTo>
                  <a:cubicBezTo>
                    <a:pt x="12043" y="26613"/>
                    <a:pt x="12065" y="26564"/>
                    <a:pt x="12065" y="26537"/>
                  </a:cubicBezTo>
                  <a:cubicBezTo>
                    <a:pt x="12065" y="26470"/>
                    <a:pt x="12032" y="26436"/>
                    <a:pt x="11998" y="26436"/>
                  </a:cubicBezTo>
                  <a:cubicBezTo>
                    <a:pt x="11664" y="26403"/>
                    <a:pt x="11363" y="26370"/>
                    <a:pt x="11062" y="26303"/>
                  </a:cubicBezTo>
                  <a:close/>
                  <a:moveTo>
                    <a:pt x="12901" y="26503"/>
                  </a:moveTo>
                  <a:cubicBezTo>
                    <a:pt x="12834" y="26503"/>
                    <a:pt x="12800" y="26537"/>
                    <a:pt x="12800" y="26604"/>
                  </a:cubicBezTo>
                  <a:cubicBezTo>
                    <a:pt x="12800" y="26631"/>
                    <a:pt x="12822" y="26679"/>
                    <a:pt x="12866" y="26679"/>
                  </a:cubicBezTo>
                  <a:cubicBezTo>
                    <a:pt x="12876" y="26679"/>
                    <a:pt x="12888" y="26677"/>
                    <a:pt x="12901" y="26670"/>
                  </a:cubicBezTo>
                  <a:lnTo>
                    <a:pt x="13803" y="26670"/>
                  </a:lnTo>
                  <a:cubicBezTo>
                    <a:pt x="13813" y="26673"/>
                    <a:pt x="13823" y="26674"/>
                    <a:pt x="13831" y="26674"/>
                  </a:cubicBezTo>
                  <a:cubicBezTo>
                    <a:pt x="13936" y="26674"/>
                    <a:pt x="13926" y="26503"/>
                    <a:pt x="13803" y="26503"/>
                  </a:cubicBezTo>
                  <a:close/>
                </a:path>
              </a:pathLst>
            </a:custGeom>
            <a:solidFill>
              <a:srgbClr val="A88659">
                <a:alpha val="49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35"/>
            <p:cNvSpPr/>
            <p:nvPr/>
          </p:nvSpPr>
          <p:spPr>
            <a:xfrm>
              <a:off x="691800" y="4019700"/>
              <a:ext cx="108650" cy="380200"/>
            </a:xfrm>
            <a:custGeom>
              <a:rect b="b" l="l" r="r" t="t"/>
              <a:pathLst>
                <a:path extrusionOk="0" h="15208" w="4346">
                  <a:moveTo>
                    <a:pt x="2173" y="1"/>
                  </a:moveTo>
                  <a:lnTo>
                    <a:pt x="1" y="15207"/>
                  </a:lnTo>
                  <a:lnTo>
                    <a:pt x="4345" y="15207"/>
                  </a:lnTo>
                  <a:lnTo>
                    <a:pt x="217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A886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35"/>
            <p:cNvSpPr/>
            <p:nvPr/>
          </p:nvSpPr>
          <p:spPr>
            <a:xfrm>
              <a:off x="690125" y="4017000"/>
              <a:ext cx="113675" cy="385400"/>
            </a:xfrm>
            <a:custGeom>
              <a:rect b="b" l="l" r="r" t="t"/>
              <a:pathLst>
                <a:path extrusionOk="0" h="15416" w="4547">
                  <a:moveTo>
                    <a:pt x="2240" y="744"/>
                  </a:moveTo>
                  <a:lnTo>
                    <a:pt x="4312" y="15248"/>
                  </a:lnTo>
                  <a:lnTo>
                    <a:pt x="168" y="15248"/>
                  </a:lnTo>
                  <a:lnTo>
                    <a:pt x="2240" y="744"/>
                  </a:lnTo>
                  <a:close/>
                  <a:moveTo>
                    <a:pt x="2273" y="0"/>
                  </a:moveTo>
                  <a:cubicBezTo>
                    <a:pt x="2223" y="0"/>
                    <a:pt x="2173" y="25"/>
                    <a:pt x="2173" y="75"/>
                  </a:cubicBezTo>
                  <a:lnTo>
                    <a:pt x="1" y="15315"/>
                  </a:lnTo>
                  <a:cubicBezTo>
                    <a:pt x="1" y="15349"/>
                    <a:pt x="1" y="15349"/>
                    <a:pt x="1" y="15382"/>
                  </a:cubicBezTo>
                  <a:cubicBezTo>
                    <a:pt x="34" y="15415"/>
                    <a:pt x="34" y="15415"/>
                    <a:pt x="68" y="15415"/>
                  </a:cubicBezTo>
                  <a:lnTo>
                    <a:pt x="4446" y="15415"/>
                  </a:lnTo>
                  <a:cubicBezTo>
                    <a:pt x="4513" y="15415"/>
                    <a:pt x="4546" y="15382"/>
                    <a:pt x="4546" y="15315"/>
                  </a:cubicBezTo>
                  <a:lnTo>
                    <a:pt x="2374" y="75"/>
                  </a:lnTo>
                  <a:cubicBezTo>
                    <a:pt x="2374" y="25"/>
                    <a:pt x="2324" y="0"/>
                    <a:pt x="227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886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35"/>
            <p:cNvSpPr/>
            <p:nvPr/>
          </p:nvSpPr>
          <p:spPr>
            <a:xfrm>
              <a:off x="746125" y="4019700"/>
              <a:ext cx="54325" cy="380200"/>
            </a:xfrm>
            <a:custGeom>
              <a:rect b="b" l="l" r="r" t="t"/>
              <a:pathLst>
                <a:path extrusionOk="0" h="15208" w="2173">
                  <a:moveTo>
                    <a:pt x="0" y="1"/>
                  </a:moveTo>
                  <a:lnTo>
                    <a:pt x="0" y="15207"/>
                  </a:lnTo>
                  <a:lnTo>
                    <a:pt x="2172" y="15207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A886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35"/>
            <p:cNvSpPr/>
            <p:nvPr/>
          </p:nvSpPr>
          <p:spPr>
            <a:xfrm>
              <a:off x="754475" y="4353925"/>
              <a:ext cx="381025" cy="108625"/>
            </a:xfrm>
            <a:custGeom>
              <a:rect b="b" l="l" r="r" t="t"/>
              <a:pathLst>
                <a:path extrusionOk="0" h="4345" w="15241">
                  <a:moveTo>
                    <a:pt x="0" y="0"/>
                  </a:moveTo>
                  <a:lnTo>
                    <a:pt x="0" y="4345"/>
                  </a:lnTo>
                  <a:lnTo>
                    <a:pt x="15240" y="217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A886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35"/>
            <p:cNvSpPr/>
            <p:nvPr/>
          </p:nvSpPr>
          <p:spPr>
            <a:xfrm>
              <a:off x="751950" y="4351400"/>
              <a:ext cx="386050" cy="113675"/>
            </a:xfrm>
            <a:custGeom>
              <a:rect b="b" l="l" r="r" t="t"/>
              <a:pathLst>
                <a:path extrusionOk="0" h="4547" w="15442">
                  <a:moveTo>
                    <a:pt x="201" y="201"/>
                  </a:moveTo>
                  <a:lnTo>
                    <a:pt x="14673" y="2240"/>
                  </a:lnTo>
                  <a:lnTo>
                    <a:pt x="201" y="4346"/>
                  </a:lnTo>
                  <a:lnTo>
                    <a:pt x="201" y="201"/>
                  </a:lnTo>
                  <a:close/>
                  <a:moveTo>
                    <a:pt x="101" y="1"/>
                  </a:moveTo>
                  <a:cubicBezTo>
                    <a:pt x="101" y="1"/>
                    <a:pt x="68" y="1"/>
                    <a:pt x="34" y="34"/>
                  </a:cubicBezTo>
                  <a:cubicBezTo>
                    <a:pt x="34" y="34"/>
                    <a:pt x="1" y="68"/>
                    <a:pt x="1" y="101"/>
                  </a:cubicBezTo>
                  <a:lnTo>
                    <a:pt x="1" y="4446"/>
                  </a:lnTo>
                  <a:cubicBezTo>
                    <a:pt x="1" y="4479"/>
                    <a:pt x="1" y="4513"/>
                    <a:pt x="34" y="4513"/>
                  </a:cubicBezTo>
                  <a:cubicBezTo>
                    <a:pt x="34" y="4513"/>
                    <a:pt x="68" y="4546"/>
                    <a:pt x="101" y="4546"/>
                  </a:cubicBezTo>
                  <a:lnTo>
                    <a:pt x="15341" y="2374"/>
                  </a:lnTo>
                  <a:cubicBezTo>
                    <a:pt x="15375" y="2374"/>
                    <a:pt x="15441" y="2340"/>
                    <a:pt x="15408" y="2273"/>
                  </a:cubicBezTo>
                  <a:cubicBezTo>
                    <a:pt x="15441" y="2240"/>
                    <a:pt x="15375" y="2207"/>
                    <a:pt x="15341" y="2207"/>
                  </a:cubicBezTo>
                  <a:lnTo>
                    <a:pt x="10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A886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35"/>
            <p:cNvSpPr/>
            <p:nvPr/>
          </p:nvSpPr>
          <p:spPr>
            <a:xfrm>
              <a:off x="754475" y="4408225"/>
              <a:ext cx="381025" cy="54325"/>
            </a:xfrm>
            <a:custGeom>
              <a:rect b="b" l="l" r="r" t="t"/>
              <a:pathLst>
                <a:path extrusionOk="0" h="2173" w="15241">
                  <a:moveTo>
                    <a:pt x="0" y="0"/>
                  </a:moveTo>
                  <a:lnTo>
                    <a:pt x="0" y="2173"/>
                  </a:lnTo>
                  <a:lnTo>
                    <a:pt x="1524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A886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35"/>
            <p:cNvSpPr/>
            <p:nvPr/>
          </p:nvSpPr>
          <p:spPr>
            <a:xfrm>
              <a:off x="691800" y="4415750"/>
              <a:ext cx="108650" cy="381025"/>
            </a:xfrm>
            <a:custGeom>
              <a:rect b="b" l="l" r="r" t="t"/>
              <a:pathLst>
                <a:path extrusionOk="0" h="15241" w="4346">
                  <a:moveTo>
                    <a:pt x="1" y="0"/>
                  </a:moveTo>
                  <a:lnTo>
                    <a:pt x="2173" y="15240"/>
                  </a:lnTo>
                  <a:lnTo>
                    <a:pt x="434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A886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35"/>
            <p:cNvSpPr/>
            <p:nvPr/>
          </p:nvSpPr>
          <p:spPr>
            <a:xfrm>
              <a:off x="689300" y="4414075"/>
              <a:ext cx="113650" cy="385200"/>
            </a:xfrm>
            <a:custGeom>
              <a:rect b="b" l="l" r="r" t="t"/>
              <a:pathLst>
                <a:path extrusionOk="0" h="15408" w="4546">
                  <a:moveTo>
                    <a:pt x="4379" y="167"/>
                  </a:moveTo>
                  <a:lnTo>
                    <a:pt x="2273" y="14672"/>
                  </a:lnTo>
                  <a:lnTo>
                    <a:pt x="201" y="167"/>
                  </a:lnTo>
                  <a:close/>
                  <a:moveTo>
                    <a:pt x="0" y="0"/>
                  </a:moveTo>
                  <a:cubicBezTo>
                    <a:pt x="0" y="34"/>
                    <a:pt x="0" y="67"/>
                    <a:pt x="0" y="101"/>
                  </a:cubicBezTo>
                  <a:lnTo>
                    <a:pt x="2206" y="15307"/>
                  </a:lnTo>
                  <a:cubicBezTo>
                    <a:pt x="2206" y="15374"/>
                    <a:pt x="2240" y="15407"/>
                    <a:pt x="2273" y="15407"/>
                  </a:cubicBezTo>
                  <a:cubicBezTo>
                    <a:pt x="2340" y="15407"/>
                    <a:pt x="2373" y="15374"/>
                    <a:pt x="2373" y="15307"/>
                  </a:cubicBezTo>
                  <a:lnTo>
                    <a:pt x="4546" y="101"/>
                  </a:lnTo>
                  <a:cubicBezTo>
                    <a:pt x="4546" y="67"/>
                    <a:pt x="4546" y="34"/>
                    <a:pt x="451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886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35"/>
            <p:cNvSpPr/>
            <p:nvPr/>
          </p:nvSpPr>
          <p:spPr>
            <a:xfrm>
              <a:off x="691800" y="4415750"/>
              <a:ext cx="54325" cy="381025"/>
            </a:xfrm>
            <a:custGeom>
              <a:rect b="b" l="l" r="r" t="t"/>
              <a:pathLst>
                <a:path extrusionOk="0" h="15241" w="2173">
                  <a:moveTo>
                    <a:pt x="1" y="0"/>
                  </a:moveTo>
                  <a:lnTo>
                    <a:pt x="2173" y="15240"/>
                  </a:lnTo>
                  <a:lnTo>
                    <a:pt x="2173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A886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35"/>
            <p:cNvSpPr/>
            <p:nvPr/>
          </p:nvSpPr>
          <p:spPr>
            <a:xfrm>
              <a:off x="357600" y="4353925"/>
              <a:ext cx="381025" cy="108625"/>
            </a:xfrm>
            <a:custGeom>
              <a:rect b="b" l="l" r="r" t="t"/>
              <a:pathLst>
                <a:path extrusionOk="0" h="4345" w="15241">
                  <a:moveTo>
                    <a:pt x="15240" y="0"/>
                  </a:moveTo>
                  <a:lnTo>
                    <a:pt x="0" y="2172"/>
                  </a:lnTo>
                  <a:lnTo>
                    <a:pt x="15240" y="4345"/>
                  </a:lnTo>
                  <a:lnTo>
                    <a:pt x="1524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A886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35"/>
            <p:cNvSpPr/>
            <p:nvPr/>
          </p:nvSpPr>
          <p:spPr>
            <a:xfrm>
              <a:off x="355925" y="4351400"/>
              <a:ext cx="385200" cy="113675"/>
            </a:xfrm>
            <a:custGeom>
              <a:rect b="b" l="l" r="r" t="t"/>
              <a:pathLst>
                <a:path extrusionOk="0" h="4547" w="15408">
                  <a:moveTo>
                    <a:pt x="15207" y="201"/>
                  </a:moveTo>
                  <a:lnTo>
                    <a:pt x="15207" y="4346"/>
                  </a:lnTo>
                  <a:lnTo>
                    <a:pt x="702" y="2273"/>
                  </a:lnTo>
                  <a:lnTo>
                    <a:pt x="15207" y="201"/>
                  </a:lnTo>
                  <a:close/>
                  <a:moveTo>
                    <a:pt x="15307" y="1"/>
                  </a:moveTo>
                  <a:lnTo>
                    <a:pt x="67" y="2173"/>
                  </a:lnTo>
                  <a:cubicBezTo>
                    <a:pt x="34" y="2173"/>
                    <a:pt x="0" y="2240"/>
                    <a:pt x="0" y="2273"/>
                  </a:cubicBezTo>
                  <a:cubicBezTo>
                    <a:pt x="0" y="2307"/>
                    <a:pt x="34" y="2340"/>
                    <a:pt x="67" y="2374"/>
                  </a:cubicBezTo>
                  <a:lnTo>
                    <a:pt x="15307" y="4546"/>
                  </a:lnTo>
                  <a:cubicBezTo>
                    <a:pt x="15341" y="4546"/>
                    <a:pt x="15341" y="4546"/>
                    <a:pt x="15374" y="4513"/>
                  </a:cubicBezTo>
                  <a:cubicBezTo>
                    <a:pt x="15407" y="4513"/>
                    <a:pt x="15407" y="4479"/>
                    <a:pt x="15407" y="4446"/>
                  </a:cubicBezTo>
                  <a:lnTo>
                    <a:pt x="15407" y="101"/>
                  </a:lnTo>
                  <a:cubicBezTo>
                    <a:pt x="15407" y="68"/>
                    <a:pt x="15407" y="34"/>
                    <a:pt x="15374" y="34"/>
                  </a:cubicBezTo>
                  <a:cubicBezTo>
                    <a:pt x="15341" y="1"/>
                    <a:pt x="15341" y="1"/>
                    <a:pt x="1530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886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35"/>
            <p:cNvSpPr/>
            <p:nvPr/>
          </p:nvSpPr>
          <p:spPr>
            <a:xfrm>
              <a:off x="357600" y="4353925"/>
              <a:ext cx="381025" cy="54325"/>
            </a:xfrm>
            <a:custGeom>
              <a:rect b="b" l="l" r="r" t="t"/>
              <a:pathLst>
                <a:path extrusionOk="0" h="2173" w="15241">
                  <a:moveTo>
                    <a:pt x="15240" y="0"/>
                  </a:moveTo>
                  <a:lnTo>
                    <a:pt x="0" y="2172"/>
                  </a:lnTo>
                  <a:lnTo>
                    <a:pt x="15240" y="2172"/>
                  </a:lnTo>
                  <a:lnTo>
                    <a:pt x="1524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A886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35"/>
            <p:cNvSpPr/>
            <p:nvPr/>
          </p:nvSpPr>
          <p:spPr>
            <a:xfrm>
              <a:off x="569825" y="4231925"/>
              <a:ext cx="203050" cy="202225"/>
            </a:xfrm>
            <a:custGeom>
              <a:rect b="b" l="l" r="r" t="t"/>
              <a:pathLst>
                <a:path extrusionOk="0" h="8089" w="8122">
                  <a:moveTo>
                    <a:pt x="0" y="1"/>
                  </a:moveTo>
                  <a:lnTo>
                    <a:pt x="6083" y="8088"/>
                  </a:lnTo>
                  <a:lnTo>
                    <a:pt x="8121" y="6083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A886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35"/>
            <p:cNvSpPr/>
            <p:nvPr/>
          </p:nvSpPr>
          <p:spPr>
            <a:xfrm>
              <a:off x="566850" y="4229725"/>
              <a:ext cx="208525" cy="206925"/>
            </a:xfrm>
            <a:custGeom>
              <a:rect b="b" l="l" r="r" t="t"/>
              <a:pathLst>
                <a:path extrusionOk="0" h="8277" w="8341">
                  <a:moveTo>
                    <a:pt x="587" y="556"/>
                  </a:moveTo>
                  <a:lnTo>
                    <a:pt x="8073" y="6171"/>
                  </a:lnTo>
                  <a:lnTo>
                    <a:pt x="6202" y="8076"/>
                  </a:lnTo>
                  <a:lnTo>
                    <a:pt x="587" y="556"/>
                  </a:lnTo>
                  <a:close/>
                  <a:moveTo>
                    <a:pt x="120" y="0"/>
                  </a:moveTo>
                  <a:cubicBezTo>
                    <a:pt x="49" y="0"/>
                    <a:pt x="1" y="78"/>
                    <a:pt x="52" y="155"/>
                  </a:cubicBezTo>
                  <a:lnTo>
                    <a:pt x="6135" y="8243"/>
                  </a:lnTo>
                  <a:cubicBezTo>
                    <a:pt x="6135" y="8243"/>
                    <a:pt x="6168" y="8277"/>
                    <a:pt x="6202" y="8277"/>
                  </a:cubicBezTo>
                  <a:cubicBezTo>
                    <a:pt x="6235" y="8277"/>
                    <a:pt x="6235" y="8277"/>
                    <a:pt x="6269" y="8243"/>
                  </a:cubicBezTo>
                  <a:lnTo>
                    <a:pt x="8274" y="6238"/>
                  </a:lnTo>
                  <a:cubicBezTo>
                    <a:pt x="8341" y="6171"/>
                    <a:pt x="8341" y="6104"/>
                    <a:pt x="8274" y="6071"/>
                  </a:cubicBezTo>
                  <a:lnTo>
                    <a:pt x="186" y="22"/>
                  </a:lnTo>
                  <a:cubicBezTo>
                    <a:pt x="163" y="7"/>
                    <a:pt x="141" y="0"/>
                    <a:pt x="12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886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35"/>
            <p:cNvSpPr/>
            <p:nvPr/>
          </p:nvSpPr>
          <p:spPr>
            <a:xfrm>
              <a:off x="569825" y="4231925"/>
              <a:ext cx="203050" cy="177150"/>
            </a:xfrm>
            <a:custGeom>
              <a:rect b="b" l="l" r="r" t="t"/>
              <a:pathLst>
                <a:path extrusionOk="0" h="7086" w="8122">
                  <a:moveTo>
                    <a:pt x="0" y="1"/>
                  </a:moveTo>
                  <a:lnTo>
                    <a:pt x="7085" y="7086"/>
                  </a:lnTo>
                  <a:lnTo>
                    <a:pt x="8121" y="6083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A886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35"/>
            <p:cNvSpPr/>
            <p:nvPr/>
          </p:nvSpPr>
          <p:spPr>
            <a:xfrm>
              <a:off x="721875" y="4231925"/>
              <a:ext cx="202225" cy="202225"/>
            </a:xfrm>
            <a:custGeom>
              <a:rect b="b" l="l" r="r" t="t"/>
              <a:pathLst>
                <a:path extrusionOk="0" h="8089" w="8089">
                  <a:moveTo>
                    <a:pt x="8089" y="1"/>
                  </a:moveTo>
                  <a:lnTo>
                    <a:pt x="1" y="6083"/>
                  </a:lnTo>
                  <a:lnTo>
                    <a:pt x="2039" y="8088"/>
                  </a:lnTo>
                  <a:lnTo>
                    <a:pt x="808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A886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35"/>
            <p:cNvSpPr/>
            <p:nvPr/>
          </p:nvSpPr>
          <p:spPr>
            <a:xfrm>
              <a:off x="719375" y="4229625"/>
              <a:ext cx="207225" cy="207025"/>
            </a:xfrm>
            <a:custGeom>
              <a:rect b="b" l="l" r="r" t="t"/>
              <a:pathLst>
                <a:path extrusionOk="0" h="8281" w="8289">
                  <a:moveTo>
                    <a:pt x="7754" y="560"/>
                  </a:moveTo>
                  <a:lnTo>
                    <a:pt x="2106" y="8080"/>
                  </a:lnTo>
                  <a:lnTo>
                    <a:pt x="234" y="6175"/>
                  </a:lnTo>
                  <a:lnTo>
                    <a:pt x="7754" y="560"/>
                  </a:lnTo>
                  <a:close/>
                  <a:moveTo>
                    <a:pt x="8205" y="1"/>
                  </a:moveTo>
                  <a:cubicBezTo>
                    <a:pt x="8189" y="1"/>
                    <a:pt x="8172" y="9"/>
                    <a:pt x="8155" y="26"/>
                  </a:cubicBezTo>
                  <a:lnTo>
                    <a:pt x="34" y="6075"/>
                  </a:lnTo>
                  <a:cubicBezTo>
                    <a:pt x="34" y="6108"/>
                    <a:pt x="1" y="6142"/>
                    <a:pt x="1" y="6142"/>
                  </a:cubicBezTo>
                  <a:cubicBezTo>
                    <a:pt x="1" y="6175"/>
                    <a:pt x="34" y="6209"/>
                    <a:pt x="34" y="6242"/>
                  </a:cubicBezTo>
                  <a:lnTo>
                    <a:pt x="2073" y="8247"/>
                  </a:lnTo>
                  <a:cubicBezTo>
                    <a:pt x="2073" y="8275"/>
                    <a:pt x="2096" y="8280"/>
                    <a:pt x="2123" y="8281"/>
                  </a:cubicBezTo>
                  <a:lnTo>
                    <a:pt x="2123" y="8281"/>
                  </a:lnTo>
                  <a:cubicBezTo>
                    <a:pt x="2150" y="8280"/>
                    <a:pt x="2173" y="8275"/>
                    <a:pt x="2173" y="8247"/>
                  </a:cubicBezTo>
                  <a:lnTo>
                    <a:pt x="8256" y="126"/>
                  </a:lnTo>
                  <a:cubicBezTo>
                    <a:pt x="8289" y="93"/>
                    <a:pt x="8289" y="59"/>
                    <a:pt x="8256" y="26"/>
                  </a:cubicBezTo>
                  <a:cubicBezTo>
                    <a:pt x="8239" y="9"/>
                    <a:pt x="8222" y="1"/>
                    <a:pt x="8205" y="1"/>
                  </a:cubicBezTo>
                  <a:close/>
                  <a:moveTo>
                    <a:pt x="2123" y="8281"/>
                  </a:moveTo>
                  <a:lnTo>
                    <a:pt x="2123" y="8281"/>
                  </a:lnTo>
                  <a:cubicBezTo>
                    <a:pt x="2117" y="8281"/>
                    <a:pt x="2112" y="8281"/>
                    <a:pt x="2106" y="8281"/>
                  </a:cubicBezTo>
                  <a:lnTo>
                    <a:pt x="2139" y="8281"/>
                  </a:lnTo>
                  <a:cubicBezTo>
                    <a:pt x="2134" y="8281"/>
                    <a:pt x="2128" y="8281"/>
                    <a:pt x="2123" y="828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886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35"/>
            <p:cNvSpPr/>
            <p:nvPr/>
          </p:nvSpPr>
          <p:spPr>
            <a:xfrm>
              <a:off x="746950" y="4231925"/>
              <a:ext cx="177150" cy="202225"/>
            </a:xfrm>
            <a:custGeom>
              <a:rect b="b" l="l" r="r" t="t"/>
              <a:pathLst>
                <a:path extrusionOk="0" h="8089" w="7086">
                  <a:moveTo>
                    <a:pt x="7086" y="1"/>
                  </a:moveTo>
                  <a:lnTo>
                    <a:pt x="0" y="7086"/>
                  </a:lnTo>
                  <a:lnTo>
                    <a:pt x="1036" y="8088"/>
                  </a:lnTo>
                  <a:lnTo>
                    <a:pt x="708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A886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35"/>
            <p:cNvSpPr/>
            <p:nvPr/>
          </p:nvSpPr>
          <p:spPr>
            <a:xfrm>
              <a:off x="721875" y="4384000"/>
              <a:ext cx="202225" cy="202225"/>
            </a:xfrm>
            <a:custGeom>
              <a:rect b="b" l="l" r="r" t="t"/>
              <a:pathLst>
                <a:path extrusionOk="0" h="8089" w="8089">
                  <a:moveTo>
                    <a:pt x="2039" y="0"/>
                  </a:moveTo>
                  <a:lnTo>
                    <a:pt x="1" y="2005"/>
                  </a:lnTo>
                  <a:lnTo>
                    <a:pt x="8089" y="8088"/>
                  </a:lnTo>
                  <a:lnTo>
                    <a:pt x="203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A886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35"/>
            <p:cNvSpPr/>
            <p:nvPr/>
          </p:nvSpPr>
          <p:spPr>
            <a:xfrm>
              <a:off x="719375" y="4380650"/>
              <a:ext cx="207225" cy="208075"/>
            </a:xfrm>
            <a:custGeom>
              <a:rect b="b" l="l" r="r" t="t"/>
              <a:pathLst>
                <a:path extrusionOk="0" h="8323" w="8289">
                  <a:moveTo>
                    <a:pt x="2139" y="234"/>
                  </a:moveTo>
                  <a:lnTo>
                    <a:pt x="7754" y="7754"/>
                  </a:lnTo>
                  <a:lnTo>
                    <a:pt x="234" y="2139"/>
                  </a:lnTo>
                  <a:lnTo>
                    <a:pt x="2139" y="234"/>
                  </a:lnTo>
                  <a:close/>
                  <a:moveTo>
                    <a:pt x="2139" y="1"/>
                  </a:moveTo>
                  <a:cubicBezTo>
                    <a:pt x="2106" y="1"/>
                    <a:pt x="2073" y="34"/>
                    <a:pt x="2073" y="34"/>
                  </a:cubicBezTo>
                  <a:lnTo>
                    <a:pt x="34" y="2073"/>
                  </a:lnTo>
                  <a:cubicBezTo>
                    <a:pt x="1" y="2073"/>
                    <a:pt x="1" y="2106"/>
                    <a:pt x="1" y="2139"/>
                  </a:cubicBezTo>
                  <a:cubicBezTo>
                    <a:pt x="1" y="2173"/>
                    <a:pt x="34" y="2173"/>
                    <a:pt x="34" y="2206"/>
                  </a:cubicBezTo>
                  <a:lnTo>
                    <a:pt x="8155" y="8322"/>
                  </a:lnTo>
                  <a:lnTo>
                    <a:pt x="8189" y="8322"/>
                  </a:lnTo>
                  <a:cubicBezTo>
                    <a:pt x="8222" y="8322"/>
                    <a:pt x="8256" y="8289"/>
                    <a:pt x="8256" y="8255"/>
                  </a:cubicBezTo>
                  <a:cubicBezTo>
                    <a:pt x="8289" y="8222"/>
                    <a:pt x="8289" y="8189"/>
                    <a:pt x="8256" y="8155"/>
                  </a:cubicBezTo>
                  <a:lnTo>
                    <a:pt x="2206" y="34"/>
                  </a:lnTo>
                  <a:cubicBezTo>
                    <a:pt x="2173" y="34"/>
                    <a:pt x="2173" y="1"/>
                    <a:pt x="213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886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35"/>
            <p:cNvSpPr/>
            <p:nvPr/>
          </p:nvSpPr>
          <p:spPr>
            <a:xfrm>
              <a:off x="721875" y="4409050"/>
              <a:ext cx="202225" cy="177175"/>
            </a:xfrm>
            <a:custGeom>
              <a:rect b="b" l="l" r="r" t="t"/>
              <a:pathLst>
                <a:path extrusionOk="0" h="7087" w="8089">
                  <a:moveTo>
                    <a:pt x="1003" y="1"/>
                  </a:moveTo>
                  <a:lnTo>
                    <a:pt x="1" y="1003"/>
                  </a:lnTo>
                  <a:lnTo>
                    <a:pt x="8089" y="7086"/>
                  </a:lnTo>
                  <a:lnTo>
                    <a:pt x="8089" y="7086"/>
                  </a:lnTo>
                  <a:lnTo>
                    <a:pt x="100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A886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35"/>
            <p:cNvSpPr/>
            <p:nvPr/>
          </p:nvSpPr>
          <p:spPr>
            <a:xfrm>
              <a:off x="569825" y="4384000"/>
              <a:ext cx="203050" cy="202225"/>
            </a:xfrm>
            <a:custGeom>
              <a:rect b="b" l="l" r="r" t="t"/>
              <a:pathLst>
                <a:path extrusionOk="0" h="8089" w="8122">
                  <a:moveTo>
                    <a:pt x="6083" y="0"/>
                  </a:moveTo>
                  <a:lnTo>
                    <a:pt x="0" y="8088"/>
                  </a:lnTo>
                  <a:lnTo>
                    <a:pt x="8121" y="2005"/>
                  </a:lnTo>
                  <a:lnTo>
                    <a:pt x="6083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A886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35"/>
            <p:cNvSpPr/>
            <p:nvPr/>
          </p:nvSpPr>
          <p:spPr>
            <a:xfrm>
              <a:off x="567300" y="4381475"/>
              <a:ext cx="207250" cy="207250"/>
            </a:xfrm>
            <a:custGeom>
              <a:rect b="b" l="l" r="r" t="t"/>
              <a:pathLst>
                <a:path extrusionOk="0" h="8290" w="8290">
                  <a:moveTo>
                    <a:pt x="6184" y="235"/>
                  </a:moveTo>
                  <a:lnTo>
                    <a:pt x="8055" y="2140"/>
                  </a:lnTo>
                  <a:lnTo>
                    <a:pt x="569" y="7755"/>
                  </a:lnTo>
                  <a:lnTo>
                    <a:pt x="569" y="7755"/>
                  </a:lnTo>
                  <a:lnTo>
                    <a:pt x="6184" y="235"/>
                  </a:lnTo>
                  <a:close/>
                  <a:moveTo>
                    <a:pt x="6184" y="1"/>
                  </a:moveTo>
                  <a:cubicBezTo>
                    <a:pt x="6150" y="1"/>
                    <a:pt x="6150" y="1"/>
                    <a:pt x="6117" y="34"/>
                  </a:cubicBezTo>
                  <a:lnTo>
                    <a:pt x="34" y="8122"/>
                  </a:lnTo>
                  <a:cubicBezTo>
                    <a:pt x="1" y="8156"/>
                    <a:pt x="1" y="8222"/>
                    <a:pt x="34" y="8256"/>
                  </a:cubicBezTo>
                  <a:cubicBezTo>
                    <a:pt x="68" y="8256"/>
                    <a:pt x="101" y="8289"/>
                    <a:pt x="101" y="8289"/>
                  </a:cubicBezTo>
                  <a:cubicBezTo>
                    <a:pt x="135" y="8289"/>
                    <a:pt x="135" y="8256"/>
                    <a:pt x="168" y="8256"/>
                  </a:cubicBezTo>
                  <a:lnTo>
                    <a:pt x="8256" y="2173"/>
                  </a:lnTo>
                  <a:cubicBezTo>
                    <a:pt x="8289" y="2173"/>
                    <a:pt x="8289" y="2140"/>
                    <a:pt x="8289" y="2106"/>
                  </a:cubicBezTo>
                  <a:cubicBezTo>
                    <a:pt x="8289" y="2106"/>
                    <a:pt x="8289" y="2073"/>
                    <a:pt x="8256" y="2040"/>
                  </a:cubicBezTo>
                  <a:lnTo>
                    <a:pt x="6251" y="34"/>
                  </a:lnTo>
                  <a:cubicBezTo>
                    <a:pt x="6251" y="1"/>
                    <a:pt x="6217" y="1"/>
                    <a:pt x="618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886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35"/>
            <p:cNvSpPr/>
            <p:nvPr/>
          </p:nvSpPr>
          <p:spPr>
            <a:xfrm>
              <a:off x="569825" y="4384000"/>
              <a:ext cx="177150" cy="202225"/>
            </a:xfrm>
            <a:custGeom>
              <a:rect b="b" l="l" r="r" t="t"/>
              <a:pathLst>
                <a:path extrusionOk="0" h="8089" w="7086">
                  <a:moveTo>
                    <a:pt x="6083" y="0"/>
                  </a:moveTo>
                  <a:lnTo>
                    <a:pt x="0" y="8088"/>
                  </a:lnTo>
                  <a:lnTo>
                    <a:pt x="7085" y="1003"/>
                  </a:lnTo>
                  <a:lnTo>
                    <a:pt x="6083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A886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35"/>
            <p:cNvSpPr/>
            <p:nvPr/>
          </p:nvSpPr>
          <p:spPr>
            <a:xfrm>
              <a:off x="645850" y="4333025"/>
              <a:ext cx="175475" cy="150250"/>
            </a:xfrm>
            <a:custGeom>
              <a:rect b="b" l="l" r="r" t="t"/>
              <a:pathLst>
                <a:path extrusionOk="0" h="6010" w="7019">
                  <a:moveTo>
                    <a:pt x="4011" y="1"/>
                  </a:moveTo>
                  <a:cubicBezTo>
                    <a:pt x="1337" y="1"/>
                    <a:pt x="0" y="3242"/>
                    <a:pt x="1905" y="5114"/>
                  </a:cubicBezTo>
                  <a:cubicBezTo>
                    <a:pt x="2513" y="5733"/>
                    <a:pt x="3266" y="6009"/>
                    <a:pt x="4005" y="6009"/>
                  </a:cubicBezTo>
                  <a:cubicBezTo>
                    <a:pt x="5541" y="6009"/>
                    <a:pt x="7019" y="4814"/>
                    <a:pt x="7019" y="3008"/>
                  </a:cubicBezTo>
                  <a:cubicBezTo>
                    <a:pt x="7019" y="1337"/>
                    <a:pt x="5682" y="1"/>
                    <a:pt x="40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886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35"/>
            <p:cNvSpPr/>
            <p:nvPr/>
          </p:nvSpPr>
          <p:spPr>
            <a:xfrm>
              <a:off x="642500" y="4330400"/>
              <a:ext cx="181350" cy="154725"/>
            </a:xfrm>
            <a:custGeom>
              <a:rect b="b" l="l" r="r" t="t"/>
              <a:pathLst>
                <a:path extrusionOk="0" h="6189" w="7254">
                  <a:moveTo>
                    <a:pt x="4145" y="206"/>
                  </a:moveTo>
                  <a:cubicBezTo>
                    <a:pt x="5783" y="206"/>
                    <a:pt x="7086" y="1509"/>
                    <a:pt x="7086" y="3113"/>
                  </a:cubicBezTo>
                  <a:cubicBezTo>
                    <a:pt x="7086" y="4878"/>
                    <a:pt x="5647" y="6045"/>
                    <a:pt x="4136" y="6045"/>
                  </a:cubicBezTo>
                  <a:cubicBezTo>
                    <a:pt x="3415" y="6045"/>
                    <a:pt x="2678" y="5779"/>
                    <a:pt x="2073" y="5186"/>
                  </a:cubicBezTo>
                  <a:cubicBezTo>
                    <a:pt x="235" y="3347"/>
                    <a:pt x="1538" y="206"/>
                    <a:pt x="4145" y="206"/>
                  </a:cubicBezTo>
                  <a:close/>
                  <a:moveTo>
                    <a:pt x="4130" y="1"/>
                  </a:moveTo>
                  <a:cubicBezTo>
                    <a:pt x="3371" y="1"/>
                    <a:pt x="2599" y="282"/>
                    <a:pt x="1973" y="908"/>
                  </a:cubicBezTo>
                  <a:cubicBezTo>
                    <a:pt x="1" y="2879"/>
                    <a:pt x="1404" y="6188"/>
                    <a:pt x="4145" y="6188"/>
                  </a:cubicBezTo>
                  <a:cubicBezTo>
                    <a:pt x="5849" y="6188"/>
                    <a:pt x="7253" y="4818"/>
                    <a:pt x="7253" y="3113"/>
                  </a:cubicBezTo>
                  <a:cubicBezTo>
                    <a:pt x="7253" y="1235"/>
                    <a:pt x="5721" y="1"/>
                    <a:pt x="413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886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35"/>
            <p:cNvSpPr/>
            <p:nvPr/>
          </p:nvSpPr>
          <p:spPr>
            <a:xfrm>
              <a:off x="679275" y="4358100"/>
              <a:ext cx="117000" cy="100100"/>
            </a:xfrm>
            <a:custGeom>
              <a:rect b="b" l="l" r="r" t="t"/>
              <a:pathLst>
                <a:path extrusionOk="0" h="4004" w="4680">
                  <a:moveTo>
                    <a:pt x="2674" y="0"/>
                  </a:moveTo>
                  <a:cubicBezTo>
                    <a:pt x="903" y="0"/>
                    <a:pt x="0" y="2139"/>
                    <a:pt x="1270" y="3409"/>
                  </a:cubicBezTo>
                  <a:cubicBezTo>
                    <a:pt x="1681" y="3820"/>
                    <a:pt x="2184" y="4004"/>
                    <a:pt x="2675" y="4004"/>
                  </a:cubicBezTo>
                  <a:cubicBezTo>
                    <a:pt x="3701" y="4004"/>
                    <a:pt x="4679" y="3203"/>
                    <a:pt x="4679" y="2005"/>
                  </a:cubicBezTo>
                  <a:cubicBezTo>
                    <a:pt x="4679" y="903"/>
                    <a:pt x="3810" y="0"/>
                    <a:pt x="267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886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35"/>
            <p:cNvSpPr/>
            <p:nvPr/>
          </p:nvSpPr>
          <p:spPr>
            <a:xfrm>
              <a:off x="711025" y="4382275"/>
              <a:ext cx="61850" cy="52225"/>
            </a:xfrm>
            <a:custGeom>
              <a:rect b="b" l="l" r="r" t="t"/>
              <a:pathLst>
                <a:path extrusionOk="0" h="2089" w="2474">
                  <a:moveTo>
                    <a:pt x="1461" y="1"/>
                  </a:moveTo>
                  <a:cubicBezTo>
                    <a:pt x="1442" y="1"/>
                    <a:pt x="1423" y="1"/>
                    <a:pt x="1404" y="2"/>
                  </a:cubicBezTo>
                  <a:cubicBezTo>
                    <a:pt x="468" y="2"/>
                    <a:pt x="0" y="1105"/>
                    <a:pt x="669" y="1774"/>
                  </a:cubicBezTo>
                  <a:cubicBezTo>
                    <a:pt x="886" y="1991"/>
                    <a:pt x="1153" y="2088"/>
                    <a:pt x="1414" y="2088"/>
                  </a:cubicBezTo>
                  <a:cubicBezTo>
                    <a:pt x="1956" y="2088"/>
                    <a:pt x="2473" y="1670"/>
                    <a:pt x="2473" y="1038"/>
                  </a:cubicBezTo>
                  <a:cubicBezTo>
                    <a:pt x="2473" y="488"/>
                    <a:pt x="2035" y="1"/>
                    <a:pt x="146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886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649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37"/>
          <p:cNvSpPr/>
          <p:nvPr/>
        </p:nvSpPr>
        <p:spPr>
          <a:xfrm>
            <a:off x="75" y="-340350"/>
            <a:ext cx="9143893" cy="5483843"/>
          </a:xfrm>
          <a:custGeom>
            <a:rect b="b" l="l" r="r" t="t"/>
            <a:pathLst>
              <a:path extrusionOk="0" h="72576" w="121015">
                <a:moveTo>
                  <a:pt x="8470" y="62150"/>
                </a:moveTo>
                <a:lnTo>
                  <a:pt x="8470" y="0"/>
                </a:lnTo>
                <a:lnTo>
                  <a:pt x="8108" y="0"/>
                </a:lnTo>
                <a:lnTo>
                  <a:pt x="8108" y="62150"/>
                </a:lnTo>
                <a:lnTo>
                  <a:pt x="0" y="62150"/>
                </a:lnTo>
                <a:lnTo>
                  <a:pt x="0" y="62545"/>
                </a:lnTo>
                <a:lnTo>
                  <a:pt x="36714" y="62545"/>
                </a:lnTo>
                <a:lnTo>
                  <a:pt x="36714" y="72576"/>
                </a:lnTo>
                <a:lnTo>
                  <a:pt x="37804" y="72576"/>
                </a:lnTo>
                <a:lnTo>
                  <a:pt x="37804" y="62545"/>
                </a:lnTo>
                <a:lnTo>
                  <a:pt x="39279" y="62545"/>
                </a:lnTo>
                <a:lnTo>
                  <a:pt x="39279" y="72576"/>
                </a:lnTo>
                <a:lnTo>
                  <a:pt x="40370" y="72576"/>
                </a:lnTo>
                <a:lnTo>
                  <a:pt x="40370" y="62545"/>
                </a:lnTo>
                <a:lnTo>
                  <a:pt x="41848" y="62545"/>
                </a:lnTo>
                <a:lnTo>
                  <a:pt x="41848" y="72576"/>
                </a:lnTo>
                <a:lnTo>
                  <a:pt x="42935" y="72576"/>
                </a:lnTo>
                <a:lnTo>
                  <a:pt x="42935" y="62545"/>
                </a:lnTo>
                <a:lnTo>
                  <a:pt x="44414" y="62545"/>
                </a:lnTo>
                <a:lnTo>
                  <a:pt x="44414" y="72576"/>
                </a:lnTo>
                <a:lnTo>
                  <a:pt x="45504" y="72576"/>
                </a:lnTo>
                <a:lnTo>
                  <a:pt x="45504" y="62545"/>
                </a:lnTo>
                <a:lnTo>
                  <a:pt x="46979" y="62545"/>
                </a:lnTo>
                <a:lnTo>
                  <a:pt x="46979" y="72576"/>
                </a:lnTo>
                <a:lnTo>
                  <a:pt x="48069" y="72576"/>
                </a:lnTo>
                <a:lnTo>
                  <a:pt x="48069" y="62545"/>
                </a:lnTo>
                <a:lnTo>
                  <a:pt x="49545" y="62545"/>
                </a:lnTo>
                <a:lnTo>
                  <a:pt x="49545" y="72576"/>
                </a:lnTo>
                <a:lnTo>
                  <a:pt x="50635" y="72576"/>
                </a:lnTo>
                <a:lnTo>
                  <a:pt x="50635" y="62545"/>
                </a:lnTo>
                <a:lnTo>
                  <a:pt x="121014" y="62545"/>
                </a:lnTo>
                <a:lnTo>
                  <a:pt x="121014" y="62150"/>
                </a:lnTo>
                <a:lnTo>
                  <a:pt x="115628" y="62150"/>
                </a:lnTo>
                <a:lnTo>
                  <a:pt x="115628" y="0"/>
                </a:lnTo>
                <a:lnTo>
                  <a:pt x="115266" y="0"/>
                </a:lnTo>
                <a:lnTo>
                  <a:pt x="115266" y="62150"/>
                </a:lnTo>
                <a:lnTo>
                  <a:pt x="102318" y="62150"/>
                </a:lnTo>
                <a:lnTo>
                  <a:pt x="102318" y="0"/>
                </a:lnTo>
                <a:lnTo>
                  <a:pt x="101952" y="0"/>
                </a:lnTo>
                <a:lnTo>
                  <a:pt x="101952" y="62150"/>
                </a:lnTo>
                <a:lnTo>
                  <a:pt x="88400" y="62150"/>
                </a:lnTo>
                <a:lnTo>
                  <a:pt x="88400" y="0"/>
                </a:lnTo>
                <a:lnTo>
                  <a:pt x="88038" y="0"/>
                </a:lnTo>
                <a:lnTo>
                  <a:pt x="88038" y="62150"/>
                </a:lnTo>
                <a:lnTo>
                  <a:pt x="74544" y="62150"/>
                </a:lnTo>
                <a:lnTo>
                  <a:pt x="74544" y="0"/>
                </a:lnTo>
                <a:lnTo>
                  <a:pt x="74182" y="0"/>
                </a:lnTo>
                <a:lnTo>
                  <a:pt x="74182" y="62150"/>
                </a:lnTo>
                <a:lnTo>
                  <a:pt x="61233" y="62150"/>
                </a:lnTo>
                <a:lnTo>
                  <a:pt x="61233" y="0"/>
                </a:lnTo>
                <a:lnTo>
                  <a:pt x="60871" y="0"/>
                </a:lnTo>
                <a:lnTo>
                  <a:pt x="60871" y="62150"/>
                </a:lnTo>
                <a:lnTo>
                  <a:pt x="48043" y="62150"/>
                </a:lnTo>
                <a:lnTo>
                  <a:pt x="48043" y="0"/>
                </a:lnTo>
                <a:lnTo>
                  <a:pt x="47678" y="0"/>
                </a:lnTo>
                <a:lnTo>
                  <a:pt x="47678" y="62150"/>
                </a:lnTo>
                <a:lnTo>
                  <a:pt x="34974" y="62150"/>
                </a:lnTo>
                <a:lnTo>
                  <a:pt x="34974" y="0"/>
                </a:lnTo>
                <a:lnTo>
                  <a:pt x="34609" y="0"/>
                </a:lnTo>
                <a:lnTo>
                  <a:pt x="34609" y="62150"/>
                </a:lnTo>
                <a:lnTo>
                  <a:pt x="21660" y="62150"/>
                </a:lnTo>
                <a:lnTo>
                  <a:pt x="21660" y="0"/>
                </a:lnTo>
                <a:lnTo>
                  <a:pt x="21298" y="0"/>
                </a:lnTo>
                <a:lnTo>
                  <a:pt x="21298" y="62150"/>
                </a:lnTo>
                <a:close/>
                <a:moveTo>
                  <a:pt x="19026" y="59954"/>
                </a:moveTo>
                <a:lnTo>
                  <a:pt x="10990" y="59954"/>
                </a:lnTo>
                <a:lnTo>
                  <a:pt x="10990" y="12018"/>
                </a:lnTo>
                <a:lnTo>
                  <a:pt x="19026" y="12018"/>
                </a:lnTo>
                <a:close/>
                <a:moveTo>
                  <a:pt x="10624" y="60349"/>
                </a:moveTo>
                <a:lnTo>
                  <a:pt x="19388" y="60349"/>
                </a:lnTo>
                <a:lnTo>
                  <a:pt x="19388" y="11624"/>
                </a:lnTo>
                <a:lnTo>
                  <a:pt x="10624" y="11624"/>
                </a:lnTo>
                <a:close/>
                <a:moveTo>
                  <a:pt x="32337" y="59954"/>
                </a:moveTo>
                <a:lnTo>
                  <a:pt x="24301" y="59954"/>
                </a:lnTo>
                <a:lnTo>
                  <a:pt x="24301" y="12018"/>
                </a:lnTo>
                <a:lnTo>
                  <a:pt x="32337" y="12018"/>
                </a:lnTo>
                <a:close/>
                <a:moveTo>
                  <a:pt x="23938" y="60349"/>
                </a:moveTo>
                <a:lnTo>
                  <a:pt x="32699" y="60349"/>
                </a:lnTo>
                <a:lnTo>
                  <a:pt x="32699" y="11624"/>
                </a:lnTo>
                <a:lnTo>
                  <a:pt x="23938" y="11624"/>
                </a:lnTo>
                <a:close/>
                <a:moveTo>
                  <a:pt x="45406" y="59954"/>
                </a:moveTo>
                <a:lnTo>
                  <a:pt x="37370" y="59954"/>
                </a:lnTo>
                <a:lnTo>
                  <a:pt x="37370" y="12018"/>
                </a:lnTo>
                <a:lnTo>
                  <a:pt x="45406" y="12018"/>
                </a:lnTo>
                <a:close/>
                <a:moveTo>
                  <a:pt x="37008" y="60349"/>
                </a:moveTo>
                <a:lnTo>
                  <a:pt x="45772" y="60349"/>
                </a:lnTo>
                <a:lnTo>
                  <a:pt x="45772" y="11624"/>
                </a:lnTo>
                <a:lnTo>
                  <a:pt x="37008" y="11624"/>
                </a:lnTo>
                <a:close/>
                <a:moveTo>
                  <a:pt x="58596" y="59954"/>
                </a:moveTo>
                <a:lnTo>
                  <a:pt x="50560" y="59954"/>
                </a:lnTo>
                <a:lnTo>
                  <a:pt x="50560" y="12018"/>
                </a:lnTo>
                <a:lnTo>
                  <a:pt x="58596" y="12018"/>
                </a:lnTo>
                <a:close/>
                <a:moveTo>
                  <a:pt x="50198" y="60349"/>
                </a:moveTo>
                <a:lnTo>
                  <a:pt x="58962" y="60349"/>
                </a:lnTo>
                <a:lnTo>
                  <a:pt x="58962" y="11624"/>
                </a:lnTo>
                <a:lnTo>
                  <a:pt x="50198" y="11624"/>
                </a:lnTo>
                <a:close/>
                <a:moveTo>
                  <a:pt x="71910" y="59954"/>
                </a:moveTo>
                <a:lnTo>
                  <a:pt x="63871" y="59954"/>
                </a:lnTo>
                <a:lnTo>
                  <a:pt x="63871" y="12018"/>
                </a:lnTo>
                <a:lnTo>
                  <a:pt x="71910" y="12018"/>
                </a:lnTo>
                <a:close/>
                <a:moveTo>
                  <a:pt x="63508" y="60349"/>
                </a:moveTo>
                <a:lnTo>
                  <a:pt x="72272" y="60349"/>
                </a:lnTo>
                <a:lnTo>
                  <a:pt x="72272" y="11624"/>
                </a:lnTo>
                <a:lnTo>
                  <a:pt x="63508" y="11624"/>
                </a:lnTo>
                <a:close/>
                <a:moveTo>
                  <a:pt x="85766" y="59954"/>
                </a:moveTo>
                <a:lnTo>
                  <a:pt x="77726" y="59954"/>
                </a:lnTo>
                <a:lnTo>
                  <a:pt x="77726" y="12018"/>
                </a:lnTo>
                <a:lnTo>
                  <a:pt x="85766" y="12018"/>
                </a:lnTo>
                <a:close/>
                <a:moveTo>
                  <a:pt x="77364" y="60349"/>
                </a:moveTo>
                <a:lnTo>
                  <a:pt x="86128" y="60349"/>
                </a:lnTo>
                <a:lnTo>
                  <a:pt x="86128" y="11624"/>
                </a:lnTo>
                <a:lnTo>
                  <a:pt x="77364" y="11624"/>
                </a:lnTo>
                <a:close/>
                <a:moveTo>
                  <a:pt x="99680" y="59954"/>
                </a:moveTo>
                <a:lnTo>
                  <a:pt x="91644" y="59954"/>
                </a:lnTo>
                <a:lnTo>
                  <a:pt x="91644" y="12018"/>
                </a:lnTo>
                <a:lnTo>
                  <a:pt x="99680" y="12018"/>
                </a:lnTo>
                <a:close/>
                <a:moveTo>
                  <a:pt x="91279" y="60349"/>
                </a:moveTo>
                <a:lnTo>
                  <a:pt x="100046" y="60349"/>
                </a:lnTo>
                <a:lnTo>
                  <a:pt x="100046" y="11624"/>
                </a:lnTo>
                <a:lnTo>
                  <a:pt x="91279" y="11624"/>
                </a:lnTo>
                <a:close/>
                <a:moveTo>
                  <a:pt x="104864" y="59954"/>
                </a:moveTo>
                <a:lnTo>
                  <a:pt x="112903" y="59954"/>
                </a:lnTo>
                <a:lnTo>
                  <a:pt x="112903" y="12018"/>
                </a:lnTo>
                <a:lnTo>
                  <a:pt x="104864" y="12018"/>
                </a:lnTo>
                <a:close/>
                <a:moveTo>
                  <a:pt x="113265" y="60349"/>
                </a:moveTo>
                <a:lnTo>
                  <a:pt x="104501" y="60349"/>
                </a:lnTo>
                <a:lnTo>
                  <a:pt x="104501" y="11624"/>
                </a:lnTo>
                <a:lnTo>
                  <a:pt x="113265" y="11624"/>
                </a:lnTo>
                <a:close/>
                <a:moveTo>
                  <a:pt x="119924" y="72576"/>
                </a:moveTo>
                <a:lnTo>
                  <a:pt x="119924" y="62545"/>
                </a:lnTo>
                <a:lnTo>
                  <a:pt x="118834" y="62545"/>
                </a:lnTo>
                <a:lnTo>
                  <a:pt x="118834" y="72576"/>
                </a:lnTo>
                <a:close/>
                <a:moveTo>
                  <a:pt x="117358" y="72576"/>
                </a:moveTo>
                <a:lnTo>
                  <a:pt x="116268" y="72576"/>
                </a:lnTo>
                <a:lnTo>
                  <a:pt x="116268" y="62545"/>
                </a:lnTo>
                <a:lnTo>
                  <a:pt x="117358" y="62545"/>
                </a:lnTo>
                <a:close/>
                <a:moveTo>
                  <a:pt x="113703" y="72576"/>
                </a:moveTo>
                <a:lnTo>
                  <a:pt x="114793" y="72576"/>
                </a:lnTo>
                <a:lnTo>
                  <a:pt x="114793" y="62545"/>
                </a:lnTo>
                <a:lnTo>
                  <a:pt x="113703" y="62545"/>
                </a:lnTo>
                <a:close/>
                <a:moveTo>
                  <a:pt x="112224" y="72576"/>
                </a:moveTo>
                <a:lnTo>
                  <a:pt x="111137" y="72576"/>
                </a:lnTo>
                <a:lnTo>
                  <a:pt x="111137" y="62545"/>
                </a:lnTo>
                <a:lnTo>
                  <a:pt x="112224" y="62545"/>
                </a:lnTo>
                <a:close/>
                <a:moveTo>
                  <a:pt x="108568" y="72576"/>
                </a:moveTo>
                <a:lnTo>
                  <a:pt x="109659" y="72576"/>
                </a:lnTo>
                <a:lnTo>
                  <a:pt x="109659" y="62545"/>
                </a:lnTo>
                <a:lnTo>
                  <a:pt x="108568" y="62545"/>
                </a:lnTo>
                <a:close/>
                <a:moveTo>
                  <a:pt x="107093" y="72576"/>
                </a:moveTo>
                <a:lnTo>
                  <a:pt x="106003" y="72576"/>
                </a:lnTo>
                <a:lnTo>
                  <a:pt x="106003" y="62545"/>
                </a:lnTo>
                <a:lnTo>
                  <a:pt x="107093" y="62545"/>
                </a:lnTo>
                <a:close/>
                <a:moveTo>
                  <a:pt x="103437" y="72576"/>
                </a:moveTo>
                <a:lnTo>
                  <a:pt x="104527" y="72576"/>
                </a:lnTo>
                <a:lnTo>
                  <a:pt x="104527" y="62545"/>
                </a:lnTo>
                <a:lnTo>
                  <a:pt x="103437" y="62545"/>
                </a:lnTo>
                <a:close/>
                <a:moveTo>
                  <a:pt x="101959" y="72576"/>
                </a:moveTo>
                <a:lnTo>
                  <a:pt x="100872" y="72576"/>
                </a:lnTo>
                <a:lnTo>
                  <a:pt x="100872" y="62545"/>
                </a:lnTo>
                <a:lnTo>
                  <a:pt x="101959" y="62545"/>
                </a:lnTo>
                <a:close/>
                <a:moveTo>
                  <a:pt x="98306" y="72576"/>
                </a:moveTo>
                <a:lnTo>
                  <a:pt x="99393" y="72576"/>
                </a:lnTo>
                <a:lnTo>
                  <a:pt x="99393" y="62545"/>
                </a:lnTo>
                <a:lnTo>
                  <a:pt x="98306" y="62545"/>
                </a:lnTo>
                <a:close/>
                <a:moveTo>
                  <a:pt x="96828" y="72576"/>
                </a:moveTo>
                <a:lnTo>
                  <a:pt x="95737" y="72576"/>
                </a:lnTo>
                <a:lnTo>
                  <a:pt x="95737" y="62545"/>
                </a:lnTo>
                <a:lnTo>
                  <a:pt x="96828" y="62545"/>
                </a:lnTo>
                <a:close/>
                <a:moveTo>
                  <a:pt x="93172" y="72576"/>
                </a:moveTo>
                <a:lnTo>
                  <a:pt x="94262" y="72576"/>
                </a:lnTo>
                <a:lnTo>
                  <a:pt x="94262" y="62545"/>
                </a:lnTo>
                <a:lnTo>
                  <a:pt x="93172" y="62545"/>
                </a:lnTo>
                <a:close/>
                <a:moveTo>
                  <a:pt x="91697" y="72576"/>
                </a:moveTo>
                <a:lnTo>
                  <a:pt x="90606" y="72576"/>
                </a:lnTo>
                <a:lnTo>
                  <a:pt x="90606" y="62545"/>
                </a:lnTo>
                <a:lnTo>
                  <a:pt x="91697" y="62545"/>
                </a:lnTo>
                <a:close/>
                <a:moveTo>
                  <a:pt x="88041" y="72576"/>
                </a:moveTo>
                <a:lnTo>
                  <a:pt x="89128" y="72576"/>
                </a:lnTo>
                <a:lnTo>
                  <a:pt x="89128" y="62545"/>
                </a:lnTo>
                <a:lnTo>
                  <a:pt x="88041" y="62545"/>
                </a:lnTo>
                <a:close/>
                <a:moveTo>
                  <a:pt x="86562" y="72576"/>
                </a:moveTo>
                <a:lnTo>
                  <a:pt x="85472" y="72576"/>
                </a:lnTo>
                <a:lnTo>
                  <a:pt x="85472" y="62545"/>
                </a:lnTo>
                <a:lnTo>
                  <a:pt x="86562" y="62545"/>
                </a:lnTo>
                <a:close/>
                <a:moveTo>
                  <a:pt x="82907" y="72576"/>
                </a:moveTo>
                <a:lnTo>
                  <a:pt x="83997" y="72576"/>
                </a:lnTo>
                <a:lnTo>
                  <a:pt x="83997" y="62545"/>
                </a:lnTo>
                <a:lnTo>
                  <a:pt x="82907" y="62545"/>
                </a:lnTo>
                <a:close/>
                <a:moveTo>
                  <a:pt x="81431" y="72576"/>
                </a:moveTo>
                <a:lnTo>
                  <a:pt x="80341" y="72576"/>
                </a:lnTo>
                <a:lnTo>
                  <a:pt x="80341" y="62545"/>
                </a:lnTo>
                <a:lnTo>
                  <a:pt x="81431" y="62545"/>
                </a:lnTo>
                <a:close/>
                <a:moveTo>
                  <a:pt x="77775" y="72576"/>
                </a:moveTo>
                <a:lnTo>
                  <a:pt x="78862" y="72576"/>
                </a:lnTo>
                <a:lnTo>
                  <a:pt x="78862" y="62545"/>
                </a:lnTo>
                <a:lnTo>
                  <a:pt x="77775" y="62545"/>
                </a:lnTo>
                <a:close/>
                <a:moveTo>
                  <a:pt x="76297" y="72576"/>
                </a:moveTo>
                <a:lnTo>
                  <a:pt x="75210" y="72576"/>
                </a:lnTo>
                <a:lnTo>
                  <a:pt x="75210" y="62545"/>
                </a:lnTo>
                <a:lnTo>
                  <a:pt x="76297" y="62545"/>
                </a:lnTo>
                <a:close/>
                <a:moveTo>
                  <a:pt x="72641" y="72576"/>
                </a:moveTo>
                <a:lnTo>
                  <a:pt x="73731" y="72576"/>
                </a:lnTo>
                <a:lnTo>
                  <a:pt x="73731" y="62545"/>
                </a:lnTo>
                <a:lnTo>
                  <a:pt x="72641" y="62545"/>
                </a:lnTo>
                <a:close/>
                <a:moveTo>
                  <a:pt x="71166" y="72576"/>
                </a:moveTo>
                <a:lnTo>
                  <a:pt x="70076" y="72576"/>
                </a:lnTo>
                <a:lnTo>
                  <a:pt x="70076" y="62545"/>
                </a:lnTo>
                <a:lnTo>
                  <a:pt x="71166" y="62545"/>
                </a:lnTo>
                <a:close/>
                <a:moveTo>
                  <a:pt x="67510" y="72576"/>
                </a:moveTo>
                <a:lnTo>
                  <a:pt x="68600" y="72576"/>
                </a:lnTo>
                <a:lnTo>
                  <a:pt x="68600" y="62545"/>
                </a:lnTo>
                <a:lnTo>
                  <a:pt x="67510" y="62545"/>
                </a:lnTo>
                <a:close/>
                <a:moveTo>
                  <a:pt x="66031" y="72576"/>
                </a:moveTo>
                <a:lnTo>
                  <a:pt x="64945" y="72576"/>
                </a:lnTo>
                <a:lnTo>
                  <a:pt x="64945" y="62545"/>
                </a:lnTo>
                <a:lnTo>
                  <a:pt x="66031" y="62545"/>
                </a:lnTo>
                <a:close/>
                <a:moveTo>
                  <a:pt x="62376" y="72576"/>
                </a:moveTo>
                <a:lnTo>
                  <a:pt x="63466" y="72576"/>
                </a:lnTo>
                <a:lnTo>
                  <a:pt x="63466" y="62545"/>
                </a:lnTo>
                <a:lnTo>
                  <a:pt x="62376" y="62545"/>
                </a:lnTo>
                <a:close/>
                <a:moveTo>
                  <a:pt x="60900" y="72576"/>
                </a:moveTo>
                <a:lnTo>
                  <a:pt x="59810" y="72576"/>
                </a:lnTo>
                <a:lnTo>
                  <a:pt x="59810" y="62545"/>
                </a:lnTo>
                <a:lnTo>
                  <a:pt x="60900" y="62545"/>
                </a:lnTo>
                <a:close/>
                <a:moveTo>
                  <a:pt x="57245" y="72576"/>
                </a:moveTo>
                <a:lnTo>
                  <a:pt x="58335" y="72576"/>
                </a:lnTo>
                <a:lnTo>
                  <a:pt x="58335" y="62545"/>
                </a:lnTo>
                <a:lnTo>
                  <a:pt x="57245" y="62545"/>
                </a:lnTo>
                <a:close/>
                <a:moveTo>
                  <a:pt x="55766" y="72576"/>
                </a:moveTo>
                <a:lnTo>
                  <a:pt x="54679" y="72576"/>
                </a:lnTo>
                <a:lnTo>
                  <a:pt x="54679" y="62545"/>
                </a:lnTo>
                <a:lnTo>
                  <a:pt x="55766" y="62545"/>
                </a:lnTo>
                <a:close/>
                <a:moveTo>
                  <a:pt x="52114" y="72576"/>
                </a:moveTo>
                <a:lnTo>
                  <a:pt x="53201" y="72576"/>
                </a:lnTo>
                <a:lnTo>
                  <a:pt x="53201" y="62545"/>
                </a:lnTo>
                <a:lnTo>
                  <a:pt x="52114" y="62545"/>
                </a:lnTo>
                <a:close/>
                <a:moveTo>
                  <a:pt x="35239" y="72576"/>
                </a:moveTo>
                <a:lnTo>
                  <a:pt x="34148" y="72576"/>
                </a:lnTo>
                <a:lnTo>
                  <a:pt x="34148" y="62545"/>
                </a:lnTo>
                <a:lnTo>
                  <a:pt x="35239" y="62545"/>
                </a:lnTo>
                <a:close/>
                <a:moveTo>
                  <a:pt x="31583" y="72576"/>
                </a:moveTo>
                <a:lnTo>
                  <a:pt x="32670" y="72576"/>
                </a:lnTo>
                <a:lnTo>
                  <a:pt x="32670" y="62545"/>
                </a:lnTo>
                <a:lnTo>
                  <a:pt x="31583" y="62545"/>
                </a:lnTo>
                <a:close/>
                <a:moveTo>
                  <a:pt x="30104" y="72576"/>
                </a:moveTo>
                <a:lnTo>
                  <a:pt x="29014" y="72576"/>
                </a:lnTo>
                <a:lnTo>
                  <a:pt x="29014" y="62545"/>
                </a:lnTo>
                <a:lnTo>
                  <a:pt x="30104" y="62545"/>
                </a:lnTo>
                <a:close/>
                <a:moveTo>
                  <a:pt x="26448" y="72576"/>
                </a:moveTo>
                <a:lnTo>
                  <a:pt x="27539" y="72576"/>
                </a:lnTo>
                <a:lnTo>
                  <a:pt x="27539" y="62545"/>
                </a:lnTo>
                <a:lnTo>
                  <a:pt x="26448" y="62545"/>
                </a:lnTo>
                <a:close/>
                <a:moveTo>
                  <a:pt x="24973" y="72576"/>
                </a:moveTo>
                <a:lnTo>
                  <a:pt x="23883" y="72576"/>
                </a:lnTo>
                <a:lnTo>
                  <a:pt x="23883" y="62545"/>
                </a:lnTo>
                <a:lnTo>
                  <a:pt x="24973" y="62545"/>
                </a:lnTo>
                <a:close/>
                <a:moveTo>
                  <a:pt x="21317" y="72576"/>
                </a:moveTo>
                <a:lnTo>
                  <a:pt x="22404" y="72576"/>
                </a:lnTo>
                <a:lnTo>
                  <a:pt x="22404" y="62545"/>
                </a:lnTo>
                <a:lnTo>
                  <a:pt x="21317" y="62545"/>
                </a:lnTo>
                <a:close/>
                <a:moveTo>
                  <a:pt x="19839" y="72576"/>
                </a:moveTo>
                <a:lnTo>
                  <a:pt x="18752" y="72576"/>
                </a:lnTo>
                <a:lnTo>
                  <a:pt x="18752" y="62545"/>
                </a:lnTo>
                <a:lnTo>
                  <a:pt x="19839" y="62545"/>
                </a:lnTo>
                <a:close/>
                <a:moveTo>
                  <a:pt x="16183" y="72576"/>
                </a:moveTo>
                <a:lnTo>
                  <a:pt x="17273" y="72576"/>
                </a:lnTo>
                <a:lnTo>
                  <a:pt x="17273" y="62545"/>
                </a:lnTo>
                <a:lnTo>
                  <a:pt x="16183" y="62545"/>
                </a:lnTo>
                <a:close/>
                <a:moveTo>
                  <a:pt x="14708" y="72576"/>
                </a:moveTo>
                <a:lnTo>
                  <a:pt x="13689" y="72576"/>
                </a:lnTo>
                <a:lnTo>
                  <a:pt x="13618" y="72576"/>
                </a:lnTo>
                <a:lnTo>
                  <a:pt x="13618" y="70594"/>
                </a:lnTo>
                <a:lnTo>
                  <a:pt x="13618" y="62545"/>
                </a:lnTo>
                <a:lnTo>
                  <a:pt x="14708" y="62545"/>
                </a:lnTo>
                <a:close/>
                <a:moveTo>
                  <a:pt x="11052" y="72576"/>
                </a:moveTo>
                <a:lnTo>
                  <a:pt x="12142" y="72576"/>
                </a:lnTo>
                <a:lnTo>
                  <a:pt x="12142" y="62545"/>
                </a:lnTo>
                <a:lnTo>
                  <a:pt x="11052" y="62545"/>
                </a:lnTo>
                <a:close/>
                <a:moveTo>
                  <a:pt x="9573" y="72576"/>
                </a:moveTo>
                <a:lnTo>
                  <a:pt x="8486" y="72576"/>
                </a:lnTo>
                <a:lnTo>
                  <a:pt x="8486" y="62545"/>
                </a:lnTo>
                <a:lnTo>
                  <a:pt x="9573" y="62545"/>
                </a:lnTo>
                <a:close/>
                <a:moveTo>
                  <a:pt x="5918" y="72576"/>
                </a:moveTo>
                <a:lnTo>
                  <a:pt x="7008" y="72576"/>
                </a:lnTo>
                <a:lnTo>
                  <a:pt x="7008" y="62545"/>
                </a:lnTo>
                <a:lnTo>
                  <a:pt x="5918" y="62545"/>
                </a:lnTo>
                <a:close/>
                <a:moveTo>
                  <a:pt x="4442" y="72576"/>
                </a:moveTo>
                <a:lnTo>
                  <a:pt x="3352" y="72576"/>
                </a:lnTo>
                <a:lnTo>
                  <a:pt x="3352" y="62545"/>
                </a:lnTo>
                <a:lnTo>
                  <a:pt x="4442" y="62545"/>
                </a:lnTo>
                <a:close/>
                <a:moveTo>
                  <a:pt x="787" y="72576"/>
                </a:moveTo>
                <a:lnTo>
                  <a:pt x="1877" y="72576"/>
                </a:lnTo>
                <a:lnTo>
                  <a:pt x="1877" y="62545"/>
                </a:lnTo>
                <a:lnTo>
                  <a:pt x="787" y="62545"/>
                </a:lnTo>
                <a:close/>
                <a:moveTo>
                  <a:pt x="118174" y="59954"/>
                </a:moveTo>
                <a:lnTo>
                  <a:pt x="121014" y="59954"/>
                </a:lnTo>
                <a:lnTo>
                  <a:pt x="121014" y="60349"/>
                </a:lnTo>
                <a:lnTo>
                  <a:pt x="117812" y="60349"/>
                </a:lnTo>
                <a:lnTo>
                  <a:pt x="117812" y="11624"/>
                </a:lnTo>
                <a:lnTo>
                  <a:pt x="121014" y="11624"/>
                </a:lnTo>
                <a:lnTo>
                  <a:pt x="121014" y="12018"/>
                </a:lnTo>
                <a:lnTo>
                  <a:pt x="118174" y="12018"/>
                </a:lnTo>
                <a:close/>
                <a:moveTo>
                  <a:pt x="0" y="11624"/>
                </a:moveTo>
                <a:lnTo>
                  <a:pt x="0" y="12018"/>
                </a:lnTo>
                <a:lnTo>
                  <a:pt x="5836" y="12018"/>
                </a:lnTo>
                <a:lnTo>
                  <a:pt x="5836" y="59954"/>
                </a:lnTo>
                <a:lnTo>
                  <a:pt x="0" y="59954"/>
                </a:lnTo>
                <a:lnTo>
                  <a:pt x="0" y="60349"/>
                </a:lnTo>
                <a:lnTo>
                  <a:pt x="6198" y="60349"/>
                </a:lnTo>
                <a:lnTo>
                  <a:pt x="6198" y="11624"/>
                </a:lnTo>
                <a:close/>
              </a:path>
            </a:pathLst>
          </a:custGeom>
          <a:solidFill>
            <a:srgbClr val="200C0C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1" name="Google Shape;3651;p37"/>
          <p:cNvGrpSpPr/>
          <p:nvPr/>
        </p:nvGrpSpPr>
        <p:grpSpPr>
          <a:xfrm>
            <a:off x="232974" y="247212"/>
            <a:ext cx="8677264" cy="4649093"/>
            <a:chOff x="4601725" y="2029200"/>
            <a:chExt cx="2775925" cy="1584450"/>
          </a:xfrm>
        </p:grpSpPr>
        <p:sp>
          <p:nvSpPr>
            <p:cNvPr id="3652" name="Google Shape;3652;p37"/>
            <p:cNvSpPr/>
            <p:nvPr/>
          </p:nvSpPr>
          <p:spPr>
            <a:xfrm>
              <a:off x="4601725" y="2029200"/>
              <a:ext cx="2775925" cy="1584450"/>
            </a:xfrm>
            <a:custGeom>
              <a:rect b="b" l="l" r="r" t="t"/>
              <a:pathLst>
                <a:path extrusionOk="0" h="63378" w="111037">
                  <a:moveTo>
                    <a:pt x="0" y="0"/>
                  </a:moveTo>
                  <a:lnTo>
                    <a:pt x="0" y="63012"/>
                  </a:lnTo>
                  <a:lnTo>
                    <a:pt x="111036" y="63377"/>
                  </a:lnTo>
                  <a:lnTo>
                    <a:pt x="109300" y="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37"/>
            <p:cNvSpPr/>
            <p:nvPr/>
          </p:nvSpPr>
          <p:spPr>
            <a:xfrm>
              <a:off x="4648800" y="2072025"/>
              <a:ext cx="2652800" cy="1501800"/>
            </a:xfrm>
            <a:custGeom>
              <a:rect b="b" l="l" r="r" t="t"/>
              <a:pathLst>
                <a:path extrusionOk="0" h="60072" w="106112">
                  <a:moveTo>
                    <a:pt x="1" y="1"/>
                  </a:moveTo>
                  <a:lnTo>
                    <a:pt x="1" y="60072"/>
                  </a:lnTo>
                  <a:lnTo>
                    <a:pt x="106111" y="60072"/>
                  </a:lnTo>
                  <a:lnTo>
                    <a:pt x="106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37"/>
            <p:cNvSpPr/>
            <p:nvPr/>
          </p:nvSpPr>
          <p:spPr>
            <a:xfrm>
              <a:off x="4648800" y="2065925"/>
              <a:ext cx="2658825" cy="1507900"/>
            </a:xfrm>
            <a:custGeom>
              <a:rect b="b" l="l" r="r" t="t"/>
              <a:pathLst>
                <a:path extrusionOk="0" h="60316" w="106353">
                  <a:moveTo>
                    <a:pt x="106353" y="0"/>
                  </a:moveTo>
                  <a:lnTo>
                    <a:pt x="1" y="245"/>
                  </a:lnTo>
                  <a:lnTo>
                    <a:pt x="1" y="60316"/>
                  </a:lnTo>
                  <a:lnTo>
                    <a:pt x="26710" y="60316"/>
                  </a:lnTo>
                  <a:lnTo>
                    <a:pt x="582" y="60071"/>
                  </a:lnTo>
                  <a:lnTo>
                    <a:pt x="1306" y="983"/>
                  </a:lnTo>
                  <a:lnTo>
                    <a:pt x="105481" y="777"/>
                  </a:lnTo>
                  <a:lnTo>
                    <a:pt x="105096" y="60316"/>
                  </a:lnTo>
                  <a:lnTo>
                    <a:pt x="106111" y="60316"/>
                  </a:lnTo>
                  <a:lnTo>
                    <a:pt x="1063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5" name="Google Shape;3655;p37"/>
          <p:cNvGrpSpPr/>
          <p:nvPr/>
        </p:nvGrpSpPr>
        <p:grpSpPr>
          <a:xfrm>
            <a:off x="617643" y="4278464"/>
            <a:ext cx="674006" cy="1323467"/>
            <a:chOff x="4557726" y="1534395"/>
            <a:chExt cx="417703" cy="820195"/>
          </a:xfrm>
        </p:grpSpPr>
        <p:sp>
          <p:nvSpPr>
            <p:cNvPr id="3656" name="Google Shape;3656;p37"/>
            <p:cNvSpPr/>
            <p:nvPr/>
          </p:nvSpPr>
          <p:spPr>
            <a:xfrm>
              <a:off x="4560228" y="1534395"/>
              <a:ext cx="367897" cy="214386"/>
            </a:xfrm>
            <a:custGeom>
              <a:rect b="b" l="l" r="r" t="t"/>
              <a:pathLst>
                <a:path extrusionOk="0" h="4455" w="7645">
                  <a:moveTo>
                    <a:pt x="6091" y="0"/>
                  </a:moveTo>
                  <a:cubicBezTo>
                    <a:pt x="2804" y="0"/>
                    <a:pt x="15" y="2411"/>
                    <a:pt x="0" y="3371"/>
                  </a:cubicBezTo>
                  <a:lnTo>
                    <a:pt x="552" y="4454"/>
                  </a:lnTo>
                  <a:cubicBezTo>
                    <a:pt x="3751" y="4445"/>
                    <a:pt x="6267" y="3622"/>
                    <a:pt x="7645" y="1438"/>
                  </a:cubicBezTo>
                  <a:lnTo>
                    <a:pt x="7354" y="123"/>
                  </a:lnTo>
                  <a:cubicBezTo>
                    <a:pt x="6928" y="39"/>
                    <a:pt x="6506" y="0"/>
                    <a:pt x="6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37"/>
            <p:cNvSpPr/>
            <p:nvPr/>
          </p:nvSpPr>
          <p:spPr>
            <a:xfrm>
              <a:off x="4573413" y="1577993"/>
              <a:ext cx="354711" cy="170787"/>
            </a:xfrm>
            <a:custGeom>
              <a:rect b="b" l="l" r="r" t="t"/>
              <a:pathLst>
                <a:path extrusionOk="0" h="3549" w="7371">
                  <a:moveTo>
                    <a:pt x="6588" y="0"/>
                  </a:moveTo>
                  <a:cubicBezTo>
                    <a:pt x="3599" y="0"/>
                    <a:pt x="973" y="1736"/>
                    <a:pt x="1" y="3003"/>
                  </a:cubicBezTo>
                  <a:lnTo>
                    <a:pt x="278" y="3548"/>
                  </a:lnTo>
                  <a:cubicBezTo>
                    <a:pt x="3477" y="3539"/>
                    <a:pt x="5993" y="2716"/>
                    <a:pt x="7371" y="532"/>
                  </a:cubicBezTo>
                  <a:lnTo>
                    <a:pt x="7260" y="30"/>
                  </a:lnTo>
                  <a:cubicBezTo>
                    <a:pt x="7034" y="10"/>
                    <a:pt x="6810" y="0"/>
                    <a:pt x="6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37"/>
            <p:cNvSpPr/>
            <p:nvPr/>
          </p:nvSpPr>
          <p:spPr>
            <a:xfrm>
              <a:off x="4698913" y="1605471"/>
              <a:ext cx="140470" cy="127477"/>
            </a:xfrm>
            <a:custGeom>
              <a:rect b="b" l="l" r="r" t="t"/>
              <a:pathLst>
                <a:path extrusionOk="0" h="2649" w="2919">
                  <a:moveTo>
                    <a:pt x="2044" y="1"/>
                  </a:moveTo>
                  <a:cubicBezTo>
                    <a:pt x="1959" y="118"/>
                    <a:pt x="1969" y="268"/>
                    <a:pt x="1881" y="399"/>
                  </a:cubicBezTo>
                  <a:cubicBezTo>
                    <a:pt x="1654" y="371"/>
                    <a:pt x="1534" y="57"/>
                    <a:pt x="1312" y="57"/>
                  </a:cubicBezTo>
                  <a:cubicBezTo>
                    <a:pt x="1301" y="57"/>
                    <a:pt x="1289" y="58"/>
                    <a:pt x="1277" y="59"/>
                  </a:cubicBezTo>
                  <a:cubicBezTo>
                    <a:pt x="1159" y="317"/>
                    <a:pt x="715" y="307"/>
                    <a:pt x="493" y="379"/>
                  </a:cubicBezTo>
                  <a:cubicBezTo>
                    <a:pt x="431" y="569"/>
                    <a:pt x="676" y="604"/>
                    <a:pt x="640" y="777"/>
                  </a:cubicBezTo>
                  <a:cubicBezTo>
                    <a:pt x="595" y="1022"/>
                    <a:pt x="196" y="1133"/>
                    <a:pt x="108" y="1385"/>
                  </a:cubicBezTo>
                  <a:cubicBezTo>
                    <a:pt x="1" y="1694"/>
                    <a:pt x="375" y="1931"/>
                    <a:pt x="711" y="1931"/>
                  </a:cubicBezTo>
                  <a:cubicBezTo>
                    <a:pt x="782" y="1931"/>
                    <a:pt x="852" y="1920"/>
                    <a:pt x="914" y="1897"/>
                  </a:cubicBezTo>
                  <a:cubicBezTo>
                    <a:pt x="931" y="1917"/>
                    <a:pt x="947" y="1939"/>
                    <a:pt x="973" y="1975"/>
                  </a:cubicBezTo>
                  <a:cubicBezTo>
                    <a:pt x="1228" y="2325"/>
                    <a:pt x="1212" y="2582"/>
                    <a:pt x="1675" y="2628"/>
                  </a:cubicBezTo>
                  <a:cubicBezTo>
                    <a:pt x="1748" y="2636"/>
                    <a:pt x="1813" y="2648"/>
                    <a:pt x="1872" y="2648"/>
                  </a:cubicBezTo>
                  <a:cubicBezTo>
                    <a:pt x="1982" y="2648"/>
                    <a:pt x="2073" y="2606"/>
                    <a:pt x="2158" y="2419"/>
                  </a:cubicBezTo>
                  <a:cubicBezTo>
                    <a:pt x="2272" y="2168"/>
                    <a:pt x="2145" y="1920"/>
                    <a:pt x="2302" y="1698"/>
                  </a:cubicBezTo>
                  <a:cubicBezTo>
                    <a:pt x="2507" y="1407"/>
                    <a:pt x="2919" y="1391"/>
                    <a:pt x="2801" y="941"/>
                  </a:cubicBezTo>
                  <a:cubicBezTo>
                    <a:pt x="2752" y="748"/>
                    <a:pt x="2507" y="588"/>
                    <a:pt x="2422" y="435"/>
                  </a:cubicBezTo>
                  <a:cubicBezTo>
                    <a:pt x="2328" y="268"/>
                    <a:pt x="2292" y="1"/>
                    <a:pt x="2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37"/>
            <p:cNvSpPr/>
            <p:nvPr/>
          </p:nvSpPr>
          <p:spPr>
            <a:xfrm>
              <a:off x="4634720" y="1662735"/>
              <a:ext cx="137919" cy="127910"/>
            </a:xfrm>
            <a:custGeom>
              <a:rect b="b" l="l" r="r" t="t"/>
              <a:pathLst>
                <a:path extrusionOk="0" h="2658" w="2866">
                  <a:moveTo>
                    <a:pt x="1880" y="0"/>
                  </a:moveTo>
                  <a:cubicBezTo>
                    <a:pt x="1869" y="0"/>
                    <a:pt x="1858" y="1"/>
                    <a:pt x="1847" y="2"/>
                  </a:cubicBezTo>
                  <a:cubicBezTo>
                    <a:pt x="1775" y="129"/>
                    <a:pt x="1801" y="276"/>
                    <a:pt x="1726" y="417"/>
                  </a:cubicBezTo>
                  <a:cubicBezTo>
                    <a:pt x="1508" y="414"/>
                    <a:pt x="1359" y="135"/>
                    <a:pt x="1150" y="135"/>
                  </a:cubicBezTo>
                  <a:cubicBezTo>
                    <a:pt x="1130" y="135"/>
                    <a:pt x="1110" y="137"/>
                    <a:pt x="1090" y="142"/>
                  </a:cubicBezTo>
                  <a:cubicBezTo>
                    <a:pt x="1002" y="413"/>
                    <a:pt x="558" y="446"/>
                    <a:pt x="346" y="544"/>
                  </a:cubicBezTo>
                  <a:cubicBezTo>
                    <a:pt x="303" y="740"/>
                    <a:pt x="548" y="749"/>
                    <a:pt x="535" y="922"/>
                  </a:cubicBezTo>
                  <a:cubicBezTo>
                    <a:pt x="515" y="1170"/>
                    <a:pt x="130" y="1324"/>
                    <a:pt x="68" y="1585"/>
                  </a:cubicBezTo>
                  <a:cubicBezTo>
                    <a:pt x="1" y="1878"/>
                    <a:pt x="335" y="2068"/>
                    <a:pt x="648" y="2068"/>
                  </a:cubicBezTo>
                  <a:cubicBezTo>
                    <a:pt x="746" y="2068"/>
                    <a:pt x="842" y="2049"/>
                    <a:pt x="923" y="2009"/>
                  </a:cubicBezTo>
                  <a:cubicBezTo>
                    <a:pt x="943" y="2026"/>
                    <a:pt x="962" y="2049"/>
                    <a:pt x="992" y="2078"/>
                  </a:cubicBezTo>
                  <a:cubicBezTo>
                    <a:pt x="1281" y="2399"/>
                    <a:pt x="1292" y="2656"/>
                    <a:pt x="1747" y="2656"/>
                  </a:cubicBezTo>
                  <a:cubicBezTo>
                    <a:pt x="1750" y="2656"/>
                    <a:pt x="1753" y="2656"/>
                    <a:pt x="1756" y="2656"/>
                  </a:cubicBezTo>
                  <a:cubicBezTo>
                    <a:pt x="1800" y="2656"/>
                    <a:pt x="1842" y="2657"/>
                    <a:pt x="1881" y="2657"/>
                  </a:cubicBezTo>
                  <a:cubicBezTo>
                    <a:pt x="2030" y="2657"/>
                    <a:pt x="2138" y="2633"/>
                    <a:pt x="2216" y="2394"/>
                  </a:cubicBezTo>
                  <a:cubicBezTo>
                    <a:pt x="2301" y="2133"/>
                    <a:pt x="2151" y="1898"/>
                    <a:pt x="2281" y="1667"/>
                  </a:cubicBezTo>
                  <a:cubicBezTo>
                    <a:pt x="2457" y="1353"/>
                    <a:pt x="2865" y="1295"/>
                    <a:pt x="2699" y="857"/>
                  </a:cubicBezTo>
                  <a:cubicBezTo>
                    <a:pt x="2630" y="671"/>
                    <a:pt x="2369" y="537"/>
                    <a:pt x="2268" y="394"/>
                  </a:cubicBezTo>
                  <a:cubicBezTo>
                    <a:pt x="2165" y="247"/>
                    <a:pt x="2098" y="0"/>
                    <a:pt x="1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37"/>
            <p:cNvSpPr/>
            <p:nvPr/>
          </p:nvSpPr>
          <p:spPr>
            <a:xfrm>
              <a:off x="4801027" y="1642524"/>
              <a:ext cx="139363" cy="129979"/>
            </a:xfrm>
            <a:custGeom>
              <a:rect b="b" l="l" r="r" t="t"/>
              <a:pathLst>
                <a:path extrusionOk="0" h="2701" w="2896">
                  <a:moveTo>
                    <a:pt x="1175" y="1"/>
                  </a:moveTo>
                  <a:cubicBezTo>
                    <a:pt x="1022" y="128"/>
                    <a:pt x="1208" y="288"/>
                    <a:pt x="1087" y="415"/>
                  </a:cubicBezTo>
                  <a:cubicBezTo>
                    <a:pt x="917" y="598"/>
                    <a:pt x="519" y="474"/>
                    <a:pt x="310" y="641"/>
                  </a:cubicBezTo>
                  <a:cubicBezTo>
                    <a:pt x="0" y="885"/>
                    <a:pt x="340" y="1424"/>
                    <a:pt x="712" y="1506"/>
                  </a:cubicBezTo>
                  <a:cubicBezTo>
                    <a:pt x="715" y="1532"/>
                    <a:pt x="718" y="1561"/>
                    <a:pt x="722" y="1604"/>
                  </a:cubicBezTo>
                  <a:cubicBezTo>
                    <a:pt x="744" y="2038"/>
                    <a:pt x="591" y="2243"/>
                    <a:pt x="957" y="2534"/>
                  </a:cubicBezTo>
                  <a:cubicBezTo>
                    <a:pt x="1064" y="2618"/>
                    <a:pt x="1139" y="2700"/>
                    <a:pt x="1252" y="2700"/>
                  </a:cubicBezTo>
                  <a:cubicBezTo>
                    <a:pt x="1313" y="2700"/>
                    <a:pt x="1385" y="2676"/>
                    <a:pt x="1479" y="2615"/>
                  </a:cubicBezTo>
                  <a:cubicBezTo>
                    <a:pt x="1707" y="2465"/>
                    <a:pt x="1737" y="2188"/>
                    <a:pt x="1985" y="2087"/>
                  </a:cubicBezTo>
                  <a:cubicBezTo>
                    <a:pt x="2318" y="1953"/>
                    <a:pt x="2670" y="2162"/>
                    <a:pt x="2817" y="1718"/>
                  </a:cubicBezTo>
                  <a:cubicBezTo>
                    <a:pt x="2879" y="1528"/>
                    <a:pt x="2762" y="1264"/>
                    <a:pt x="2771" y="1088"/>
                  </a:cubicBezTo>
                  <a:cubicBezTo>
                    <a:pt x="2781" y="899"/>
                    <a:pt x="2895" y="654"/>
                    <a:pt x="2686" y="520"/>
                  </a:cubicBezTo>
                  <a:cubicBezTo>
                    <a:pt x="2549" y="572"/>
                    <a:pt x="2478" y="703"/>
                    <a:pt x="2334" y="768"/>
                  </a:cubicBezTo>
                  <a:cubicBezTo>
                    <a:pt x="2151" y="615"/>
                    <a:pt x="2236" y="256"/>
                    <a:pt x="2008" y="154"/>
                  </a:cubicBezTo>
                  <a:cubicBezTo>
                    <a:pt x="1953" y="190"/>
                    <a:pt x="1891" y="204"/>
                    <a:pt x="1826" y="204"/>
                  </a:cubicBezTo>
                  <a:cubicBezTo>
                    <a:pt x="1608" y="204"/>
                    <a:pt x="1351" y="46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37"/>
            <p:cNvSpPr/>
            <p:nvPr/>
          </p:nvSpPr>
          <p:spPr>
            <a:xfrm>
              <a:off x="4716141" y="1658404"/>
              <a:ext cx="151538" cy="129401"/>
            </a:xfrm>
            <a:custGeom>
              <a:rect b="b" l="l" r="r" t="t"/>
              <a:pathLst>
                <a:path extrusionOk="0" h="2689" w="3149">
                  <a:moveTo>
                    <a:pt x="1976" y="1"/>
                  </a:moveTo>
                  <a:cubicBezTo>
                    <a:pt x="1888" y="157"/>
                    <a:pt x="1931" y="350"/>
                    <a:pt x="1846" y="513"/>
                  </a:cubicBezTo>
                  <a:cubicBezTo>
                    <a:pt x="1559" y="482"/>
                    <a:pt x="1330" y="81"/>
                    <a:pt x="1042" y="81"/>
                  </a:cubicBezTo>
                  <a:cubicBezTo>
                    <a:pt x="1025" y="81"/>
                    <a:pt x="1008" y="83"/>
                    <a:pt x="991" y="85"/>
                  </a:cubicBezTo>
                  <a:cubicBezTo>
                    <a:pt x="916" y="418"/>
                    <a:pt x="341" y="409"/>
                    <a:pt x="83" y="503"/>
                  </a:cubicBezTo>
                  <a:cubicBezTo>
                    <a:pt x="83" y="738"/>
                    <a:pt x="403" y="774"/>
                    <a:pt x="423" y="977"/>
                  </a:cubicBezTo>
                  <a:cubicBezTo>
                    <a:pt x="452" y="1247"/>
                    <a:pt x="15" y="1375"/>
                    <a:pt x="8" y="1639"/>
                  </a:cubicBezTo>
                  <a:cubicBezTo>
                    <a:pt x="0" y="1932"/>
                    <a:pt x="468" y="2135"/>
                    <a:pt x="832" y="2135"/>
                  </a:cubicBezTo>
                  <a:cubicBezTo>
                    <a:pt x="918" y="2135"/>
                    <a:pt x="999" y="2124"/>
                    <a:pt x="1066" y="2099"/>
                  </a:cubicBezTo>
                  <a:cubicBezTo>
                    <a:pt x="1089" y="2116"/>
                    <a:pt x="1115" y="2135"/>
                    <a:pt x="1147" y="2165"/>
                  </a:cubicBezTo>
                  <a:cubicBezTo>
                    <a:pt x="1490" y="2455"/>
                    <a:pt x="1519" y="2661"/>
                    <a:pt x="1986" y="2680"/>
                  </a:cubicBezTo>
                  <a:cubicBezTo>
                    <a:pt x="2049" y="2683"/>
                    <a:pt x="2107" y="2689"/>
                    <a:pt x="2159" y="2689"/>
                  </a:cubicBezTo>
                  <a:cubicBezTo>
                    <a:pt x="2278" y="2689"/>
                    <a:pt x="2368" y="2659"/>
                    <a:pt x="2437" y="2498"/>
                  </a:cubicBezTo>
                  <a:cubicBezTo>
                    <a:pt x="2525" y="2292"/>
                    <a:pt x="2371" y="2083"/>
                    <a:pt x="2512" y="1881"/>
                  </a:cubicBezTo>
                  <a:cubicBezTo>
                    <a:pt x="2704" y="1600"/>
                    <a:pt x="3148" y="1577"/>
                    <a:pt x="2998" y="1117"/>
                  </a:cubicBezTo>
                  <a:cubicBezTo>
                    <a:pt x="2929" y="908"/>
                    <a:pt x="2632" y="728"/>
                    <a:pt x="2515" y="549"/>
                  </a:cubicBezTo>
                  <a:cubicBezTo>
                    <a:pt x="2381" y="347"/>
                    <a:pt x="2293" y="1"/>
                    <a:pt x="1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37"/>
            <p:cNvSpPr/>
            <p:nvPr/>
          </p:nvSpPr>
          <p:spPr>
            <a:xfrm>
              <a:off x="4557726" y="1735832"/>
              <a:ext cx="417703" cy="618759"/>
            </a:xfrm>
            <a:custGeom>
              <a:rect b="b" l="l" r="r" t="t"/>
              <a:pathLst>
                <a:path extrusionOk="0" h="12858" w="8680">
                  <a:moveTo>
                    <a:pt x="7881" y="1"/>
                  </a:moveTo>
                  <a:cubicBezTo>
                    <a:pt x="7878" y="1"/>
                    <a:pt x="7874" y="1"/>
                    <a:pt x="7870" y="1"/>
                  </a:cubicBezTo>
                  <a:lnTo>
                    <a:pt x="627" y="144"/>
                  </a:lnTo>
                  <a:cubicBezTo>
                    <a:pt x="297" y="151"/>
                    <a:pt x="39" y="412"/>
                    <a:pt x="39" y="745"/>
                  </a:cubicBezTo>
                  <a:lnTo>
                    <a:pt x="0" y="12858"/>
                  </a:lnTo>
                  <a:lnTo>
                    <a:pt x="8679" y="12858"/>
                  </a:lnTo>
                  <a:lnTo>
                    <a:pt x="8549" y="657"/>
                  </a:lnTo>
                  <a:cubicBezTo>
                    <a:pt x="8545" y="298"/>
                    <a:pt x="8242" y="1"/>
                    <a:pt x="7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37"/>
            <p:cNvSpPr/>
            <p:nvPr/>
          </p:nvSpPr>
          <p:spPr>
            <a:xfrm>
              <a:off x="4559458" y="1735832"/>
              <a:ext cx="379687" cy="618759"/>
            </a:xfrm>
            <a:custGeom>
              <a:rect b="b" l="l" r="r" t="t"/>
              <a:pathLst>
                <a:path extrusionOk="0" h="12858" w="7890">
                  <a:moveTo>
                    <a:pt x="3" y="745"/>
                  </a:moveTo>
                  <a:cubicBezTo>
                    <a:pt x="3" y="412"/>
                    <a:pt x="261" y="151"/>
                    <a:pt x="591" y="144"/>
                  </a:cubicBezTo>
                  <a:lnTo>
                    <a:pt x="1417" y="128"/>
                  </a:lnTo>
                  <a:lnTo>
                    <a:pt x="1417" y="128"/>
                  </a:lnTo>
                  <a:lnTo>
                    <a:pt x="4230" y="73"/>
                  </a:lnTo>
                  <a:lnTo>
                    <a:pt x="4230" y="73"/>
                  </a:lnTo>
                  <a:lnTo>
                    <a:pt x="7834" y="1"/>
                  </a:lnTo>
                  <a:cubicBezTo>
                    <a:pt x="7847" y="1"/>
                    <a:pt x="7857" y="1"/>
                    <a:pt x="7866" y="4"/>
                  </a:cubicBezTo>
                  <a:cubicBezTo>
                    <a:pt x="7873" y="4"/>
                    <a:pt x="7879" y="4"/>
                    <a:pt x="7889" y="4"/>
                  </a:cubicBezTo>
                  <a:cubicBezTo>
                    <a:pt x="6917" y="268"/>
                    <a:pt x="5683" y="510"/>
                    <a:pt x="4299" y="693"/>
                  </a:cubicBezTo>
                  <a:cubicBezTo>
                    <a:pt x="4462" y="2289"/>
                    <a:pt x="4557" y="4169"/>
                    <a:pt x="4557" y="6183"/>
                  </a:cubicBezTo>
                  <a:cubicBezTo>
                    <a:pt x="4557" y="8722"/>
                    <a:pt x="4407" y="11049"/>
                    <a:pt x="4158" y="12858"/>
                  </a:cubicBezTo>
                  <a:lnTo>
                    <a:pt x="1498" y="12858"/>
                  </a:lnTo>
                  <a:cubicBezTo>
                    <a:pt x="1247" y="11049"/>
                    <a:pt x="1097" y="8722"/>
                    <a:pt x="1097" y="6183"/>
                  </a:cubicBezTo>
                  <a:cubicBezTo>
                    <a:pt x="1097" y="4290"/>
                    <a:pt x="1182" y="2514"/>
                    <a:pt x="1329" y="983"/>
                  </a:cubicBezTo>
                  <a:cubicBezTo>
                    <a:pt x="868" y="1009"/>
                    <a:pt x="424" y="1029"/>
                    <a:pt x="0" y="1039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37"/>
            <p:cNvSpPr/>
            <p:nvPr/>
          </p:nvSpPr>
          <p:spPr>
            <a:xfrm>
              <a:off x="4810121" y="1737275"/>
              <a:ext cx="35226" cy="356588"/>
            </a:xfrm>
            <a:custGeom>
              <a:rect b="b" l="l" r="r" t="t"/>
              <a:pathLst>
                <a:path extrusionOk="0" h="7410" w="732">
                  <a:moveTo>
                    <a:pt x="709" y="0"/>
                  </a:moveTo>
                  <a:lnTo>
                    <a:pt x="27" y="13"/>
                  </a:lnTo>
                  <a:cubicBezTo>
                    <a:pt x="10" y="620"/>
                    <a:pt x="1" y="1280"/>
                    <a:pt x="1" y="1972"/>
                  </a:cubicBezTo>
                  <a:cubicBezTo>
                    <a:pt x="1" y="4974"/>
                    <a:pt x="164" y="7409"/>
                    <a:pt x="366" y="7409"/>
                  </a:cubicBezTo>
                  <a:cubicBezTo>
                    <a:pt x="568" y="7409"/>
                    <a:pt x="732" y="4974"/>
                    <a:pt x="732" y="1972"/>
                  </a:cubicBezTo>
                  <a:cubicBezTo>
                    <a:pt x="732" y="1276"/>
                    <a:pt x="725" y="610"/>
                    <a:pt x="7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65" name="Google Shape;3665;p37"/>
          <p:cNvSpPr txBox="1"/>
          <p:nvPr>
            <p:ph type="ctrTitle"/>
          </p:nvPr>
        </p:nvSpPr>
        <p:spPr>
          <a:xfrm>
            <a:off x="1410900" y="774325"/>
            <a:ext cx="6322200" cy="27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66" name="Google Shape;3666;p37"/>
          <p:cNvSpPr txBox="1"/>
          <p:nvPr>
            <p:ph idx="1" type="subTitle"/>
          </p:nvPr>
        </p:nvSpPr>
        <p:spPr>
          <a:xfrm>
            <a:off x="1410900" y="3588575"/>
            <a:ext cx="63222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667" name="Google Shape;3667;p37"/>
          <p:cNvGrpSpPr/>
          <p:nvPr/>
        </p:nvGrpSpPr>
        <p:grpSpPr>
          <a:xfrm>
            <a:off x="-257712" y="2167340"/>
            <a:ext cx="1158881" cy="2976150"/>
            <a:chOff x="2837825" y="2297842"/>
            <a:chExt cx="786322" cy="2019509"/>
          </a:xfrm>
        </p:grpSpPr>
        <p:sp>
          <p:nvSpPr>
            <p:cNvPr id="3668" name="Google Shape;3668;p37"/>
            <p:cNvSpPr/>
            <p:nvPr/>
          </p:nvSpPr>
          <p:spPr>
            <a:xfrm>
              <a:off x="2837825" y="2297842"/>
              <a:ext cx="786322" cy="2019509"/>
            </a:xfrm>
            <a:custGeom>
              <a:rect b="b" l="l" r="r" t="t"/>
              <a:pathLst>
                <a:path extrusionOk="0" h="41966" w="16340">
                  <a:moveTo>
                    <a:pt x="480" y="0"/>
                  </a:moveTo>
                  <a:lnTo>
                    <a:pt x="0" y="41966"/>
                  </a:lnTo>
                  <a:lnTo>
                    <a:pt x="16340" y="41966"/>
                  </a:lnTo>
                  <a:lnTo>
                    <a:pt x="148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37"/>
            <p:cNvSpPr/>
            <p:nvPr/>
          </p:nvSpPr>
          <p:spPr>
            <a:xfrm>
              <a:off x="2842830" y="3258778"/>
              <a:ext cx="679875" cy="618615"/>
            </a:xfrm>
            <a:custGeom>
              <a:rect b="b" l="l" r="r" t="t"/>
              <a:pathLst>
                <a:path extrusionOk="0" h="12855" w="14128">
                  <a:moveTo>
                    <a:pt x="2951" y="1"/>
                  </a:moveTo>
                  <a:lnTo>
                    <a:pt x="108" y="3323"/>
                  </a:lnTo>
                  <a:lnTo>
                    <a:pt x="0" y="12854"/>
                  </a:lnTo>
                  <a:lnTo>
                    <a:pt x="11686" y="12854"/>
                  </a:lnTo>
                  <a:lnTo>
                    <a:pt x="14127" y="7622"/>
                  </a:lnTo>
                  <a:lnTo>
                    <a:pt x="14127" y="3323"/>
                  </a:lnTo>
                  <a:lnTo>
                    <a:pt x="2951" y="1"/>
                  </a:lnTo>
                  <a:close/>
                </a:path>
              </a:pathLst>
            </a:custGeom>
            <a:solidFill>
              <a:srgbClr val="200C0C">
                <a:alpha val="3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37"/>
            <p:cNvSpPr/>
            <p:nvPr/>
          </p:nvSpPr>
          <p:spPr>
            <a:xfrm>
              <a:off x="2956059" y="2892670"/>
              <a:ext cx="533342" cy="434161"/>
            </a:xfrm>
            <a:custGeom>
              <a:rect b="b" l="l" r="r" t="t"/>
              <a:pathLst>
                <a:path extrusionOk="0" h="9022" w="11083">
                  <a:moveTo>
                    <a:pt x="10606" y="160"/>
                  </a:moveTo>
                  <a:lnTo>
                    <a:pt x="10919" y="8865"/>
                  </a:lnTo>
                  <a:lnTo>
                    <a:pt x="157" y="8865"/>
                  </a:lnTo>
                  <a:lnTo>
                    <a:pt x="157" y="160"/>
                  </a:lnTo>
                  <a:close/>
                  <a:moveTo>
                    <a:pt x="1" y="0"/>
                  </a:moveTo>
                  <a:lnTo>
                    <a:pt x="1" y="9022"/>
                  </a:lnTo>
                  <a:lnTo>
                    <a:pt x="11082" y="9022"/>
                  </a:lnTo>
                  <a:lnTo>
                    <a:pt x="107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37"/>
            <p:cNvSpPr/>
            <p:nvPr/>
          </p:nvSpPr>
          <p:spPr>
            <a:xfrm>
              <a:off x="3111394" y="3217490"/>
              <a:ext cx="231421" cy="57843"/>
            </a:xfrm>
            <a:custGeom>
              <a:rect b="b" l="l" r="r" t="t"/>
              <a:pathLst>
                <a:path extrusionOk="0" h="1202" w="4809">
                  <a:moveTo>
                    <a:pt x="1" y="0"/>
                  </a:moveTo>
                  <a:lnTo>
                    <a:pt x="1" y="1201"/>
                  </a:lnTo>
                  <a:lnTo>
                    <a:pt x="4809" y="1201"/>
                  </a:lnTo>
                  <a:lnTo>
                    <a:pt x="48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37"/>
            <p:cNvSpPr/>
            <p:nvPr/>
          </p:nvSpPr>
          <p:spPr>
            <a:xfrm>
              <a:off x="3127900" y="3225959"/>
              <a:ext cx="123338" cy="33205"/>
            </a:xfrm>
            <a:custGeom>
              <a:rect b="b" l="l" r="r" t="t"/>
              <a:pathLst>
                <a:path extrusionOk="0" h="690" w="2563">
                  <a:moveTo>
                    <a:pt x="1" y="0"/>
                  </a:moveTo>
                  <a:lnTo>
                    <a:pt x="1" y="689"/>
                  </a:lnTo>
                  <a:lnTo>
                    <a:pt x="2563" y="689"/>
                  </a:lnTo>
                  <a:lnTo>
                    <a:pt x="25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37"/>
            <p:cNvSpPr/>
            <p:nvPr/>
          </p:nvSpPr>
          <p:spPr>
            <a:xfrm>
              <a:off x="2957791" y="3288613"/>
              <a:ext cx="350669" cy="197495"/>
            </a:xfrm>
            <a:custGeom>
              <a:rect b="b" l="l" r="r" t="t"/>
              <a:pathLst>
                <a:path extrusionOk="0" h="4104" w="7287">
                  <a:moveTo>
                    <a:pt x="1" y="1"/>
                  </a:moveTo>
                  <a:lnTo>
                    <a:pt x="1" y="4104"/>
                  </a:lnTo>
                  <a:lnTo>
                    <a:pt x="7286" y="4104"/>
                  </a:lnTo>
                  <a:lnTo>
                    <a:pt x="7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37"/>
            <p:cNvSpPr/>
            <p:nvPr/>
          </p:nvSpPr>
          <p:spPr>
            <a:xfrm>
              <a:off x="3032427" y="3223120"/>
              <a:ext cx="282623" cy="117563"/>
            </a:xfrm>
            <a:custGeom>
              <a:rect b="b" l="l" r="r" t="t"/>
              <a:pathLst>
                <a:path extrusionOk="0" h="2443" w="5873">
                  <a:moveTo>
                    <a:pt x="232" y="1"/>
                  </a:moveTo>
                  <a:cubicBezTo>
                    <a:pt x="232" y="1"/>
                    <a:pt x="0" y="973"/>
                    <a:pt x="33" y="2011"/>
                  </a:cubicBezTo>
                  <a:lnTo>
                    <a:pt x="5872" y="2442"/>
                  </a:lnTo>
                  <a:lnTo>
                    <a:pt x="5810" y="1123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37"/>
            <p:cNvSpPr/>
            <p:nvPr/>
          </p:nvSpPr>
          <p:spPr>
            <a:xfrm>
              <a:off x="3014045" y="3261617"/>
              <a:ext cx="350621" cy="197495"/>
            </a:xfrm>
            <a:custGeom>
              <a:rect b="b" l="l" r="r" t="t"/>
              <a:pathLst>
                <a:path extrusionOk="0" h="4104" w="7286">
                  <a:moveTo>
                    <a:pt x="0" y="0"/>
                  </a:moveTo>
                  <a:lnTo>
                    <a:pt x="0" y="4103"/>
                  </a:lnTo>
                  <a:lnTo>
                    <a:pt x="7286" y="4103"/>
                  </a:lnTo>
                  <a:lnTo>
                    <a:pt x="72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37"/>
            <p:cNvSpPr/>
            <p:nvPr/>
          </p:nvSpPr>
          <p:spPr>
            <a:xfrm>
              <a:off x="3157446" y="3266766"/>
              <a:ext cx="302546" cy="54090"/>
            </a:xfrm>
            <a:custGeom>
              <a:rect b="b" l="l" r="r" t="t"/>
              <a:pathLst>
                <a:path extrusionOk="0" h="1124" w="6287">
                  <a:moveTo>
                    <a:pt x="6287" y="1"/>
                  </a:moveTo>
                  <a:lnTo>
                    <a:pt x="17" y="305"/>
                  </a:lnTo>
                  <a:lnTo>
                    <a:pt x="0" y="886"/>
                  </a:lnTo>
                  <a:lnTo>
                    <a:pt x="5980" y="1124"/>
                  </a:lnTo>
                  <a:lnTo>
                    <a:pt x="6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37"/>
            <p:cNvSpPr/>
            <p:nvPr/>
          </p:nvSpPr>
          <p:spPr>
            <a:xfrm>
              <a:off x="3115966" y="3294917"/>
              <a:ext cx="371987" cy="197495"/>
            </a:xfrm>
            <a:custGeom>
              <a:rect b="b" l="l" r="r" t="t"/>
              <a:pathLst>
                <a:path extrusionOk="0" h="4104" w="7730">
                  <a:moveTo>
                    <a:pt x="1" y="0"/>
                  </a:moveTo>
                  <a:lnTo>
                    <a:pt x="1" y="4103"/>
                  </a:lnTo>
                  <a:lnTo>
                    <a:pt x="7730" y="4103"/>
                  </a:lnTo>
                  <a:lnTo>
                    <a:pt x="7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37"/>
            <p:cNvSpPr/>
            <p:nvPr/>
          </p:nvSpPr>
          <p:spPr>
            <a:xfrm>
              <a:off x="3133722" y="3338563"/>
              <a:ext cx="354230" cy="197495"/>
            </a:xfrm>
            <a:custGeom>
              <a:rect b="b" l="l" r="r" t="t"/>
              <a:pathLst>
                <a:path extrusionOk="0" h="4104" w="7361">
                  <a:moveTo>
                    <a:pt x="0" y="1"/>
                  </a:moveTo>
                  <a:lnTo>
                    <a:pt x="0" y="4103"/>
                  </a:lnTo>
                  <a:lnTo>
                    <a:pt x="7361" y="4103"/>
                  </a:lnTo>
                  <a:lnTo>
                    <a:pt x="73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37"/>
            <p:cNvSpPr/>
            <p:nvPr/>
          </p:nvSpPr>
          <p:spPr>
            <a:xfrm>
              <a:off x="2959860" y="3434084"/>
              <a:ext cx="90663" cy="307118"/>
            </a:xfrm>
            <a:custGeom>
              <a:rect b="b" l="l" r="r" t="t"/>
              <a:pathLst>
                <a:path extrusionOk="0" h="6382" w="1884">
                  <a:moveTo>
                    <a:pt x="0" y="0"/>
                  </a:moveTo>
                  <a:lnTo>
                    <a:pt x="0" y="6381"/>
                  </a:lnTo>
                  <a:lnTo>
                    <a:pt x="813" y="6381"/>
                  </a:lnTo>
                  <a:lnTo>
                    <a:pt x="1884" y="0"/>
                  </a:lnTo>
                  <a:close/>
                </a:path>
              </a:pathLst>
            </a:custGeom>
            <a:solidFill>
              <a:srgbClr val="8A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37"/>
            <p:cNvSpPr/>
            <p:nvPr/>
          </p:nvSpPr>
          <p:spPr>
            <a:xfrm>
              <a:off x="2959860" y="3511801"/>
              <a:ext cx="340563" cy="19393"/>
            </a:xfrm>
            <a:custGeom>
              <a:rect b="b" l="l" r="r" t="t"/>
              <a:pathLst>
                <a:path extrusionOk="0" h="403" w="7077">
                  <a:moveTo>
                    <a:pt x="0" y="1"/>
                  </a:moveTo>
                  <a:lnTo>
                    <a:pt x="0" y="402"/>
                  </a:lnTo>
                  <a:lnTo>
                    <a:pt x="7077" y="402"/>
                  </a:lnTo>
                  <a:lnTo>
                    <a:pt x="7077" y="1"/>
                  </a:lnTo>
                  <a:close/>
                </a:path>
              </a:pathLst>
            </a:custGeom>
            <a:solidFill>
              <a:srgbClr val="20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37"/>
            <p:cNvSpPr/>
            <p:nvPr/>
          </p:nvSpPr>
          <p:spPr>
            <a:xfrm>
              <a:off x="2959860" y="3563194"/>
              <a:ext cx="340563" cy="19345"/>
            </a:xfrm>
            <a:custGeom>
              <a:rect b="b" l="l" r="r" t="t"/>
              <a:pathLst>
                <a:path extrusionOk="0" h="402" w="7077">
                  <a:moveTo>
                    <a:pt x="0" y="0"/>
                  </a:moveTo>
                  <a:lnTo>
                    <a:pt x="0" y="402"/>
                  </a:lnTo>
                  <a:lnTo>
                    <a:pt x="7077" y="402"/>
                  </a:lnTo>
                  <a:lnTo>
                    <a:pt x="7077" y="0"/>
                  </a:lnTo>
                  <a:close/>
                </a:path>
              </a:pathLst>
            </a:custGeom>
            <a:solidFill>
              <a:srgbClr val="20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37"/>
            <p:cNvSpPr/>
            <p:nvPr/>
          </p:nvSpPr>
          <p:spPr>
            <a:xfrm>
              <a:off x="2956059" y="2395528"/>
              <a:ext cx="513996" cy="434209"/>
            </a:xfrm>
            <a:custGeom>
              <a:rect b="b" l="l" r="r" t="t"/>
              <a:pathLst>
                <a:path extrusionOk="0" h="9023" w="10681">
                  <a:moveTo>
                    <a:pt x="10204" y="157"/>
                  </a:moveTo>
                  <a:lnTo>
                    <a:pt x="10521" y="8866"/>
                  </a:lnTo>
                  <a:lnTo>
                    <a:pt x="157" y="8866"/>
                  </a:lnTo>
                  <a:lnTo>
                    <a:pt x="157" y="157"/>
                  </a:lnTo>
                  <a:close/>
                  <a:moveTo>
                    <a:pt x="1" y="1"/>
                  </a:moveTo>
                  <a:lnTo>
                    <a:pt x="1" y="9022"/>
                  </a:lnTo>
                  <a:lnTo>
                    <a:pt x="10681" y="9022"/>
                  </a:lnTo>
                  <a:lnTo>
                    <a:pt x="103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37"/>
            <p:cNvSpPr/>
            <p:nvPr/>
          </p:nvSpPr>
          <p:spPr>
            <a:xfrm>
              <a:off x="2956059" y="3860681"/>
              <a:ext cx="575738" cy="434017"/>
            </a:xfrm>
            <a:custGeom>
              <a:rect b="b" l="l" r="r" t="t"/>
              <a:pathLst>
                <a:path extrusionOk="0" h="9019" w="11964">
                  <a:moveTo>
                    <a:pt x="11591" y="157"/>
                  </a:moveTo>
                  <a:lnTo>
                    <a:pt x="11804" y="8862"/>
                  </a:lnTo>
                  <a:lnTo>
                    <a:pt x="157" y="8862"/>
                  </a:lnTo>
                  <a:lnTo>
                    <a:pt x="157" y="157"/>
                  </a:lnTo>
                  <a:close/>
                  <a:moveTo>
                    <a:pt x="1" y="0"/>
                  </a:moveTo>
                  <a:lnTo>
                    <a:pt x="1" y="9019"/>
                  </a:lnTo>
                  <a:lnTo>
                    <a:pt x="11964" y="9019"/>
                  </a:lnTo>
                  <a:lnTo>
                    <a:pt x="11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37"/>
            <p:cNvSpPr/>
            <p:nvPr/>
          </p:nvSpPr>
          <p:spPr>
            <a:xfrm>
              <a:off x="2932816" y="3370468"/>
              <a:ext cx="614043" cy="426462"/>
            </a:xfrm>
            <a:custGeom>
              <a:rect b="b" l="l" r="r" t="t"/>
              <a:pathLst>
                <a:path extrusionOk="0" h="8862" w="12760">
                  <a:moveTo>
                    <a:pt x="1" y="0"/>
                  </a:moveTo>
                  <a:lnTo>
                    <a:pt x="1" y="8862"/>
                  </a:lnTo>
                  <a:lnTo>
                    <a:pt x="12760" y="8862"/>
                  </a:lnTo>
                  <a:lnTo>
                    <a:pt x="127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37"/>
            <p:cNvSpPr/>
            <p:nvPr/>
          </p:nvSpPr>
          <p:spPr>
            <a:xfrm>
              <a:off x="2932816" y="3370468"/>
              <a:ext cx="614043" cy="426462"/>
            </a:xfrm>
            <a:custGeom>
              <a:rect b="b" l="l" r="r" t="t"/>
              <a:pathLst>
                <a:path extrusionOk="0" h="8862" w="12760">
                  <a:moveTo>
                    <a:pt x="1" y="0"/>
                  </a:moveTo>
                  <a:lnTo>
                    <a:pt x="1" y="8862"/>
                  </a:lnTo>
                  <a:lnTo>
                    <a:pt x="12760" y="8862"/>
                  </a:lnTo>
                  <a:lnTo>
                    <a:pt x="12760" y="0"/>
                  </a:ln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37"/>
            <p:cNvSpPr/>
            <p:nvPr/>
          </p:nvSpPr>
          <p:spPr>
            <a:xfrm>
              <a:off x="3120200" y="3650486"/>
              <a:ext cx="267561" cy="57891"/>
            </a:xfrm>
            <a:custGeom>
              <a:rect b="b" l="l" r="r" t="t"/>
              <a:pathLst>
                <a:path extrusionOk="0" h="1203" w="5560">
                  <a:moveTo>
                    <a:pt x="1" y="1"/>
                  </a:moveTo>
                  <a:lnTo>
                    <a:pt x="1" y="1202"/>
                  </a:lnTo>
                  <a:lnTo>
                    <a:pt x="5559" y="1202"/>
                  </a:lnTo>
                  <a:lnTo>
                    <a:pt x="55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37"/>
            <p:cNvSpPr/>
            <p:nvPr/>
          </p:nvSpPr>
          <p:spPr>
            <a:xfrm>
              <a:off x="3133578" y="3658186"/>
              <a:ext cx="199516" cy="39316"/>
            </a:xfrm>
            <a:custGeom>
              <a:rect b="b" l="l" r="r" t="t"/>
              <a:pathLst>
                <a:path extrusionOk="0" h="817" w="4146">
                  <a:moveTo>
                    <a:pt x="0" y="1"/>
                  </a:moveTo>
                  <a:lnTo>
                    <a:pt x="0" y="817"/>
                  </a:lnTo>
                  <a:lnTo>
                    <a:pt x="4146" y="817"/>
                  </a:lnTo>
                  <a:lnTo>
                    <a:pt x="41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37"/>
            <p:cNvSpPr/>
            <p:nvPr/>
          </p:nvSpPr>
          <p:spPr>
            <a:xfrm>
              <a:off x="3111394" y="2698693"/>
              <a:ext cx="216022" cy="57843"/>
            </a:xfrm>
            <a:custGeom>
              <a:rect b="b" l="l" r="r" t="t"/>
              <a:pathLst>
                <a:path extrusionOk="0" h="1202" w="4489">
                  <a:moveTo>
                    <a:pt x="1" y="0"/>
                  </a:moveTo>
                  <a:lnTo>
                    <a:pt x="1" y="1201"/>
                  </a:lnTo>
                  <a:lnTo>
                    <a:pt x="4489" y="1201"/>
                  </a:lnTo>
                  <a:lnTo>
                    <a:pt x="4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37"/>
            <p:cNvSpPr/>
            <p:nvPr/>
          </p:nvSpPr>
          <p:spPr>
            <a:xfrm>
              <a:off x="3127900" y="2707162"/>
              <a:ext cx="123338" cy="33205"/>
            </a:xfrm>
            <a:custGeom>
              <a:rect b="b" l="l" r="r" t="t"/>
              <a:pathLst>
                <a:path extrusionOk="0" h="690" w="2563">
                  <a:moveTo>
                    <a:pt x="1" y="0"/>
                  </a:moveTo>
                  <a:lnTo>
                    <a:pt x="1" y="689"/>
                  </a:lnTo>
                  <a:lnTo>
                    <a:pt x="2563" y="689"/>
                  </a:lnTo>
                  <a:lnTo>
                    <a:pt x="25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0" name="Google Shape;3690;p37"/>
          <p:cNvGrpSpPr/>
          <p:nvPr/>
        </p:nvGrpSpPr>
        <p:grpSpPr>
          <a:xfrm flipH="1">
            <a:off x="7527715" y="2820899"/>
            <a:ext cx="2591290" cy="2527814"/>
            <a:chOff x="5495058" y="2993922"/>
            <a:chExt cx="1598181" cy="1559032"/>
          </a:xfrm>
        </p:grpSpPr>
        <p:sp>
          <p:nvSpPr>
            <p:cNvPr id="3691" name="Google Shape;3691;p37"/>
            <p:cNvSpPr/>
            <p:nvPr/>
          </p:nvSpPr>
          <p:spPr>
            <a:xfrm>
              <a:off x="5524109" y="3884363"/>
              <a:ext cx="1342001" cy="55176"/>
            </a:xfrm>
            <a:custGeom>
              <a:rect b="b" l="l" r="r" t="t"/>
              <a:pathLst>
                <a:path extrusionOk="0" h="2885" w="70170">
                  <a:moveTo>
                    <a:pt x="0" y="1"/>
                  </a:moveTo>
                  <a:lnTo>
                    <a:pt x="0" y="2885"/>
                  </a:lnTo>
                  <a:lnTo>
                    <a:pt x="70169" y="2885"/>
                  </a:lnTo>
                  <a:lnTo>
                    <a:pt x="70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37"/>
            <p:cNvSpPr/>
            <p:nvPr/>
          </p:nvSpPr>
          <p:spPr>
            <a:xfrm>
              <a:off x="5666399" y="3832171"/>
              <a:ext cx="361673" cy="49266"/>
            </a:xfrm>
            <a:custGeom>
              <a:rect b="b" l="l" r="r" t="t"/>
              <a:pathLst>
                <a:path extrusionOk="0" h="2576" w="18911">
                  <a:moveTo>
                    <a:pt x="826" y="0"/>
                  </a:moveTo>
                  <a:cubicBezTo>
                    <a:pt x="375" y="0"/>
                    <a:pt x="1" y="363"/>
                    <a:pt x="1" y="815"/>
                  </a:cubicBezTo>
                  <a:lnTo>
                    <a:pt x="1" y="1750"/>
                  </a:lnTo>
                  <a:cubicBezTo>
                    <a:pt x="1" y="2202"/>
                    <a:pt x="375" y="2576"/>
                    <a:pt x="826" y="2576"/>
                  </a:cubicBezTo>
                  <a:lnTo>
                    <a:pt x="18085" y="2576"/>
                  </a:lnTo>
                  <a:cubicBezTo>
                    <a:pt x="18547" y="2576"/>
                    <a:pt x="18911" y="2202"/>
                    <a:pt x="18911" y="1750"/>
                  </a:cubicBezTo>
                  <a:lnTo>
                    <a:pt x="18911" y="815"/>
                  </a:lnTo>
                  <a:cubicBezTo>
                    <a:pt x="18911" y="363"/>
                    <a:pt x="18547" y="0"/>
                    <a:pt x="180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37"/>
            <p:cNvSpPr/>
            <p:nvPr/>
          </p:nvSpPr>
          <p:spPr>
            <a:xfrm>
              <a:off x="6064046" y="3683971"/>
              <a:ext cx="239789" cy="198938"/>
            </a:xfrm>
            <a:custGeom>
              <a:rect b="b" l="l" r="r" t="t"/>
              <a:pathLst>
                <a:path extrusionOk="0" h="10402" w="12538">
                  <a:moveTo>
                    <a:pt x="1707" y="0"/>
                  </a:moveTo>
                  <a:lnTo>
                    <a:pt x="1" y="10402"/>
                  </a:lnTo>
                  <a:lnTo>
                    <a:pt x="12538" y="10402"/>
                  </a:lnTo>
                  <a:lnTo>
                    <a:pt x="108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37"/>
            <p:cNvSpPr/>
            <p:nvPr/>
          </p:nvSpPr>
          <p:spPr>
            <a:xfrm>
              <a:off x="6064046" y="3781623"/>
              <a:ext cx="239789" cy="101286"/>
            </a:xfrm>
            <a:custGeom>
              <a:rect b="b" l="l" r="r" t="t"/>
              <a:pathLst>
                <a:path extrusionOk="0" h="5296" w="12538">
                  <a:moveTo>
                    <a:pt x="1124" y="1"/>
                  </a:moveTo>
                  <a:cubicBezTo>
                    <a:pt x="1039" y="1"/>
                    <a:pt x="955" y="1"/>
                    <a:pt x="870" y="2"/>
                  </a:cubicBezTo>
                  <a:lnTo>
                    <a:pt x="1" y="5296"/>
                  </a:lnTo>
                  <a:lnTo>
                    <a:pt x="12538" y="5296"/>
                  </a:lnTo>
                  <a:lnTo>
                    <a:pt x="11888" y="1366"/>
                  </a:lnTo>
                  <a:cubicBezTo>
                    <a:pt x="10182" y="926"/>
                    <a:pt x="8289" y="563"/>
                    <a:pt x="6286" y="321"/>
                  </a:cubicBezTo>
                  <a:cubicBezTo>
                    <a:pt x="4487" y="101"/>
                    <a:pt x="2747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37"/>
            <p:cNvSpPr/>
            <p:nvPr/>
          </p:nvSpPr>
          <p:spPr>
            <a:xfrm>
              <a:off x="5668082" y="2993922"/>
              <a:ext cx="1031717" cy="747539"/>
            </a:xfrm>
            <a:custGeom>
              <a:rect b="b" l="l" r="r" t="t"/>
              <a:pathLst>
                <a:path extrusionOk="0" h="39087" w="53946">
                  <a:moveTo>
                    <a:pt x="2345" y="1"/>
                  </a:moveTo>
                  <a:cubicBezTo>
                    <a:pt x="1498" y="1"/>
                    <a:pt x="815" y="683"/>
                    <a:pt x="793" y="1542"/>
                  </a:cubicBezTo>
                  <a:lnTo>
                    <a:pt x="23" y="37512"/>
                  </a:lnTo>
                  <a:cubicBezTo>
                    <a:pt x="1" y="38371"/>
                    <a:pt x="716" y="39086"/>
                    <a:pt x="1586" y="39086"/>
                  </a:cubicBezTo>
                  <a:lnTo>
                    <a:pt x="52361" y="39086"/>
                  </a:lnTo>
                  <a:cubicBezTo>
                    <a:pt x="53230" y="39086"/>
                    <a:pt x="53946" y="38371"/>
                    <a:pt x="53924" y="37512"/>
                  </a:cubicBezTo>
                  <a:lnTo>
                    <a:pt x="53153" y="1542"/>
                  </a:lnTo>
                  <a:cubicBezTo>
                    <a:pt x="53142" y="683"/>
                    <a:pt x="52460" y="1"/>
                    <a:pt x="51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37"/>
            <p:cNvSpPr/>
            <p:nvPr/>
          </p:nvSpPr>
          <p:spPr>
            <a:xfrm>
              <a:off x="7000177" y="3900370"/>
              <a:ext cx="39589" cy="652583"/>
            </a:xfrm>
            <a:custGeom>
              <a:rect b="b" l="l" r="r" t="t"/>
              <a:pathLst>
                <a:path extrusionOk="0" h="34122" w="2070">
                  <a:moveTo>
                    <a:pt x="1" y="0"/>
                  </a:moveTo>
                  <a:lnTo>
                    <a:pt x="1" y="34122"/>
                  </a:lnTo>
                  <a:lnTo>
                    <a:pt x="2070" y="34122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37"/>
            <p:cNvSpPr/>
            <p:nvPr/>
          </p:nvSpPr>
          <p:spPr>
            <a:xfrm>
              <a:off x="6676849" y="3900370"/>
              <a:ext cx="39589" cy="652583"/>
            </a:xfrm>
            <a:custGeom>
              <a:rect b="b" l="l" r="r" t="t"/>
              <a:pathLst>
                <a:path extrusionOk="0" h="34122" w="2070">
                  <a:moveTo>
                    <a:pt x="0" y="0"/>
                  </a:moveTo>
                  <a:lnTo>
                    <a:pt x="0" y="34122"/>
                  </a:lnTo>
                  <a:lnTo>
                    <a:pt x="2069" y="3412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37"/>
            <p:cNvSpPr/>
            <p:nvPr/>
          </p:nvSpPr>
          <p:spPr>
            <a:xfrm>
              <a:off x="6702094" y="3900370"/>
              <a:ext cx="311795" cy="652583"/>
            </a:xfrm>
            <a:custGeom>
              <a:rect b="b" l="l" r="r" t="t"/>
              <a:pathLst>
                <a:path extrusionOk="0" h="34122" w="16303">
                  <a:moveTo>
                    <a:pt x="1" y="0"/>
                  </a:moveTo>
                  <a:lnTo>
                    <a:pt x="1" y="34122"/>
                  </a:lnTo>
                  <a:lnTo>
                    <a:pt x="16302" y="34122"/>
                  </a:lnTo>
                  <a:lnTo>
                    <a:pt x="163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37"/>
            <p:cNvSpPr/>
            <p:nvPr/>
          </p:nvSpPr>
          <p:spPr>
            <a:xfrm>
              <a:off x="6702094" y="3900370"/>
              <a:ext cx="311795" cy="482294"/>
            </a:xfrm>
            <a:custGeom>
              <a:rect b="b" l="l" r="r" t="t"/>
              <a:pathLst>
                <a:path extrusionOk="0" h="25218" w="16303">
                  <a:moveTo>
                    <a:pt x="1" y="0"/>
                  </a:moveTo>
                  <a:lnTo>
                    <a:pt x="1" y="25184"/>
                  </a:lnTo>
                  <a:cubicBezTo>
                    <a:pt x="331" y="25206"/>
                    <a:pt x="672" y="25217"/>
                    <a:pt x="1024" y="25217"/>
                  </a:cubicBezTo>
                  <a:cubicBezTo>
                    <a:pt x="7386" y="25217"/>
                    <a:pt x="13000" y="22069"/>
                    <a:pt x="16302" y="17292"/>
                  </a:cubicBezTo>
                  <a:lnTo>
                    <a:pt x="16302" y="0"/>
                  </a:lnTo>
                  <a:close/>
                </a:path>
              </a:pathLst>
            </a:custGeom>
            <a:solidFill>
              <a:srgbClr val="F9EBDB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37"/>
            <p:cNvSpPr/>
            <p:nvPr/>
          </p:nvSpPr>
          <p:spPr>
            <a:xfrm>
              <a:off x="6688630" y="4363272"/>
              <a:ext cx="338723" cy="9696"/>
            </a:xfrm>
            <a:custGeom>
              <a:rect b="b" l="l" r="r" t="t"/>
              <a:pathLst>
                <a:path extrusionOk="0" h="507" w="17711">
                  <a:moveTo>
                    <a:pt x="0" y="1"/>
                  </a:moveTo>
                  <a:lnTo>
                    <a:pt x="0" y="507"/>
                  </a:lnTo>
                  <a:lnTo>
                    <a:pt x="17711" y="507"/>
                  </a:lnTo>
                  <a:lnTo>
                    <a:pt x="177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37"/>
            <p:cNvSpPr/>
            <p:nvPr/>
          </p:nvSpPr>
          <p:spPr>
            <a:xfrm>
              <a:off x="6688630" y="4138457"/>
              <a:ext cx="338723" cy="9696"/>
            </a:xfrm>
            <a:custGeom>
              <a:rect b="b" l="l" r="r" t="t"/>
              <a:pathLst>
                <a:path extrusionOk="0" h="507" w="17711">
                  <a:moveTo>
                    <a:pt x="0" y="0"/>
                  </a:moveTo>
                  <a:lnTo>
                    <a:pt x="0" y="507"/>
                  </a:lnTo>
                  <a:lnTo>
                    <a:pt x="17711" y="507"/>
                  </a:lnTo>
                  <a:lnTo>
                    <a:pt x="177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37"/>
            <p:cNvSpPr/>
            <p:nvPr/>
          </p:nvSpPr>
          <p:spPr>
            <a:xfrm>
              <a:off x="5621360" y="3900370"/>
              <a:ext cx="39589" cy="652583"/>
            </a:xfrm>
            <a:custGeom>
              <a:rect b="b" l="l" r="r" t="t"/>
              <a:pathLst>
                <a:path extrusionOk="0" h="34122" w="2070">
                  <a:moveTo>
                    <a:pt x="0" y="0"/>
                  </a:moveTo>
                  <a:lnTo>
                    <a:pt x="0" y="34122"/>
                  </a:lnTo>
                  <a:lnTo>
                    <a:pt x="2070" y="34122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37"/>
            <p:cNvSpPr/>
            <p:nvPr/>
          </p:nvSpPr>
          <p:spPr>
            <a:xfrm>
              <a:off x="5522637" y="3900370"/>
              <a:ext cx="39589" cy="652583"/>
            </a:xfrm>
            <a:custGeom>
              <a:rect b="b" l="l" r="r" t="t"/>
              <a:pathLst>
                <a:path extrusionOk="0" h="34122" w="2070">
                  <a:moveTo>
                    <a:pt x="0" y="0"/>
                  </a:moveTo>
                  <a:lnTo>
                    <a:pt x="0" y="34122"/>
                  </a:lnTo>
                  <a:lnTo>
                    <a:pt x="2069" y="3412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37"/>
            <p:cNvSpPr/>
            <p:nvPr/>
          </p:nvSpPr>
          <p:spPr>
            <a:xfrm>
              <a:off x="5522637" y="3875737"/>
              <a:ext cx="1518181" cy="677216"/>
            </a:xfrm>
            <a:custGeom>
              <a:rect b="b" l="l" r="r" t="t"/>
              <a:pathLst>
                <a:path extrusionOk="0" h="35410" w="79382">
                  <a:moveTo>
                    <a:pt x="60219" y="1"/>
                  </a:moveTo>
                  <a:lnTo>
                    <a:pt x="79382" y="1"/>
                  </a:lnTo>
                  <a:lnTo>
                    <a:pt x="79382" y="4745"/>
                  </a:lnTo>
                  <a:lnTo>
                    <a:pt x="60219" y="4745"/>
                  </a:lnTo>
                  <a:lnTo>
                    <a:pt x="60219" y="3336"/>
                  </a:lnTo>
                  <a:lnTo>
                    <a:pt x="7232" y="3336"/>
                  </a:lnTo>
                  <a:lnTo>
                    <a:pt x="7232" y="35410"/>
                  </a:lnTo>
                  <a:lnTo>
                    <a:pt x="5162" y="35410"/>
                  </a:lnTo>
                  <a:lnTo>
                    <a:pt x="5162" y="3336"/>
                  </a:lnTo>
                  <a:lnTo>
                    <a:pt x="2069" y="3336"/>
                  </a:lnTo>
                  <a:lnTo>
                    <a:pt x="2069" y="35410"/>
                  </a:lnTo>
                  <a:lnTo>
                    <a:pt x="0" y="35410"/>
                  </a:lnTo>
                  <a:lnTo>
                    <a:pt x="0" y="1288"/>
                  </a:lnTo>
                  <a:lnTo>
                    <a:pt x="77" y="1288"/>
                  </a:lnTo>
                  <a:lnTo>
                    <a:pt x="77" y="452"/>
                  </a:lnTo>
                  <a:lnTo>
                    <a:pt x="60219" y="452"/>
                  </a:ln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37"/>
            <p:cNvSpPr/>
            <p:nvPr/>
          </p:nvSpPr>
          <p:spPr>
            <a:xfrm>
              <a:off x="5495058" y="3865429"/>
              <a:ext cx="1598181" cy="48425"/>
            </a:xfrm>
            <a:custGeom>
              <a:rect b="b" l="l" r="r" t="t"/>
              <a:pathLst>
                <a:path extrusionOk="0" h="2532" w="83565">
                  <a:moveTo>
                    <a:pt x="1266" y="0"/>
                  </a:moveTo>
                  <a:cubicBezTo>
                    <a:pt x="562" y="0"/>
                    <a:pt x="0" y="573"/>
                    <a:pt x="0" y="1266"/>
                  </a:cubicBezTo>
                  <a:cubicBezTo>
                    <a:pt x="0" y="1971"/>
                    <a:pt x="562" y="2532"/>
                    <a:pt x="1266" y="2532"/>
                  </a:cubicBezTo>
                  <a:lnTo>
                    <a:pt x="82299" y="2532"/>
                  </a:lnTo>
                  <a:cubicBezTo>
                    <a:pt x="82992" y="2532"/>
                    <a:pt x="83565" y="1971"/>
                    <a:pt x="83565" y="1266"/>
                  </a:cubicBezTo>
                  <a:cubicBezTo>
                    <a:pt x="83565" y="573"/>
                    <a:pt x="82992" y="0"/>
                    <a:pt x="82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37"/>
            <p:cNvSpPr/>
            <p:nvPr/>
          </p:nvSpPr>
          <p:spPr>
            <a:xfrm>
              <a:off x="5720083" y="3044450"/>
              <a:ext cx="923929" cy="637016"/>
            </a:xfrm>
            <a:custGeom>
              <a:rect b="b" l="l" r="r" t="t"/>
              <a:pathLst>
                <a:path extrusionOk="0" h="33308" w="48310">
                  <a:moveTo>
                    <a:pt x="1" y="0"/>
                  </a:moveTo>
                  <a:lnTo>
                    <a:pt x="1" y="33307"/>
                  </a:lnTo>
                  <a:lnTo>
                    <a:pt x="48310" y="33307"/>
                  </a:lnTo>
                  <a:lnTo>
                    <a:pt x="48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37"/>
            <p:cNvSpPr/>
            <p:nvPr/>
          </p:nvSpPr>
          <p:spPr>
            <a:xfrm>
              <a:off x="5773977" y="3044450"/>
              <a:ext cx="457451" cy="637016"/>
            </a:xfrm>
            <a:custGeom>
              <a:rect b="b" l="l" r="r" t="t"/>
              <a:pathLst>
                <a:path extrusionOk="0" h="33308" w="23919">
                  <a:moveTo>
                    <a:pt x="11062" y="0"/>
                  </a:moveTo>
                  <a:lnTo>
                    <a:pt x="0" y="33307"/>
                  </a:lnTo>
                  <a:lnTo>
                    <a:pt x="12845" y="33307"/>
                  </a:lnTo>
                  <a:lnTo>
                    <a:pt x="23918" y="0"/>
                  </a:ln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37"/>
            <p:cNvSpPr/>
            <p:nvPr/>
          </p:nvSpPr>
          <p:spPr>
            <a:xfrm>
              <a:off x="6229936" y="3044450"/>
              <a:ext cx="318087" cy="637016"/>
            </a:xfrm>
            <a:custGeom>
              <a:rect b="b" l="l" r="r" t="t"/>
              <a:pathLst>
                <a:path extrusionOk="0" h="33308" w="16632">
                  <a:moveTo>
                    <a:pt x="11073" y="0"/>
                  </a:moveTo>
                  <a:lnTo>
                    <a:pt x="0" y="33307"/>
                  </a:lnTo>
                  <a:lnTo>
                    <a:pt x="5559" y="33307"/>
                  </a:lnTo>
                  <a:lnTo>
                    <a:pt x="16632" y="0"/>
                  </a:ln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37"/>
            <p:cNvSpPr/>
            <p:nvPr/>
          </p:nvSpPr>
          <p:spPr>
            <a:xfrm>
              <a:off x="5666399" y="3832171"/>
              <a:ext cx="344001" cy="16008"/>
            </a:xfrm>
            <a:custGeom>
              <a:rect b="b" l="l" r="r" t="t"/>
              <a:pathLst>
                <a:path extrusionOk="0" h="837" w="17987">
                  <a:moveTo>
                    <a:pt x="826" y="0"/>
                  </a:moveTo>
                  <a:cubicBezTo>
                    <a:pt x="375" y="0"/>
                    <a:pt x="1" y="363"/>
                    <a:pt x="1" y="815"/>
                  </a:cubicBezTo>
                  <a:lnTo>
                    <a:pt x="1" y="837"/>
                  </a:lnTo>
                  <a:lnTo>
                    <a:pt x="17161" y="837"/>
                  </a:lnTo>
                  <a:cubicBezTo>
                    <a:pt x="17623" y="837"/>
                    <a:pt x="17986" y="473"/>
                    <a:pt x="17986" y="11"/>
                  </a:cubicBezTo>
                  <a:lnTo>
                    <a:pt x="17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37"/>
            <p:cNvSpPr/>
            <p:nvPr/>
          </p:nvSpPr>
          <p:spPr>
            <a:xfrm>
              <a:off x="6803361" y="4144348"/>
              <a:ext cx="109261" cy="27177"/>
            </a:xfrm>
            <a:custGeom>
              <a:rect b="b" l="l" r="r" t="t"/>
              <a:pathLst>
                <a:path extrusionOk="0" h="1421" w="5713">
                  <a:moveTo>
                    <a:pt x="0" y="0"/>
                  </a:moveTo>
                  <a:lnTo>
                    <a:pt x="0" y="1420"/>
                  </a:lnTo>
                  <a:lnTo>
                    <a:pt x="5713" y="1420"/>
                  </a:lnTo>
                  <a:lnTo>
                    <a:pt x="5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37"/>
            <p:cNvSpPr/>
            <p:nvPr/>
          </p:nvSpPr>
          <p:spPr>
            <a:xfrm>
              <a:off x="6803361" y="4366007"/>
              <a:ext cx="109261" cy="27177"/>
            </a:xfrm>
            <a:custGeom>
              <a:rect b="b" l="l" r="r" t="t"/>
              <a:pathLst>
                <a:path extrusionOk="0" h="1421" w="5713">
                  <a:moveTo>
                    <a:pt x="0" y="1"/>
                  </a:moveTo>
                  <a:lnTo>
                    <a:pt x="0" y="1421"/>
                  </a:lnTo>
                  <a:lnTo>
                    <a:pt x="5713" y="1421"/>
                  </a:lnTo>
                  <a:lnTo>
                    <a:pt x="57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37"/>
            <p:cNvSpPr/>
            <p:nvPr/>
          </p:nvSpPr>
          <p:spPr>
            <a:xfrm>
              <a:off x="6803361" y="3961417"/>
              <a:ext cx="109261" cy="26966"/>
            </a:xfrm>
            <a:custGeom>
              <a:rect b="b" l="l" r="r" t="t"/>
              <a:pathLst>
                <a:path extrusionOk="0" h="1410" w="5713">
                  <a:moveTo>
                    <a:pt x="0" y="0"/>
                  </a:moveTo>
                  <a:lnTo>
                    <a:pt x="0" y="1409"/>
                  </a:lnTo>
                  <a:lnTo>
                    <a:pt x="5713" y="1409"/>
                  </a:lnTo>
                  <a:lnTo>
                    <a:pt x="5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3" name="Google Shape;3713;p37"/>
          <p:cNvGrpSpPr/>
          <p:nvPr/>
        </p:nvGrpSpPr>
        <p:grpSpPr>
          <a:xfrm rot="-1332480">
            <a:off x="8213090" y="31143"/>
            <a:ext cx="769409" cy="943667"/>
            <a:chOff x="3924035" y="2027899"/>
            <a:chExt cx="748170" cy="917617"/>
          </a:xfrm>
        </p:grpSpPr>
        <p:sp>
          <p:nvSpPr>
            <p:cNvPr id="3714" name="Google Shape;3714;p37"/>
            <p:cNvSpPr/>
            <p:nvPr/>
          </p:nvSpPr>
          <p:spPr>
            <a:xfrm>
              <a:off x="3924035" y="2038437"/>
              <a:ext cx="748170" cy="907080"/>
            </a:xfrm>
            <a:custGeom>
              <a:rect b="b" l="l" r="r" t="t"/>
              <a:pathLst>
                <a:path extrusionOk="0" h="47429" w="39120">
                  <a:moveTo>
                    <a:pt x="37017" y="4326"/>
                  </a:moveTo>
                  <a:lnTo>
                    <a:pt x="37050" y="11"/>
                  </a:lnTo>
                  <a:lnTo>
                    <a:pt x="37072" y="0"/>
                  </a:lnTo>
                  <a:lnTo>
                    <a:pt x="37259" y="4282"/>
                  </a:lnTo>
                  <a:lnTo>
                    <a:pt x="37259" y="4282"/>
                  </a:lnTo>
                  <a:lnTo>
                    <a:pt x="37347" y="6351"/>
                  </a:lnTo>
                  <a:lnTo>
                    <a:pt x="37347" y="6351"/>
                  </a:lnTo>
                  <a:lnTo>
                    <a:pt x="37006" y="6417"/>
                  </a:lnTo>
                  <a:close/>
                  <a:moveTo>
                    <a:pt x="37347" y="6351"/>
                  </a:moveTo>
                  <a:lnTo>
                    <a:pt x="37435" y="8310"/>
                  </a:lnTo>
                  <a:lnTo>
                    <a:pt x="36984" y="8398"/>
                  </a:lnTo>
                  <a:lnTo>
                    <a:pt x="37006" y="6417"/>
                  </a:lnTo>
                  <a:close/>
                  <a:moveTo>
                    <a:pt x="36885" y="22267"/>
                  </a:moveTo>
                  <a:cubicBezTo>
                    <a:pt x="37259" y="22278"/>
                    <a:pt x="37644" y="22278"/>
                    <a:pt x="38040" y="22278"/>
                  </a:cubicBezTo>
                  <a:lnTo>
                    <a:pt x="37930" y="19846"/>
                  </a:lnTo>
                  <a:lnTo>
                    <a:pt x="37930" y="19846"/>
                  </a:lnTo>
                  <a:lnTo>
                    <a:pt x="37435" y="8310"/>
                  </a:lnTo>
                  <a:lnTo>
                    <a:pt x="36984" y="8398"/>
                  </a:lnTo>
                  <a:lnTo>
                    <a:pt x="36896" y="19835"/>
                  </a:lnTo>
                  <a:lnTo>
                    <a:pt x="36896" y="19835"/>
                  </a:lnTo>
                  <a:close/>
                  <a:moveTo>
                    <a:pt x="36830" y="29014"/>
                  </a:moveTo>
                  <a:lnTo>
                    <a:pt x="36830" y="29014"/>
                  </a:lnTo>
                  <a:lnTo>
                    <a:pt x="36885" y="22267"/>
                  </a:lnTo>
                  <a:cubicBezTo>
                    <a:pt x="37259" y="22278"/>
                    <a:pt x="37644" y="22278"/>
                    <a:pt x="38040" y="22278"/>
                  </a:cubicBezTo>
                  <a:lnTo>
                    <a:pt x="38327" y="28948"/>
                  </a:lnTo>
                  <a:lnTo>
                    <a:pt x="38327" y="28948"/>
                  </a:lnTo>
                  <a:lnTo>
                    <a:pt x="38459" y="32118"/>
                  </a:lnTo>
                  <a:lnTo>
                    <a:pt x="39119" y="47429"/>
                  </a:lnTo>
                  <a:lnTo>
                    <a:pt x="25460" y="42300"/>
                  </a:lnTo>
                  <a:lnTo>
                    <a:pt x="24579" y="46813"/>
                  </a:lnTo>
                  <a:lnTo>
                    <a:pt x="17336" y="45701"/>
                  </a:lnTo>
                  <a:lnTo>
                    <a:pt x="17336" y="45701"/>
                  </a:lnTo>
                  <a:lnTo>
                    <a:pt x="1" y="43048"/>
                  </a:lnTo>
                  <a:lnTo>
                    <a:pt x="1068" y="39515"/>
                  </a:lnTo>
                  <a:lnTo>
                    <a:pt x="19043" y="41760"/>
                  </a:lnTo>
                  <a:lnTo>
                    <a:pt x="19043" y="41760"/>
                  </a:lnTo>
                  <a:lnTo>
                    <a:pt x="23203" y="42278"/>
                  </a:lnTo>
                  <a:lnTo>
                    <a:pt x="24161" y="38414"/>
                  </a:lnTo>
                  <a:lnTo>
                    <a:pt x="36731" y="42597"/>
                  </a:lnTo>
                  <a:lnTo>
                    <a:pt x="36808" y="321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37"/>
            <p:cNvSpPr/>
            <p:nvPr/>
          </p:nvSpPr>
          <p:spPr>
            <a:xfrm>
              <a:off x="3924035" y="2027899"/>
              <a:ext cx="708581" cy="825206"/>
            </a:xfrm>
            <a:custGeom>
              <a:rect b="b" l="l" r="r" t="t"/>
              <a:pathLst>
                <a:path extrusionOk="0" h="43148" w="37050">
                  <a:moveTo>
                    <a:pt x="37050" y="1"/>
                  </a:moveTo>
                  <a:lnTo>
                    <a:pt x="29323" y="3534"/>
                  </a:lnTo>
                  <a:lnTo>
                    <a:pt x="4513" y="2576"/>
                  </a:lnTo>
                  <a:lnTo>
                    <a:pt x="3545" y="29301"/>
                  </a:lnTo>
                  <a:lnTo>
                    <a:pt x="1" y="39934"/>
                  </a:lnTo>
                  <a:lnTo>
                    <a:pt x="23203" y="42829"/>
                  </a:lnTo>
                  <a:lnTo>
                    <a:pt x="24161" y="38965"/>
                  </a:lnTo>
                  <a:lnTo>
                    <a:pt x="36731" y="43148"/>
                  </a:lnTo>
                  <a:lnTo>
                    <a:pt x="370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37"/>
            <p:cNvSpPr/>
            <p:nvPr/>
          </p:nvSpPr>
          <p:spPr>
            <a:xfrm>
              <a:off x="4038135" y="2127904"/>
              <a:ext cx="426717" cy="471125"/>
            </a:xfrm>
            <a:custGeom>
              <a:rect b="b" l="l" r="r" t="t"/>
              <a:pathLst>
                <a:path extrusionOk="0" h="24634" w="22312">
                  <a:moveTo>
                    <a:pt x="77" y="0"/>
                  </a:moveTo>
                  <a:lnTo>
                    <a:pt x="0" y="23027"/>
                  </a:lnTo>
                  <a:lnTo>
                    <a:pt x="22311" y="24634"/>
                  </a:lnTo>
                  <a:lnTo>
                    <a:pt x="21827" y="1046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37"/>
            <p:cNvSpPr/>
            <p:nvPr/>
          </p:nvSpPr>
          <p:spPr>
            <a:xfrm>
              <a:off x="4480190" y="2104743"/>
              <a:ext cx="133913" cy="69271"/>
            </a:xfrm>
            <a:custGeom>
              <a:rect b="b" l="l" r="r" t="t"/>
              <a:pathLst>
                <a:path extrusionOk="0" h="3622" w="7002">
                  <a:moveTo>
                    <a:pt x="7001" y="0"/>
                  </a:moveTo>
                  <a:lnTo>
                    <a:pt x="78" y="2576"/>
                  </a:lnTo>
                  <a:lnTo>
                    <a:pt x="1" y="3622"/>
                  </a:lnTo>
                  <a:lnTo>
                    <a:pt x="7001" y="1530"/>
                  </a:lnTo>
                  <a:lnTo>
                    <a:pt x="70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37"/>
            <p:cNvSpPr/>
            <p:nvPr/>
          </p:nvSpPr>
          <p:spPr>
            <a:xfrm>
              <a:off x="4483135" y="2218422"/>
              <a:ext cx="110963" cy="41903"/>
            </a:xfrm>
            <a:custGeom>
              <a:rect b="b" l="l" r="r" t="t"/>
              <a:pathLst>
                <a:path extrusionOk="0" h="2191" w="5802">
                  <a:moveTo>
                    <a:pt x="5240" y="0"/>
                  </a:moveTo>
                  <a:lnTo>
                    <a:pt x="144" y="1134"/>
                  </a:lnTo>
                  <a:lnTo>
                    <a:pt x="1" y="2190"/>
                  </a:lnTo>
                  <a:lnTo>
                    <a:pt x="5802" y="737"/>
                  </a:lnTo>
                  <a:lnTo>
                    <a:pt x="52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37"/>
            <p:cNvSpPr/>
            <p:nvPr/>
          </p:nvSpPr>
          <p:spPr>
            <a:xfrm>
              <a:off x="4480401" y="2179885"/>
              <a:ext cx="69290" cy="38346"/>
            </a:xfrm>
            <a:custGeom>
              <a:rect b="b" l="l" r="r" t="t"/>
              <a:pathLst>
                <a:path extrusionOk="0" h="2005" w="3623">
                  <a:moveTo>
                    <a:pt x="3622" y="1"/>
                  </a:moveTo>
                  <a:lnTo>
                    <a:pt x="45" y="980"/>
                  </a:lnTo>
                  <a:lnTo>
                    <a:pt x="1" y="2004"/>
                  </a:lnTo>
                  <a:lnTo>
                    <a:pt x="3622" y="1145"/>
                  </a:lnTo>
                  <a:lnTo>
                    <a:pt x="36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37"/>
            <p:cNvSpPr/>
            <p:nvPr/>
          </p:nvSpPr>
          <p:spPr>
            <a:xfrm>
              <a:off x="4558928" y="2166001"/>
              <a:ext cx="46321" cy="35381"/>
            </a:xfrm>
            <a:custGeom>
              <a:rect b="b" l="l" r="r" t="t"/>
              <a:pathLst>
                <a:path extrusionOk="0" h="1850" w="2422">
                  <a:moveTo>
                    <a:pt x="2422" y="0"/>
                  </a:moveTo>
                  <a:lnTo>
                    <a:pt x="33" y="826"/>
                  </a:lnTo>
                  <a:lnTo>
                    <a:pt x="0" y="1849"/>
                  </a:lnTo>
                  <a:lnTo>
                    <a:pt x="0" y="1849"/>
                  </a:lnTo>
                  <a:lnTo>
                    <a:pt x="2422" y="1145"/>
                  </a:lnTo>
                  <a:lnTo>
                    <a:pt x="24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37"/>
            <p:cNvSpPr/>
            <p:nvPr/>
          </p:nvSpPr>
          <p:spPr>
            <a:xfrm>
              <a:off x="4472617" y="2268511"/>
              <a:ext cx="73689" cy="36012"/>
            </a:xfrm>
            <a:custGeom>
              <a:rect b="b" l="l" r="r" t="t"/>
              <a:pathLst>
                <a:path extrusionOk="0" h="1883" w="3853">
                  <a:moveTo>
                    <a:pt x="3853" y="1"/>
                  </a:moveTo>
                  <a:lnTo>
                    <a:pt x="45" y="859"/>
                  </a:lnTo>
                  <a:lnTo>
                    <a:pt x="1" y="1883"/>
                  </a:lnTo>
                  <a:lnTo>
                    <a:pt x="1" y="1883"/>
                  </a:lnTo>
                  <a:lnTo>
                    <a:pt x="3853" y="1156"/>
                  </a:lnTo>
                  <a:lnTo>
                    <a:pt x="3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37"/>
            <p:cNvSpPr/>
            <p:nvPr/>
          </p:nvSpPr>
          <p:spPr>
            <a:xfrm>
              <a:off x="4556193" y="2256730"/>
              <a:ext cx="49056" cy="33698"/>
            </a:xfrm>
            <a:custGeom>
              <a:rect b="b" l="l" r="r" t="t"/>
              <a:pathLst>
                <a:path extrusionOk="0" h="1762" w="2565">
                  <a:moveTo>
                    <a:pt x="2565" y="0"/>
                  </a:moveTo>
                  <a:lnTo>
                    <a:pt x="22" y="738"/>
                  </a:lnTo>
                  <a:lnTo>
                    <a:pt x="0" y="1761"/>
                  </a:lnTo>
                  <a:lnTo>
                    <a:pt x="2565" y="1156"/>
                  </a:lnTo>
                  <a:lnTo>
                    <a:pt x="25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37"/>
            <p:cNvSpPr/>
            <p:nvPr/>
          </p:nvSpPr>
          <p:spPr>
            <a:xfrm>
              <a:off x="4479559" y="2298613"/>
              <a:ext cx="127372" cy="46129"/>
            </a:xfrm>
            <a:custGeom>
              <a:rect b="b" l="l" r="r" t="t"/>
              <a:pathLst>
                <a:path extrusionOk="0" h="2412" w="6660">
                  <a:moveTo>
                    <a:pt x="6572" y="1"/>
                  </a:moveTo>
                  <a:lnTo>
                    <a:pt x="56" y="1344"/>
                  </a:lnTo>
                  <a:lnTo>
                    <a:pt x="1" y="2411"/>
                  </a:lnTo>
                  <a:lnTo>
                    <a:pt x="6660" y="1366"/>
                  </a:lnTo>
                  <a:lnTo>
                    <a:pt x="65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37"/>
            <p:cNvSpPr/>
            <p:nvPr/>
          </p:nvSpPr>
          <p:spPr>
            <a:xfrm>
              <a:off x="4486310" y="2399861"/>
              <a:ext cx="109051" cy="36242"/>
            </a:xfrm>
            <a:custGeom>
              <a:rect b="b" l="l" r="r" t="t"/>
              <a:pathLst>
                <a:path extrusionOk="0" h="1895" w="5702">
                  <a:moveTo>
                    <a:pt x="5151" y="1"/>
                  </a:moveTo>
                  <a:lnTo>
                    <a:pt x="110" y="771"/>
                  </a:lnTo>
                  <a:lnTo>
                    <a:pt x="0" y="1894"/>
                  </a:lnTo>
                  <a:lnTo>
                    <a:pt x="5702" y="760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37"/>
            <p:cNvSpPr/>
            <p:nvPr/>
          </p:nvSpPr>
          <p:spPr>
            <a:xfrm>
              <a:off x="4481452" y="2359240"/>
              <a:ext cx="70973" cy="31805"/>
            </a:xfrm>
            <a:custGeom>
              <a:rect b="b" l="l" r="r" t="t"/>
              <a:pathLst>
                <a:path extrusionOk="0" h="1663" w="3711">
                  <a:moveTo>
                    <a:pt x="3655" y="1"/>
                  </a:moveTo>
                  <a:lnTo>
                    <a:pt x="12" y="584"/>
                  </a:lnTo>
                  <a:lnTo>
                    <a:pt x="1" y="1663"/>
                  </a:lnTo>
                  <a:lnTo>
                    <a:pt x="3710" y="1134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37"/>
            <p:cNvSpPr/>
            <p:nvPr/>
          </p:nvSpPr>
          <p:spPr>
            <a:xfrm>
              <a:off x="4560821" y="2352718"/>
              <a:ext cx="41693" cy="28649"/>
            </a:xfrm>
            <a:custGeom>
              <a:rect b="b" l="l" r="r" t="t"/>
              <a:pathLst>
                <a:path extrusionOk="0" h="1498" w="2180">
                  <a:moveTo>
                    <a:pt x="2103" y="0"/>
                  </a:moveTo>
                  <a:lnTo>
                    <a:pt x="0" y="507"/>
                  </a:lnTo>
                  <a:lnTo>
                    <a:pt x="23" y="1497"/>
                  </a:lnTo>
                  <a:lnTo>
                    <a:pt x="2180" y="1068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37"/>
            <p:cNvSpPr/>
            <p:nvPr/>
          </p:nvSpPr>
          <p:spPr>
            <a:xfrm>
              <a:off x="4475983" y="2447444"/>
              <a:ext cx="77705" cy="37064"/>
            </a:xfrm>
            <a:custGeom>
              <a:rect b="b" l="l" r="r" t="t"/>
              <a:pathLst>
                <a:path extrusionOk="0" h="1938" w="4063">
                  <a:moveTo>
                    <a:pt x="4007" y="1"/>
                  </a:moveTo>
                  <a:lnTo>
                    <a:pt x="12" y="793"/>
                  </a:lnTo>
                  <a:lnTo>
                    <a:pt x="1" y="1938"/>
                  </a:lnTo>
                  <a:lnTo>
                    <a:pt x="4062" y="1178"/>
                  </a:lnTo>
                  <a:lnTo>
                    <a:pt x="40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37"/>
            <p:cNvSpPr/>
            <p:nvPr/>
          </p:nvSpPr>
          <p:spPr>
            <a:xfrm>
              <a:off x="4562715" y="2438188"/>
              <a:ext cx="45288" cy="32015"/>
            </a:xfrm>
            <a:custGeom>
              <a:rect b="b" l="l" r="r" t="t"/>
              <a:pathLst>
                <a:path extrusionOk="0" h="1674" w="2368">
                  <a:moveTo>
                    <a:pt x="2301" y="0"/>
                  </a:moveTo>
                  <a:lnTo>
                    <a:pt x="1" y="628"/>
                  </a:lnTo>
                  <a:lnTo>
                    <a:pt x="34" y="1673"/>
                  </a:lnTo>
                  <a:lnTo>
                    <a:pt x="2367" y="1112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37"/>
            <p:cNvSpPr/>
            <p:nvPr/>
          </p:nvSpPr>
          <p:spPr>
            <a:xfrm>
              <a:off x="4489466" y="2551427"/>
              <a:ext cx="120220" cy="64662"/>
            </a:xfrm>
            <a:custGeom>
              <a:rect b="b" l="l" r="r" t="t"/>
              <a:pathLst>
                <a:path extrusionOk="0" h="3381" w="6286">
                  <a:moveTo>
                    <a:pt x="0" y="1"/>
                  </a:moveTo>
                  <a:lnTo>
                    <a:pt x="0" y="2577"/>
                  </a:lnTo>
                  <a:lnTo>
                    <a:pt x="6285" y="3380"/>
                  </a:lnTo>
                  <a:lnTo>
                    <a:pt x="6197" y="8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37"/>
            <p:cNvSpPr/>
            <p:nvPr/>
          </p:nvSpPr>
          <p:spPr>
            <a:xfrm>
              <a:off x="4032665" y="2606736"/>
              <a:ext cx="60397" cy="77762"/>
            </a:xfrm>
            <a:custGeom>
              <a:rect b="b" l="l" r="r" t="t"/>
              <a:pathLst>
                <a:path extrusionOk="0" h="4066" w="3158">
                  <a:moveTo>
                    <a:pt x="2818" y="3988"/>
                  </a:moveTo>
                  <a:lnTo>
                    <a:pt x="2813" y="3992"/>
                  </a:lnTo>
                  <a:lnTo>
                    <a:pt x="2813" y="3992"/>
                  </a:lnTo>
                  <a:cubicBezTo>
                    <a:pt x="2813" y="4011"/>
                    <a:pt x="2813" y="4022"/>
                    <a:pt x="2814" y="4022"/>
                  </a:cubicBezTo>
                  <a:cubicBezTo>
                    <a:pt x="2814" y="4022"/>
                    <a:pt x="2816" y="4011"/>
                    <a:pt x="2818" y="3988"/>
                  </a:cubicBezTo>
                  <a:close/>
                  <a:moveTo>
                    <a:pt x="456" y="1"/>
                  </a:moveTo>
                  <a:cubicBezTo>
                    <a:pt x="394" y="1"/>
                    <a:pt x="339" y="30"/>
                    <a:pt x="330" y="158"/>
                  </a:cubicBezTo>
                  <a:lnTo>
                    <a:pt x="330" y="268"/>
                  </a:lnTo>
                  <a:cubicBezTo>
                    <a:pt x="330" y="345"/>
                    <a:pt x="330" y="477"/>
                    <a:pt x="308" y="620"/>
                  </a:cubicBezTo>
                  <a:cubicBezTo>
                    <a:pt x="275" y="1016"/>
                    <a:pt x="176" y="1589"/>
                    <a:pt x="132" y="2040"/>
                  </a:cubicBezTo>
                  <a:cubicBezTo>
                    <a:pt x="88" y="2690"/>
                    <a:pt x="44" y="3438"/>
                    <a:pt x="22" y="3603"/>
                  </a:cubicBezTo>
                  <a:cubicBezTo>
                    <a:pt x="0" y="3779"/>
                    <a:pt x="11" y="3812"/>
                    <a:pt x="143" y="3812"/>
                  </a:cubicBezTo>
                  <a:cubicBezTo>
                    <a:pt x="275" y="3812"/>
                    <a:pt x="517" y="3812"/>
                    <a:pt x="617" y="3823"/>
                  </a:cubicBezTo>
                  <a:lnTo>
                    <a:pt x="738" y="3757"/>
                  </a:lnTo>
                  <a:lnTo>
                    <a:pt x="738" y="3691"/>
                  </a:lnTo>
                  <a:cubicBezTo>
                    <a:pt x="716" y="3548"/>
                    <a:pt x="804" y="2656"/>
                    <a:pt x="826" y="2414"/>
                  </a:cubicBezTo>
                  <a:cubicBezTo>
                    <a:pt x="837" y="2293"/>
                    <a:pt x="848" y="2172"/>
                    <a:pt x="859" y="2051"/>
                  </a:cubicBezTo>
                  <a:lnTo>
                    <a:pt x="881" y="1842"/>
                  </a:lnTo>
                  <a:lnTo>
                    <a:pt x="1101" y="2315"/>
                  </a:lnTo>
                  <a:cubicBezTo>
                    <a:pt x="1222" y="2557"/>
                    <a:pt x="1365" y="2855"/>
                    <a:pt x="1442" y="2998"/>
                  </a:cubicBezTo>
                  <a:cubicBezTo>
                    <a:pt x="1596" y="3284"/>
                    <a:pt x="1717" y="3625"/>
                    <a:pt x="1794" y="3779"/>
                  </a:cubicBezTo>
                  <a:cubicBezTo>
                    <a:pt x="1849" y="3933"/>
                    <a:pt x="1904" y="3999"/>
                    <a:pt x="2069" y="4010"/>
                  </a:cubicBezTo>
                  <a:cubicBezTo>
                    <a:pt x="2202" y="4021"/>
                    <a:pt x="2400" y="4021"/>
                    <a:pt x="2543" y="4032"/>
                  </a:cubicBezTo>
                  <a:lnTo>
                    <a:pt x="2642" y="4054"/>
                  </a:lnTo>
                  <a:lnTo>
                    <a:pt x="2708" y="4065"/>
                  </a:lnTo>
                  <a:lnTo>
                    <a:pt x="2813" y="3992"/>
                  </a:lnTo>
                  <a:lnTo>
                    <a:pt x="2813" y="3992"/>
                  </a:lnTo>
                  <a:cubicBezTo>
                    <a:pt x="2816" y="3825"/>
                    <a:pt x="2859" y="2999"/>
                    <a:pt x="2895" y="2623"/>
                  </a:cubicBezTo>
                  <a:cubicBezTo>
                    <a:pt x="2917" y="2436"/>
                    <a:pt x="2961" y="1908"/>
                    <a:pt x="3005" y="1413"/>
                  </a:cubicBezTo>
                  <a:cubicBezTo>
                    <a:pt x="3049" y="917"/>
                    <a:pt x="3093" y="433"/>
                    <a:pt x="3104" y="356"/>
                  </a:cubicBezTo>
                  <a:cubicBezTo>
                    <a:pt x="3146" y="200"/>
                    <a:pt x="3158" y="113"/>
                    <a:pt x="3011" y="113"/>
                  </a:cubicBezTo>
                  <a:cubicBezTo>
                    <a:pt x="3002" y="113"/>
                    <a:pt x="2993" y="113"/>
                    <a:pt x="2983" y="114"/>
                  </a:cubicBezTo>
                  <a:cubicBezTo>
                    <a:pt x="2935" y="117"/>
                    <a:pt x="2868" y="118"/>
                    <a:pt x="2796" y="118"/>
                  </a:cubicBezTo>
                  <a:cubicBezTo>
                    <a:pt x="2620" y="118"/>
                    <a:pt x="2408" y="111"/>
                    <a:pt x="2323" y="103"/>
                  </a:cubicBezTo>
                  <a:cubicBezTo>
                    <a:pt x="2282" y="99"/>
                    <a:pt x="2237" y="95"/>
                    <a:pt x="2194" y="95"/>
                  </a:cubicBezTo>
                  <a:cubicBezTo>
                    <a:pt x="2098" y="95"/>
                    <a:pt x="2011" y="117"/>
                    <a:pt x="2003" y="224"/>
                  </a:cubicBezTo>
                  <a:cubicBezTo>
                    <a:pt x="1981" y="301"/>
                    <a:pt x="1970" y="466"/>
                    <a:pt x="1959" y="620"/>
                  </a:cubicBezTo>
                  <a:lnTo>
                    <a:pt x="1926" y="917"/>
                  </a:lnTo>
                  <a:lnTo>
                    <a:pt x="1849" y="785"/>
                  </a:lnTo>
                  <a:lnTo>
                    <a:pt x="1695" y="521"/>
                  </a:lnTo>
                  <a:cubicBezTo>
                    <a:pt x="1607" y="345"/>
                    <a:pt x="1508" y="48"/>
                    <a:pt x="1255" y="26"/>
                  </a:cubicBezTo>
                  <a:cubicBezTo>
                    <a:pt x="1079" y="15"/>
                    <a:pt x="1046" y="4"/>
                    <a:pt x="980" y="4"/>
                  </a:cubicBezTo>
                  <a:lnTo>
                    <a:pt x="848" y="4"/>
                  </a:lnTo>
                  <a:cubicBezTo>
                    <a:pt x="754" y="9"/>
                    <a:pt x="691" y="12"/>
                    <a:pt x="639" y="12"/>
                  </a:cubicBezTo>
                  <a:cubicBezTo>
                    <a:pt x="586" y="12"/>
                    <a:pt x="545" y="9"/>
                    <a:pt x="495" y="4"/>
                  </a:cubicBezTo>
                  <a:cubicBezTo>
                    <a:pt x="482" y="2"/>
                    <a:pt x="469" y="1"/>
                    <a:pt x="4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37"/>
            <p:cNvSpPr/>
            <p:nvPr/>
          </p:nvSpPr>
          <p:spPr>
            <a:xfrm>
              <a:off x="4099182" y="2614463"/>
              <a:ext cx="58121" cy="75716"/>
            </a:xfrm>
            <a:custGeom>
              <a:rect b="b" l="l" r="r" t="t"/>
              <a:pathLst>
                <a:path extrusionOk="0" h="3959" w="3039">
                  <a:moveTo>
                    <a:pt x="448" y="1"/>
                  </a:moveTo>
                  <a:cubicBezTo>
                    <a:pt x="361" y="1"/>
                    <a:pt x="298" y="27"/>
                    <a:pt x="298" y="117"/>
                  </a:cubicBezTo>
                  <a:cubicBezTo>
                    <a:pt x="298" y="315"/>
                    <a:pt x="264" y="723"/>
                    <a:pt x="253" y="932"/>
                  </a:cubicBezTo>
                  <a:cubicBezTo>
                    <a:pt x="231" y="1152"/>
                    <a:pt x="132" y="1680"/>
                    <a:pt x="99" y="2043"/>
                  </a:cubicBezTo>
                  <a:cubicBezTo>
                    <a:pt x="77" y="2407"/>
                    <a:pt x="66" y="2825"/>
                    <a:pt x="44" y="3166"/>
                  </a:cubicBezTo>
                  <a:cubicBezTo>
                    <a:pt x="22" y="3397"/>
                    <a:pt x="33" y="3441"/>
                    <a:pt x="22" y="3474"/>
                  </a:cubicBezTo>
                  <a:lnTo>
                    <a:pt x="11" y="3529"/>
                  </a:lnTo>
                  <a:lnTo>
                    <a:pt x="0" y="3606"/>
                  </a:lnTo>
                  <a:cubicBezTo>
                    <a:pt x="0" y="3661"/>
                    <a:pt x="11" y="3694"/>
                    <a:pt x="132" y="3705"/>
                  </a:cubicBezTo>
                  <a:cubicBezTo>
                    <a:pt x="264" y="3716"/>
                    <a:pt x="617" y="3760"/>
                    <a:pt x="947" y="3793"/>
                  </a:cubicBezTo>
                  <a:cubicBezTo>
                    <a:pt x="1079" y="3804"/>
                    <a:pt x="1200" y="3815"/>
                    <a:pt x="1299" y="3826"/>
                  </a:cubicBezTo>
                  <a:cubicBezTo>
                    <a:pt x="1442" y="3826"/>
                    <a:pt x="1596" y="3848"/>
                    <a:pt x="1750" y="3859"/>
                  </a:cubicBezTo>
                  <a:cubicBezTo>
                    <a:pt x="2048" y="3893"/>
                    <a:pt x="2334" y="3926"/>
                    <a:pt x="2444" y="3948"/>
                  </a:cubicBezTo>
                  <a:lnTo>
                    <a:pt x="2554" y="3959"/>
                  </a:lnTo>
                  <a:lnTo>
                    <a:pt x="2697" y="3904"/>
                  </a:lnTo>
                  <a:lnTo>
                    <a:pt x="2719" y="3738"/>
                  </a:lnTo>
                  <a:lnTo>
                    <a:pt x="2653" y="3639"/>
                  </a:lnTo>
                  <a:cubicBezTo>
                    <a:pt x="2587" y="3628"/>
                    <a:pt x="2422" y="3606"/>
                    <a:pt x="2257" y="3584"/>
                  </a:cubicBezTo>
                  <a:cubicBezTo>
                    <a:pt x="2081" y="3573"/>
                    <a:pt x="1871" y="3573"/>
                    <a:pt x="1640" y="3551"/>
                  </a:cubicBezTo>
                  <a:cubicBezTo>
                    <a:pt x="1409" y="3529"/>
                    <a:pt x="1211" y="3496"/>
                    <a:pt x="980" y="3474"/>
                  </a:cubicBezTo>
                  <a:cubicBezTo>
                    <a:pt x="859" y="3463"/>
                    <a:pt x="705" y="3452"/>
                    <a:pt x="573" y="3430"/>
                  </a:cubicBezTo>
                  <a:lnTo>
                    <a:pt x="342" y="3408"/>
                  </a:lnTo>
                  <a:lnTo>
                    <a:pt x="353" y="3265"/>
                  </a:lnTo>
                  <a:lnTo>
                    <a:pt x="386" y="3001"/>
                  </a:lnTo>
                  <a:lnTo>
                    <a:pt x="430" y="2352"/>
                  </a:lnTo>
                  <a:cubicBezTo>
                    <a:pt x="441" y="2219"/>
                    <a:pt x="419" y="2164"/>
                    <a:pt x="430" y="2043"/>
                  </a:cubicBezTo>
                  <a:lnTo>
                    <a:pt x="463" y="1867"/>
                  </a:lnTo>
                  <a:lnTo>
                    <a:pt x="485" y="1790"/>
                  </a:lnTo>
                  <a:lnTo>
                    <a:pt x="661" y="1801"/>
                  </a:lnTo>
                  <a:cubicBezTo>
                    <a:pt x="741" y="1810"/>
                    <a:pt x="850" y="1826"/>
                    <a:pt x="953" y="1826"/>
                  </a:cubicBezTo>
                  <a:cubicBezTo>
                    <a:pt x="977" y="1826"/>
                    <a:pt x="1001" y="1825"/>
                    <a:pt x="1024" y="1823"/>
                  </a:cubicBezTo>
                  <a:cubicBezTo>
                    <a:pt x="1277" y="1834"/>
                    <a:pt x="1574" y="1856"/>
                    <a:pt x="1805" y="1878"/>
                  </a:cubicBezTo>
                  <a:cubicBezTo>
                    <a:pt x="2037" y="1900"/>
                    <a:pt x="2576" y="1999"/>
                    <a:pt x="2664" y="2010"/>
                  </a:cubicBezTo>
                  <a:lnTo>
                    <a:pt x="2763" y="1955"/>
                  </a:lnTo>
                  <a:lnTo>
                    <a:pt x="2785" y="1768"/>
                  </a:lnTo>
                  <a:lnTo>
                    <a:pt x="2719" y="1691"/>
                  </a:lnTo>
                  <a:lnTo>
                    <a:pt x="2587" y="1691"/>
                  </a:lnTo>
                  <a:cubicBezTo>
                    <a:pt x="2455" y="1680"/>
                    <a:pt x="2268" y="1647"/>
                    <a:pt x="2147" y="1636"/>
                  </a:cubicBezTo>
                  <a:cubicBezTo>
                    <a:pt x="2004" y="1625"/>
                    <a:pt x="1905" y="1625"/>
                    <a:pt x="1827" y="1625"/>
                  </a:cubicBezTo>
                  <a:cubicBezTo>
                    <a:pt x="1750" y="1614"/>
                    <a:pt x="1541" y="1581"/>
                    <a:pt x="1343" y="1559"/>
                  </a:cubicBezTo>
                  <a:cubicBezTo>
                    <a:pt x="1156" y="1548"/>
                    <a:pt x="1024" y="1548"/>
                    <a:pt x="914" y="1548"/>
                  </a:cubicBezTo>
                  <a:lnTo>
                    <a:pt x="672" y="1526"/>
                  </a:lnTo>
                  <a:lnTo>
                    <a:pt x="507" y="1504"/>
                  </a:lnTo>
                  <a:lnTo>
                    <a:pt x="507" y="1372"/>
                  </a:lnTo>
                  <a:lnTo>
                    <a:pt x="529" y="1152"/>
                  </a:lnTo>
                  <a:cubicBezTo>
                    <a:pt x="540" y="1031"/>
                    <a:pt x="518" y="888"/>
                    <a:pt x="540" y="745"/>
                  </a:cubicBezTo>
                  <a:lnTo>
                    <a:pt x="562" y="491"/>
                  </a:lnTo>
                  <a:lnTo>
                    <a:pt x="584" y="348"/>
                  </a:lnTo>
                  <a:lnTo>
                    <a:pt x="727" y="348"/>
                  </a:lnTo>
                  <a:lnTo>
                    <a:pt x="1002" y="359"/>
                  </a:lnTo>
                  <a:lnTo>
                    <a:pt x="1772" y="414"/>
                  </a:lnTo>
                  <a:lnTo>
                    <a:pt x="2763" y="502"/>
                  </a:lnTo>
                  <a:lnTo>
                    <a:pt x="2961" y="535"/>
                  </a:lnTo>
                  <a:lnTo>
                    <a:pt x="2994" y="403"/>
                  </a:lnTo>
                  <a:lnTo>
                    <a:pt x="3005" y="348"/>
                  </a:lnTo>
                  <a:cubicBezTo>
                    <a:pt x="3005" y="293"/>
                    <a:pt x="3038" y="205"/>
                    <a:pt x="2906" y="194"/>
                  </a:cubicBezTo>
                  <a:cubicBezTo>
                    <a:pt x="2774" y="183"/>
                    <a:pt x="2147" y="117"/>
                    <a:pt x="1827" y="95"/>
                  </a:cubicBezTo>
                  <a:cubicBezTo>
                    <a:pt x="1497" y="73"/>
                    <a:pt x="980" y="62"/>
                    <a:pt x="793" y="51"/>
                  </a:cubicBezTo>
                  <a:cubicBezTo>
                    <a:pt x="691" y="39"/>
                    <a:pt x="552" y="1"/>
                    <a:pt x="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37"/>
            <p:cNvSpPr/>
            <p:nvPr/>
          </p:nvSpPr>
          <p:spPr>
            <a:xfrm>
              <a:off x="4163595" y="2619014"/>
              <a:ext cx="75372" cy="77896"/>
            </a:xfrm>
            <a:custGeom>
              <a:rect b="b" l="l" r="r" t="t"/>
              <a:pathLst>
                <a:path extrusionOk="0" h="4073" w="3941">
                  <a:moveTo>
                    <a:pt x="44" y="0"/>
                  </a:moveTo>
                  <a:lnTo>
                    <a:pt x="0" y="22"/>
                  </a:lnTo>
                  <a:lnTo>
                    <a:pt x="11" y="132"/>
                  </a:lnTo>
                  <a:cubicBezTo>
                    <a:pt x="55" y="264"/>
                    <a:pt x="166" y="771"/>
                    <a:pt x="221" y="980"/>
                  </a:cubicBezTo>
                  <a:cubicBezTo>
                    <a:pt x="276" y="1189"/>
                    <a:pt x="496" y="2147"/>
                    <a:pt x="551" y="2279"/>
                  </a:cubicBezTo>
                  <a:cubicBezTo>
                    <a:pt x="584" y="2444"/>
                    <a:pt x="672" y="2774"/>
                    <a:pt x="727" y="2939"/>
                  </a:cubicBezTo>
                  <a:cubicBezTo>
                    <a:pt x="793" y="3093"/>
                    <a:pt x="892" y="3732"/>
                    <a:pt x="914" y="3787"/>
                  </a:cubicBezTo>
                  <a:lnTo>
                    <a:pt x="1024" y="3919"/>
                  </a:lnTo>
                  <a:lnTo>
                    <a:pt x="1167" y="3732"/>
                  </a:lnTo>
                  <a:cubicBezTo>
                    <a:pt x="1189" y="3677"/>
                    <a:pt x="1420" y="3016"/>
                    <a:pt x="1519" y="2796"/>
                  </a:cubicBezTo>
                  <a:cubicBezTo>
                    <a:pt x="1651" y="2565"/>
                    <a:pt x="1751" y="2378"/>
                    <a:pt x="1795" y="2290"/>
                  </a:cubicBezTo>
                  <a:lnTo>
                    <a:pt x="1894" y="2147"/>
                  </a:lnTo>
                  <a:lnTo>
                    <a:pt x="1971" y="2356"/>
                  </a:lnTo>
                  <a:lnTo>
                    <a:pt x="2081" y="2686"/>
                  </a:lnTo>
                  <a:cubicBezTo>
                    <a:pt x="2125" y="2818"/>
                    <a:pt x="2279" y="3258"/>
                    <a:pt x="2323" y="3368"/>
                  </a:cubicBezTo>
                  <a:cubicBezTo>
                    <a:pt x="2367" y="3489"/>
                    <a:pt x="2510" y="3875"/>
                    <a:pt x="2554" y="3941"/>
                  </a:cubicBezTo>
                  <a:lnTo>
                    <a:pt x="2686" y="4073"/>
                  </a:lnTo>
                  <a:lnTo>
                    <a:pt x="2763" y="3908"/>
                  </a:lnTo>
                  <a:cubicBezTo>
                    <a:pt x="2796" y="3853"/>
                    <a:pt x="3016" y="2928"/>
                    <a:pt x="3104" y="2752"/>
                  </a:cubicBezTo>
                  <a:cubicBezTo>
                    <a:pt x="3181" y="2609"/>
                    <a:pt x="3214" y="2499"/>
                    <a:pt x="3214" y="2444"/>
                  </a:cubicBezTo>
                  <a:cubicBezTo>
                    <a:pt x="3214" y="2389"/>
                    <a:pt x="3314" y="1937"/>
                    <a:pt x="3380" y="1750"/>
                  </a:cubicBezTo>
                  <a:cubicBezTo>
                    <a:pt x="3457" y="1563"/>
                    <a:pt x="3699" y="903"/>
                    <a:pt x="3776" y="738"/>
                  </a:cubicBezTo>
                  <a:cubicBezTo>
                    <a:pt x="3853" y="573"/>
                    <a:pt x="3875" y="451"/>
                    <a:pt x="3930" y="363"/>
                  </a:cubicBezTo>
                  <a:lnTo>
                    <a:pt x="3941" y="297"/>
                  </a:lnTo>
                  <a:lnTo>
                    <a:pt x="3864" y="242"/>
                  </a:lnTo>
                  <a:lnTo>
                    <a:pt x="3787" y="231"/>
                  </a:lnTo>
                  <a:lnTo>
                    <a:pt x="3556" y="231"/>
                  </a:lnTo>
                  <a:cubicBezTo>
                    <a:pt x="3479" y="231"/>
                    <a:pt x="3413" y="264"/>
                    <a:pt x="3380" y="418"/>
                  </a:cubicBezTo>
                  <a:cubicBezTo>
                    <a:pt x="3358" y="540"/>
                    <a:pt x="3181" y="837"/>
                    <a:pt x="3126" y="1024"/>
                  </a:cubicBezTo>
                  <a:cubicBezTo>
                    <a:pt x="3038" y="1233"/>
                    <a:pt x="3016" y="1475"/>
                    <a:pt x="2961" y="1585"/>
                  </a:cubicBezTo>
                  <a:lnTo>
                    <a:pt x="2895" y="1717"/>
                  </a:lnTo>
                  <a:lnTo>
                    <a:pt x="2862" y="1761"/>
                  </a:lnTo>
                  <a:lnTo>
                    <a:pt x="2763" y="1541"/>
                  </a:lnTo>
                  <a:lnTo>
                    <a:pt x="2576" y="1145"/>
                  </a:lnTo>
                  <a:cubicBezTo>
                    <a:pt x="2499" y="969"/>
                    <a:pt x="2356" y="562"/>
                    <a:pt x="2312" y="440"/>
                  </a:cubicBezTo>
                  <a:lnTo>
                    <a:pt x="2257" y="209"/>
                  </a:lnTo>
                  <a:lnTo>
                    <a:pt x="2180" y="110"/>
                  </a:lnTo>
                  <a:lnTo>
                    <a:pt x="1905" y="451"/>
                  </a:lnTo>
                  <a:cubicBezTo>
                    <a:pt x="1850" y="584"/>
                    <a:pt x="1585" y="1112"/>
                    <a:pt x="1519" y="1277"/>
                  </a:cubicBezTo>
                  <a:cubicBezTo>
                    <a:pt x="1464" y="1431"/>
                    <a:pt x="1343" y="1761"/>
                    <a:pt x="1288" y="1849"/>
                  </a:cubicBezTo>
                  <a:lnTo>
                    <a:pt x="1211" y="2003"/>
                  </a:lnTo>
                  <a:lnTo>
                    <a:pt x="1189" y="2070"/>
                  </a:lnTo>
                  <a:lnTo>
                    <a:pt x="1090" y="1816"/>
                  </a:lnTo>
                  <a:cubicBezTo>
                    <a:pt x="1035" y="1662"/>
                    <a:pt x="969" y="1464"/>
                    <a:pt x="903" y="1255"/>
                  </a:cubicBezTo>
                  <a:cubicBezTo>
                    <a:pt x="749" y="848"/>
                    <a:pt x="617" y="330"/>
                    <a:pt x="584" y="176"/>
                  </a:cubicBezTo>
                  <a:lnTo>
                    <a:pt x="463" y="22"/>
                  </a:lnTo>
                  <a:lnTo>
                    <a:pt x="232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37"/>
            <p:cNvSpPr/>
            <p:nvPr/>
          </p:nvSpPr>
          <p:spPr>
            <a:xfrm>
              <a:off x="4288634" y="2627429"/>
              <a:ext cx="47602" cy="73899"/>
            </a:xfrm>
            <a:custGeom>
              <a:rect b="b" l="l" r="r" t="t"/>
              <a:pathLst>
                <a:path extrusionOk="0" h="3864" w="2489">
                  <a:moveTo>
                    <a:pt x="45" y="0"/>
                  </a:moveTo>
                  <a:lnTo>
                    <a:pt x="1" y="34"/>
                  </a:lnTo>
                  <a:lnTo>
                    <a:pt x="1" y="133"/>
                  </a:lnTo>
                  <a:cubicBezTo>
                    <a:pt x="12" y="265"/>
                    <a:pt x="23" y="716"/>
                    <a:pt x="45" y="815"/>
                  </a:cubicBezTo>
                  <a:cubicBezTo>
                    <a:pt x="56" y="936"/>
                    <a:pt x="122" y="1652"/>
                    <a:pt x="144" y="1839"/>
                  </a:cubicBezTo>
                  <a:lnTo>
                    <a:pt x="287" y="2906"/>
                  </a:lnTo>
                  <a:cubicBezTo>
                    <a:pt x="309" y="3082"/>
                    <a:pt x="375" y="3776"/>
                    <a:pt x="386" y="3809"/>
                  </a:cubicBezTo>
                  <a:lnTo>
                    <a:pt x="430" y="3864"/>
                  </a:lnTo>
                  <a:lnTo>
                    <a:pt x="507" y="3809"/>
                  </a:lnTo>
                  <a:cubicBezTo>
                    <a:pt x="540" y="3765"/>
                    <a:pt x="705" y="3468"/>
                    <a:pt x="815" y="3292"/>
                  </a:cubicBezTo>
                  <a:cubicBezTo>
                    <a:pt x="914" y="3126"/>
                    <a:pt x="1354" y="2334"/>
                    <a:pt x="1442" y="2191"/>
                  </a:cubicBezTo>
                  <a:cubicBezTo>
                    <a:pt x="1520" y="2037"/>
                    <a:pt x="2103" y="969"/>
                    <a:pt x="2213" y="837"/>
                  </a:cubicBezTo>
                  <a:cubicBezTo>
                    <a:pt x="2323" y="705"/>
                    <a:pt x="2444" y="507"/>
                    <a:pt x="2455" y="463"/>
                  </a:cubicBezTo>
                  <a:lnTo>
                    <a:pt x="2488" y="419"/>
                  </a:lnTo>
                  <a:lnTo>
                    <a:pt x="2466" y="397"/>
                  </a:lnTo>
                  <a:lnTo>
                    <a:pt x="2334" y="364"/>
                  </a:lnTo>
                  <a:lnTo>
                    <a:pt x="2246" y="397"/>
                  </a:lnTo>
                  <a:lnTo>
                    <a:pt x="2015" y="804"/>
                  </a:lnTo>
                  <a:cubicBezTo>
                    <a:pt x="1949" y="914"/>
                    <a:pt x="1641" y="1398"/>
                    <a:pt x="1508" y="1619"/>
                  </a:cubicBezTo>
                  <a:cubicBezTo>
                    <a:pt x="1398" y="1828"/>
                    <a:pt x="1068" y="2444"/>
                    <a:pt x="969" y="2587"/>
                  </a:cubicBezTo>
                  <a:cubicBezTo>
                    <a:pt x="859" y="2730"/>
                    <a:pt x="650" y="3104"/>
                    <a:pt x="606" y="3181"/>
                  </a:cubicBezTo>
                  <a:lnTo>
                    <a:pt x="584" y="3082"/>
                  </a:lnTo>
                  <a:cubicBezTo>
                    <a:pt x="573" y="3005"/>
                    <a:pt x="562" y="2895"/>
                    <a:pt x="540" y="2730"/>
                  </a:cubicBezTo>
                  <a:cubicBezTo>
                    <a:pt x="507" y="2411"/>
                    <a:pt x="474" y="2191"/>
                    <a:pt x="463" y="1883"/>
                  </a:cubicBezTo>
                  <a:cubicBezTo>
                    <a:pt x="452" y="1585"/>
                    <a:pt x="342" y="782"/>
                    <a:pt x="331" y="518"/>
                  </a:cubicBezTo>
                  <a:cubicBezTo>
                    <a:pt x="331" y="254"/>
                    <a:pt x="320" y="177"/>
                    <a:pt x="309" y="133"/>
                  </a:cubicBezTo>
                  <a:lnTo>
                    <a:pt x="243" y="34"/>
                  </a:lnTo>
                  <a:lnTo>
                    <a:pt x="221" y="3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37"/>
            <p:cNvSpPr/>
            <p:nvPr/>
          </p:nvSpPr>
          <p:spPr>
            <a:xfrm>
              <a:off x="4327573" y="2635424"/>
              <a:ext cx="21286" cy="73077"/>
            </a:xfrm>
            <a:custGeom>
              <a:rect b="b" l="l" r="r" t="t"/>
              <a:pathLst>
                <a:path extrusionOk="0" h="3821" w="1113">
                  <a:moveTo>
                    <a:pt x="881" y="1"/>
                  </a:moveTo>
                  <a:lnTo>
                    <a:pt x="771" y="122"/>
                  </a:lnTo>
                  <a:lnTo>
                    <a:pt x="760" y="232"/>
                  </a:lnTo>
                  <a:cubicBezTo>
                    <a:pt x="749" y="364"/>
                    <a:pt x="507" y="1377"/>
                    <a:pt x="452" y="1729"/>
                  </a:cubicBezTo>
                  <a:cubicBezTo>
                    <a:pt x="386" y="2081"/>
                    <a:pt x="122" y="3358"/>
                    <a:pt x="89" y="3556"/>
                  </a:cubicBezTo>
                  <a:cubicBezTo>
                    <a:pt x="45" y="3809"/>
                    <a:pt x="1" y="3776"/>
                    <a:pt x="177" y="3809"/>
                  </a:cubicBezTo>
                  <a:lnTo>
                    <a:pt x="342" y="3820"/>
                  </a:lnTo>
                  <a:lnTo>
                    <a:pt x="408" y="3732"/>
                  </a:lnTo>
                  <a:lnTo>
                    <a:pt x="419" y="3655"/>
                  </a:lnTo>
                  <a:cubicBezTo>
                    <a:pt x="430" y="3523"/>
                    <a:pt x="584" y="2576"/>
                    <a:pt x="639" y="2290"/>
                  </a:cubicBezTo>
                  <a:cubicBezTo>
                    <a:pt x="683" y="2026"/>
                    <a:pt x="892" y="1123"/>
                    <a:pt x="947" y="837"/>
                  </a:cubicBezTo>
                  <a:cubicBezTo>
                    <a:pt x="1002" y="540"/>
                    <a:pt x="1046" y="342"/>
                    <a:pt x="1080" y="243"/>
                  </a:cubicBezTo>
                  <a:lnTo>
                    <a:pt x="1113" y="122"/>
                  </a:lnTo>
                  <a:lnTo>
                    <a:pt x="1080" y="34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37"/>
            <p:cNvSpPr/>
            <p:nvPr/>
          </p:nvSpPr>
          <p:spPr>
            <a:xfrm>
              <a:off x="4345894" y="2640951"/>
              <a:ext cx="51179" cy="74932"/>
            </a:xfrm>
            <a:custGeom>
              <a:rect b="b" l="l" r="r" t="t"/>
              <a:pathLst>
                <a:path extrusionOk="0" h="3918" w="2676">
                  <a:moveTo>
                    <a:pt x="1663" y="1"/>
                  </a:moveTo>
                  <a:cubicBezTo>
                    <a:pt x="1087" y="1"/>
                    <a:pt x="396" y="637"/>
                    <a:pt x="210" y="1682"/>
                  </a:cubicBezTo>
                  <a:cubicBezTo>
                    <a:pt x="0" y="2794"/>
                    <a:pt x="518" y="3773"/>
                    <a:pt x="1211" y="3894"/>
                  </a:cubicBezTo>
                  <a:cubicBezTo>
                    <a:pt x="1295" y="3910"/>
                    <a:pt x="1374" y="3917"/>
                    <a:pt x="1449" y="3917"/>
                  </a:cubicBezTo>
                  <a:cubicBezTo>
                    <a:pt x="2008" y="3917"/>
                    <a:pt x="2332" y="3532"/>
                    <a:pt x="2400" y="3454"/>
                  </a:cubicBezTo>
                  <a:lnTo>
                    <a:pt x="2422" y="3399"/>
                  </a:lnTo>
                  <a:lnTo>
                    <a:pt x="2290" y="3256"/>
                  </a:lnTo>
                  <a:lnTo>
                    <a:pt x="1872" y="2926"/>
                  </a:lnTo>
                  <a:lnTo>
                    <a:pt x="1817" y="2893"/>
                  </a:lnTo>
                  <a:lnTo>
                    <a:pt x="1729" y="2937"/>
                  </a:lnTo>
                  <a:cubicBezTo>
                    <a:pt x="1658" y="2987"/>
                    <a:pt x="1494" y="3094"/>
                    <a:pt x="1349" y="3094"/>
                  </a:cubicBezTo>
                  <a:cubicBezTo>
                    <a:pt x="1336" y="3094"/>
                    <a:pt x="1323" y="3093"/>
                    <a:pt x="1310" y="3091"/>
                  </a:cubicBezTo>
                  <a:cubicBezTo>
                    <a:pt x="1156" y="3069"/>
                    <a:pt x="716" y="2805"/>
                    <a:pt x="870" y="1924"/>
                  </a:cubicBezTo>
                  <a:cubicBezTo>
                    <a:pt x="1012" y="1113"/>
                    <a:pt x="1350" y="862"/>
                    <a:pt x="1583" y="862"/>
                  </a:cubicBezTo>
                  <a:cubicBezTo>
                    <a:pt x="1603" y="862"/>
                    <a:pt x="1622" y="864"/>
                    <a:pt x="1640" y="867"/>
                  </a:cubicBezTo>
                  <a:cubicBezTo>
                    <a:pt x="1773" y="889"/>
                    <a:pt x="1839" y="1011"/>
                    <a:pt x="1927" y="1143"/>
                  </a:cubicBezTo>
                  <a:lnTo>
                    <a:pt x="1993" y="1209"/>
                  </a:lnTo>
                  <a:lnTo>
                    <a:pt x="2191" y="1088"/>
                  </a:lnTo>
                  <a:lnTo>
                    <a:pt x="2598" y="812"/>
                  </a:lnTo>
                  <a:lnTo>
                    <a:pt x="2675" y="735"/>
                  </a:lnTo>
                  <a:lnTo>
                    <a:pt x="2631" y="614"/>
                  </a:lnTo>
                  <a:cubicBezTo>
                    <a:pt x="2587" y="515"/>
                    <a:pt x="2356" y="97"/>
                    <a:pt x="1773" y="9"/>
                  </a:cubicBezTo>
                  <a:cubicBezTo>
                    <a:pt x="1737" y="4"/>
                    <a:pt x="1700" y="1"/>
                    <a:pt x="1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37"/>
            <p:cNvSpPr/>
            <p:nvPr/>
          </p:nvSpPr>
          <p:spPr>
            <a:xfrm>
              <a:off x="4407362" y="2644489"/>
              <a:ext cx="55807" cy="81300"/>
            </a:xfrm>
            <a:custGeom>
              <a:rect b="b" l="l" r="r" t="t"/>
              <a:pathLst>
                <a:path extrusionOk="0" h="4251" w="2918">
                  <a:moveTo>
                    <a:pt x="144" y="0"/>
                  </a:moveTo>
                  <a:lnTo>
                    <a:pt x="77" y="55"/>
                  </a:lnTo>
                  <a:lnTo>
                    <a:pt x="44" y="176"/>
                  </a:lnTo>
                  <a:lnTo>
                    <a:pt x="77" y="264"/>
                  </a:lnTo>
                  <a:lnTo>
                    <a:pt x="529" y="319"/>
                  </a:lnTo>
                  <a:lnTo>
                    <a:pt x="628" y="341"/>
                  </a:lnTo>
                  <a:cubicBezTo>
                    <a:pt x="617" y="440"/>
                    <a:pt x="606" y="583"/>
                    <a:pt x="573" y="749"/>
                  </a:cubicBezTo>
                  <a:cubicBezTo>
                    <a:pt x="562" y="859"/>
                    <a:pt x="540" y="980"/>
                    <a:pt x="507" y="1123"/>
                  </a:cubicBezTo>
                  <a:cubicBezTo>
                    <a:pt x="408" y="1508"/>
                    <a:pt x="254" y="2378"/>
                    <a:pt x="155" y="2950"/>
                  </a:cubicBezTo>
                  <a:cubicBezTo>
                    <a:pt x="122" y="3192"/>
                    <a:pt x="89" y="3379"/>
                    <a:pt x="89" y="3456"/>
                  </a:cubicBezTo>
                  <a:cubicBezTo>
                    <a:pt x="66" y="3599"/>
                    <a:pt x="22" y="3731"/>
                    <a:pt x="0" y="3819"/>
                  </a:cubicBezTo>
                  <a:lnTo>
                    <a:pt x="44" y="3941"/>
                  </a:lnTo>
                  <a:cubicBezTo>
                    <a:pt x="155" y="3963"/>
                    <a:pt x="958" y="4128"/>
                    <a:pt x="1288" y="4183"/>
                  </a:cubicBezTo>
                  <a:cubicBezTo>
                    <a:pt x="1450" y="4215"/>
                    <a:pt x="1575" y="4250"/>
                    <a:pt x="1662" y="4250"/>
                  </a:cubicBezTo>
                  <a:cubicBezTo>
                    <a:pt x="1752" y="4250"/>
                    <a:pt x="1800" y="4212"/>
                    <a:pt x="1806" y="4095"/>
                  </a:cubicBezTo>
                  <a:cubicBezTo>
                    <a:pt x="1839" y="3874"/>
                    <a:pt x="1883" y="3038"/>
                    <a:pt x="1949" y="2576"/>
                  </a:cubicBezTo>
                  <a:cubicBezTo>
                    <a:pt x="2015" y="2201"/>
                    <a:pt x="2213" y="1002"/>
                    <a:pt x="2268" y="616"/>
                  </a:cubicBezTo>
                  <a:lnTo>
                    <a:pt x="2290" y="616"/>
                  </a:lnTo>
                  <a:cubicBezTo>
                    <a:pt x="2554" y="671"/>
                    <a:pt x="2675" y="671"/>
                    <a:pt x="2763" y="693"/>
                  </a:cubicBezTo>
                  <a:lnTo>
                    <a:pt x="2917" y="583"/>
                  </a:lnTo>
                  <a:lnTo>
                    <a:pt x="2851" y="396"/>
                  </a:lnTo>
                  <a:cubicBezTo>
                    <a:pt x="2719" y="374"/>
                    <a:pt x="1740" y="242"/>
                    <a:pt x="1431" y="198"/>
                  </a:cubicBezTo>
                  <a:lnTo>
                    <a:pt x="276" y="2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37"/>
            <p:cNvSpPr/>
            <p:nvPr/>
          </p:nvSpPr>
          <p:spPr>
            <a:xfrm>
              <a:off x="4459153" y="2655390"/>
              <a:ext cx="27808" cy="77724"/>
            </a:xfrm>
            <a:custGeom>
              <a:rect b="b" l="l" r="r" t="t"/>
              <a:pathLst>
                <a:path extrusionOk="0" h="4064" w="1454">
                  <a:moveTo>
                    <a:pt x="837" y="1"/>
                  </a:moveTo>
                  <a:cubicBezTo>
                    <a:pt x="781" y="1"/>
                    <a:pt x="734" y="44"/>
                    <a:pt x="705" y="201"/>
                  </a:cubicBezTo>
                  <a:lnTo>
                    <a:pt x="672" y="432"/>
                  </a:lnTo>
                  <a:lnTo>
                    <a:pt x="639" y="630"/>
                  </a:lnTo>
                  <a:lnTo>
                    <a:pt x="584" y="927"/>
                  </a:lnTo>
                  <a:cubicBezTo>
                    <a:pt x="562" y="1059"/>
                    <a:pt x="429" y="1830"/>
                    <a:pt x="407" y="1973"/>
                  </a:cubicBezTo>
                  <a:cubicBezTo>
                    <a:pt x="385" y="2116"/>
                    <a:pt x="165" y="3084"/>
                    <a:pt x="132" y="3293"/>
                  </a:cubicBezTo>
                  <a:cubicBezTo>
                    <a:pt x="99" y="3492"/>
                    <a:pt x="22" y="3679"/>
                    <a:pt x="22" y="3767"/>
                  </a:cubicBezTo>
                  <a:cubicBezTo>
                    <a:pt x="22" y="3866"/>
                    <a:pt x="0" y="3954"/>
                    <a:pt x="132" y="3976"/>
                  </a:cubicBezTo>
                  <a:lnTo>
                    <a:pt x="661" y="4064"/>
                  </a:lnTo>
                  <a:lnTo>
                    <a:pt x="848" y="3987"/>
                  </a:lnTo>
                  <a:cubicBezTo>
                    <a:pt x="859" y="3899"/>
                    <a:pt x="881" y="3657"/>
                    <a:pt x="903" y="3503"/>
                  </a:cubicBezTo>
                  <a:lnTo>
                    <a:pt x="925" y="3371"/>
                  </a:lnTo>
                  <a:lnTo>
                    <a:pt x="947" y="3238"/>
                  </a:lnTo>
                  <a:cubicBezTo>
                    <a:pt x="980" y="3029"/>
                    <a:pt x="1013" y="2677"/>
                    <a:pt x="1035" y="2578"/>
                  </a:cubicBezTo>
                  <a:cubicBezTo>
                    <a:pt x="1046" y="2479"/>
                    <a:pt x="1079" y="2116"/>
                    <a:pt x="1145" y="1719"/>
                  </a:cubicBezTo>
                  <a:cubicBezTo>
                    <a:pt x="1167" y="1576"/>
                    <a:pt x="1189" y="1422"/>
                    <a:pt x="1211" y="1268"/>
                  </a:cubicBezTo>
                  <a:cubicBezTo>
                    <a:pt x="1288" y="751"/>
                    <a:pt x="1387" y="443"/>
                    <a:pt x="1420" y="322"/>
                  </a:cubicBezTo>
                  <a:lnTo>
                    <a:pt x="1453" y="201"/>
                  </a:lnTo>
                  <a:lnTo>
                    <a:pt x="1343" y="90"/>
                  </a:lnTo>
                  <a:cubicBezTo>
                    <a:pt x="1178" y="46"/>
                    <a:pt x="991" y="35"/>
                    <a:pt x="892" y="13"/>
                  </a:cubicBezTo>
                  <a:lnTo>
                    <a:pt x="859" y="2"/>
                  </a:lnTo>
                  <a:cubicBezTo>
                    <a:pt x="851" y="1"/>
                    <a:pt x="844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37"/>
            <p:cNvSpPr/>
            <p:nvPr/>
          </p:nvSpPr>
          <p:spPr>
            <a:xfrm>
              <a:off x="4488624" y="2658163"/>
              <a:ext cx="75161" cy="87172"/>
            </a:xfrm>
            <a:custGeom>
              <a:rect b="b" l="l" r="r" t="t"/>
              <a:pathLst>
                <a:path extrusionOk="0" h="4558" w="3930">
                  <a:moveTo>
                    <a:pt x="3093" y="4414"/>
                  </a:moveTo>
                  <a:cubicBezTo>
                    <a:pt x="3091" y="4443"/>
                    <a:pt x="3090" y="4455"/>
                    <a:pt x="3091" y="4455"/>
                  </a:cubicBezTo>
                  <a:cubicBezTo>
                    <a:pt x="3091" y="4455"/>
                    <a:pt x="3093" y="4444"/>
                    <a:pt x="3096" y="4424"/>
                  </a:cubicBezTo>
                  <a:lnTo>
                    <a:pt x="3096" y="4424"/>
                  </a:lnTo>
                  <a:lnTo>
                    <a:pt x="3093" y="4414"/>
                  </a:lnTo>
                  <a:close/>
                  <a:moveTo>
                    <a:pt x="694" y="1"/>
                  </a:moveTo>
                  <a:lnTo>
                    <a:pt x="650" y="12"/>
                  </a:lnTo>
                  <a:lnTo>
                    <a:pt x="594" y="221"/>
                  </a:lnTo>
                  <a:lnTo>
                    <a:pt x="550" y="529"/>
                  </a:lnTo>
                  <a:cubicBezTo>
                    <a:pt x="528" y="683"/>
                    <a:pt x="429" y="1365"/>
                    <a:pt x="396" y="1574"/>
                  </a:cubicBezTo>
                  <a:cubicBezTo>
                    <a:pt x="374" y="1773"/>
                    <a:pt x="198" y="2532"/>
                    <a:pt x="176" y="2763"/>
                  </a:cubicBezTo>
                  <a:cubicBezTo>
                    <a:pt x="143" y="3005"/>
                    <a:pt x="55" y="3721"/>
                    <a:pt x="44" y="3831"/>
                  </a:cubicBezTo>
                  <a:cubicBezTo>
                    <a:pt x="11" y="3974"/>
                    <a:pt x="0" y="4029"/>
                    <a:pt x="121" y="4051"/>
                  </a:cubicBezTo>
                  <a:lnTo>
                    <a:pt x="407" y="4084"/>
                  </a:lnTo>
                  <a:lnTo>
                    <a:pt x="572" y="4040"/>
                  </a:lnTo>
                  <a:lnTo>
                    <a:pt x="705" y="3148"/>
                  </a:lnTo>
                  <a:cubicBezTo>
                    <a:pt x="738" y="2939"/>
                    <a:pt x="848" y="2202"/>
                    <a:pt x="870" y="2026"/>
                  </a:cubicBezTo>
                  <a:cubicBezTo>
                    <a:pt x="881" y="1938"/>
                    <a:pt x="914" y="1784"/>
                    <a:pt x="936" y="1641"/>
                  </a:cubicBezTo>
                  <a:lnTo>
                    <a:pt x="980" y="1398"/>
                  </a:lnTo>
                  <a:lnTo>
                    <a:pt x="1046" y="1663"/>
                  </a:lnTo>
                  <a:cubicBezTo>
                    <a:pt x="1079" y="1806"/>
                    <a:pt x="1123" y="1971"/>
                    <a:pt x="1145" y="2070"/>
                  </a:cubicBezTo>
                  <a:cubicBezTo>
                    <a:pt x="1200" y="2246"/>
                    <a:pt x="1497" y="2961"/>
                    <a:pt x="1530" y="3137"/>
                  </a:cubicBezTo>
                  <a:cubicBezTo>
                    <a:pt x="1574" y="3314"/>
                    <a:pt x="1673" y="3710"/>
                    <a:pt x="1717" y="3809"/>
                  </a:cubicBezTo>
                  <a:lnTo>
                    <a:pt x="1805" y="3963"/>
                  </a:lnTo>
                  <a:lnTo>
                    <a:pt x="2025" y="3644"/>
                  </a:lnTo>
                  <a:cubicBezTo>
                    <a:pt x="2080" y="3534"/>
                    <a:pt x="2587" y="2807"/>
                    <a:pt x="2675" y="2675"/>
                  </a:cubicBezTo>
                  <a:cubicBezTo>
                    <a:pt x="2774" y="2554"/>
                    <a:pt x="3236" y="1883"/>
                    <a:pt x="3313" y="1773"/>
                  </a:cubicBezTo>
                  <a:lnTo>
                    <a:pt x="3456" y="1574"/>
                  </a:lnTo>
                  <a:lnTo>
                    <a:pt x="3544" y="1475"/>
                  </a:lnTo>
                  <a:lnTo>
                    <a:pt x="3478" y="1883"/>
                  </a:lnTo>
                  <a:cubicBezTo>
                    <a:pt x="3445" y="2103"/>
                    <a:pt x="3401" y="2312"/>
                    <a:pt x="3401" y="2400"/>
                  </a:cubicBezTo>
                  <a:cubicBezTo>
                    <a:pt x="3379" y="2576"/>
                    <a:pt x="3280" y="3204"/>
                    <a:pt x="3236" y="3380"/>
                  </a:cubicBezTo>
                  <a:cubicBezTo>
                    <a:pt x="3201" y="3546"/>
                    <a:pt x="3118" y="4266"/>
                    <a:pt x="3096" y="4424"/>
                  </a:cubicBezTo>
                  <a:lnTo>
                    <a:pt x="3096" y="4424"/>
                  </a:lnTo>
                  <a:lnTo>
                    <a:pt x="3126" y="4535"/>
                  </a:lnTo>
                  <a:lnTo>
                    <a:pt x="3280" y="4546"/>
                  </a:lnTo>
                  <a:lnTo>
                    <a:pt x="3291" y="4557"/>
                  </a:lnTo>
                  <a:lnTo>
                    <a:pt x="3335" y="4502"/>
                  </a:lnTo>
                  <a:lnTo>
                    <a:pt x="3335" y="4469"/>
                  </a:lnTo>
                  <a:cubicBezTo>
                    <a:pt x="3346" y="4425"/>
                    <a:pt x="3368" y="4150"/>
                    <a:pt x="3401" y="3908"/>
                  </a:cubicBezTo>
                  <a:cubicBezTo>
                    <a:pt x="3423" y="3721"/>
                    <a:pt x="3456" y="3534"/>
                    <a:pt x="3467" y="3457"/>
                  </a:cubicBezTo>
                  <a:cubicBezTo>
                    <a:pt x="3511" y="3281"/>
                    <a:pt x="3621" y="2554"/>
                    <a:pt x="3654" y="2290"/>
                  </a:cubicBezTo>
                  <a:cubicBezTo>
                    <a:pt x="3687" y="2048"/>
                    <a:pt x="3798" y="1079"/>
                    <a:pt x="3842" y="925"/>
                  </a:cubicBezTo>
                  <a:lnTo>
                    <a:pt x="3930" y="617"/>
                  </a:lnTo>
                  <a:lnTo>
                    <a:pt x="3897" y="540"/>
                  </a:lnTo>
                  <a:cubicBezTo>
                    <a:pt x="3894" y="539"/>
                    <a:pt x="3891" y="539"/>
                    <a:pt x="3888" y="539"/>
                  </a:cubicBezTo>
                  <a:cubicBezTo>
                    <a:pt x="3793" y="539"/>
                    <a:pt x="3540" y="876"/>
                    <a:pt x="3412" y="1068"/>
                  </a:cubicBezTo>
                  <a:cubicBezTo>
                    <a:pt x="3258" y="1266"/>
                    <a:pt x="2972" y="1696"/>
                    <a:pt x="2741" y="2026"/>
                  </a:cubicBezTo>
                  <a:lnTo>
                    <a:pt x="2257" y="2708"/>
                  </a:lnTo>
                  <a:cubicBezTo>
                    <a:pt x="2168" y="2840"/>
                    <a:pt x="2058" y="2983"/>
                    <a:pt x="1948" y="3137"/>
                  </a:cubicBezTo>
                  <a:lnTo>
                    <a:pt x="1860" y="2851"/>
                  </a:lnTo>
                  <a:cubicBezTo>
                    <a:pt x="1816" y="2686"/>
                    <a:pt x="1761" y="2499"/>
                    <a:pt x="1728" y="2378"/>
                  </a:cubicBezTo>
                  <a:cubicBezTo>
                    <a:pt x="1684" y="2147"/>
                    <a:pt x="1530" y="1597"/>
                    <a:pt x="1442" y="1398"/>
                  </a:cubicBezTo>
                  <a:cubicBezTo>
                    <a:pt x="1376" y="1189"/>
                    <a:pt x="1244" y="694"/>
                    <a:pt x="1222" y="463"/>
                  </a:cubicBezTo>
                  <a:cubicBezTo>
                    <a:pt x="1211" y="309"/>
                    <a:pt x="1222" y="133"/>
                    <a:pt x="1134" y="89"/>
                  </a:cubicBezTo>
                  <a:lnTo>
                    <a:pt x="969" y="56"/>
                  </a:lnTo>
                  <a:lnTo>
                    <a:pt x="826" y="34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37"/>
            <p:cNvSpPr/>
            <p:nvPr/>
          </p:nvSpPr>
          <p:spPr>
            <a:xfrm>
              <a:off x="4567974" y="2670346"/>
              <a:ext cx="24021" cy="81626"/>
            </a:xfrm>
            <a:custGeom>
              <a:rect b="b" l="l" r="r" t="t"/>
              <a:pathLst>
                <a:path extrusionOk="0" h="4268" w="1256">
                  <a:moveTo>
                    <a:pt x="508" y="0"/>
                  </a:moveTo>
                  <a:cubicBezTo>
                    <a:pt x="451" y="0"/>
                    <a:pt x="406" y="44"/>
                    <a:pt x="386" y="211"/>
                  </a:cubicBezTo>
                  <a:lnTo>
                    <a:pt x="364" y="332"/>
                  </a:lnTo>
                  <a:cubicBezTo>
                    <a:pt x="364" y="354"/>
                    <a:pt x="364" y="563"/>
                    <a:pt x="353" y="971"/>
                  </a:cubicBezTo>
                  <a:cubicBezTo>
                    <a:pt x="353" y="1367"/>
                    <a:pt x="331" y="1708"/>
                    <a:pt x="309" y="1983"/>
                  </a:cubicBezTo>
                  <a:lnTo>
                    <a:pt x="265" y="2434"/>
                  </a:lnTo>
                  <a:lnTo>
                    <a:pt x="243" y="2666"/>
                  </a:lnTo>
                  <a:lnTo>
                    <a:pt x="221" y="2930"/>
                  </a:lnTo>
                  <a:cubicBezTo>
                    <a:pt x="221" y="3029"/>
                    <a:pt x="210" y="3117"/>
                    <a:pt x="342" y="3139"/>
                  </a:cubicBezTo>
                  <a:lnTo>
                    <a:pt x="650" y="3194"/>
                  </a:lnTo>
                  <a:lnTo>
                    <a:pt x="848" y="3106"/>
                  </a:lnTo>
                  <a:cubicBezTo>
                    <a:pt x="859" y="3018"/>
                    <a:pt x="870" y="2765"/>
                    <a:pt x="892" y="2600"/>
                  </a:cubicBezTo>
                  <a:lnTo>
                    <a:pt x="914" y="2478"/>
                  </a:lnTo>
                  <a:cubicBezTo>
                    <a:pt x="925" y="2456"/>
                    <a:pt x="925" y="2368"/>
                    <a:pt x="925" y="2225"/>
                  </a:cubicBezTo>
                  <a:lnTo>
                    <a:pt x="958" y="1972"/>
                  </a:lnTo>
                  <a:lnTo>
                    <a:pt x="991" y="1664"/>
                  </a:lnTo>
                  <a:cubicBezTo>
                    <a:pt x="1079" y="1191"/>
                    <a:pt x="1134" y="871"/>
                    <a:pt x="1156" y="695"/>
                  </a:cubicBezTo>
                  <a:cubicBezTo>
                    <a:pt x="1189" y="519"/>
                    <a:pt x="1211" y="409"/>
                    <a:pt x="1222" y="343"/>
                  </a:cubicBezTo>
                  <a:lnTo>
                    <a:pt x="1256" y="222"/>
                  </a:lnTo>
                  <a:lnTo>
                    <a:pt x="1134" y="112"/>
                  </a:lnTo>
                  <a:cubicBezTo>
                    <a:pt x="870" y="46"/>
                    <a:pt x="672" y="35"/>
                    <a:pt x="573" y="13"/>
                  </a:cubicBezTo>
                  <a:lnTo>
                    <a:pt x="529" y="2"/>
                  </a:lnTo>
                  <a:cubicBezTo>
                    <a:pt x="522" y="1"/>
                    <a:pt x="515" y="0"/>
                    <a:pt x="508" y="0"/>
                  </a:cubicBezTo>
                  <a:close/>
                  <a:moveTo>
                    <a:pt x="366" y="3449"/>
                  </a:moveTo>
                  <a:cubicBezTo>
                    <a:pt x="241" y="3449"/>
                    <a:pt x="104" y="3492"/>
                    <a:pt x="45" y="3678"/>
                  </a:cubicBezTo>
                  <a:lnTo>
                    <a:pt x="23" y="3755"/>
                  </a:lnTo>
                  <a:cubicBezTo>
                    <a:pt x="1" y="3997"/>
                    <a:pt x="144" y="4229"/>
                    <a:pt x="353" y="4262"/>
                  </a:cubicBezTo>
                  <a:cubicBezTo>
                    <a:pt x="374" y="4266"/>
                    <a:pt x="396" y="4268"/>
                    <a:pt x="417" y="4268"/>
                  </a:cubicBezTo>
                  <a:cubicBezTo>
                    <a:pt x="623" y="4268"/>
                    <a:pt x="805" y="4085"/>
                    <a:pt x="815" y="3975"/>
                  </a:cubicBezTo>
                  <a:lnTo>
                    <a:pt x="826" y="3920"/>
                  </a:lnTo>
                  <a:cubicBezTo>
                    <a:pt x="848" y="3766"/>
                    <a:pt x="771" y="3513"/>
                    <a:pt x="474" y="3458"/>
                  </a:cubicBezTo>
                  <a:cubicBezTo>
                    <a:pt x="441" y="3453"/>
                    <a:pt x="404" y="3449"/>
                    <a:pt x="366" y="3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37"/>
            <p:cNvSpPr/>
            <p:nvPr/>
          </p:nvSpPr>
          <p:spPr>
            <a:xfrm>
              <a:off x="4069500" y="2152728"/>
              <a:ext cx="378293" cy="428400"/>
            </a:xfrm>
            <a:custGeom>
              <a:rect b="b" l="l" r="r" t="t"/>
              <a:pathLst>
                <a:path extrusionOk="0" h="22400" w="19780">
                  <a:moveTo>
                    <a:pt x="9962" y="1"/>
                  </a:moveTo>
                  <a:cubicBezTo>
                    <a:pt x="9257" y="364"/>
                    <a:pt x="8498" y="749"/>
                    <a:pt x="7782" y="1124"/>
                  </a:cubicBezTo>
                  <a:cubicBezTo>
                    <a:pt x="6175" y="1960"/>
                    <a:pt x="5625" y="3072"/>
                    <a:pt x="5438" y="3655"/>
                  </a:cubicBezTo>
                  <a:cubicBezTo>
                    <a:pt x="5273" y="3644"/>
                    <a:pt x="5141" y="3600"/>
                    <a:pt x="5108" y="3556"/>
                  </a:cubicBezTo>
                  <a:cubicBezTo>
                    <a:pt x="5108" y="3105"/>
                    <a:pt x="4667" y="2665"/>
                    <a:pt x="3809" y="2257"/>
                  </a:cubicBezTo>
                  <a:cubicBezTo>
                    <a:pt x="3268" y="2005"/>
                    <a:pt x="2391" y="1705"/>
                    <a:pt x="1634" y="1705"/>
                  </a:cubicBezTo>
                  <a:cubicBezTo>
                    <a:pt x="1236" y="1705"/>
                    <a:pt x="871" y="1788"/>
                    <a:pt x="606" y="2004"/>
                  </a:cubicBezTo>
                  <a:cubicBezTo>
                    <a:pt x="198" y="2334"/>
                    <a:pt x="0" y="2764"/>
                    <a:pt x="22" y="3248"/>
                  </a:cubicBezTo>
                  <a:cubicBezTo>
                    <a:pt x="55" y="4029"/>
                    <a:pt x="683" y="4866"/>
                    <a:pt x="1839" y="5658"/>
                  </a:cubicBezTo>
                  <a:cubicBezTo>
                    <a:pt x="2323" y="5991"/>
                    <a:pt x="2765" y="6158"/>
                    <a:pt x="3152" y="6158"/>
                  </a:cubicBezTo>
                  <a:cubicBezTo>
                    <a:pt x="3328" y="6158"/>
                    <a:pt x="3492" y="6123"/>
                    <a:pt x="3644" y="6055"/>
                  </a:cubicBezTo>
                  <a:lnTo>
                    <a:pt x="3952" y="5868"/>
                  </a:lnTo>
                  <a:lnTo>
                    <a:pt x="3952" y="5868"/>
                  </a:lnTo>
                  <a:cubicBezTo>
                    <a:pt x="3335" y="6704"/>
                    <a:pt x="2125" y="8509"/>
                    <a:pt x="1883" y="10061"/>
                  </a:cubicBezTo>
                  <a:cubicBezTo>
                    <a:pt x="1618" y="11789"/>
                    <a:pt x="2763" y="16060"/>
                    <a:pt x="4139" y="16687"/>
                  </a:cubicBezTo>
                  <a:cubicBezTo>
                    <a:pt x="4272" y="16747"/>
                    <a:pt x="4405" y="16776"/>
                    <a:pt x="4536" y="16776"/>
                  </a:cubicBezTo>
                  <a:cubicBezTo>
                    <a:pt x="4815" y="16776"/>
                    <a:pt x="5081" y="16642"/>
                    <a:pt x="5306" y="16379"/>
                  </a:cubicBezTo>
                  <a:cubicBezTo>
                    <a:pt x="6098" y="15444"/>
                    <a:pt x="5647" y="14046"/>
                    <a:pt x="5207" y="12692"/>
                  </a:cubicBezTo>
                  <a:cubicBezTo>
                    <a:pt x="4865" y="11635"/>
                    <a:pt x="4513" y="10534"/>
                    <a:pt x="4832" y="9863"/>
                  </a:cubicBezTo>
                  <a:cubicBezTo>
                    <a:pt x="5383" y="8729"/>
                    <a:pt x="5955" y="7860"/>
                    <a:pt x="6274" y="7409"/>
                  </a:cubicBezTo>
                  <a:lnTo>
                    <a:pt x="9962" y="9907"/>
                  </a:lnTo>
                  <a:cubicBezTo>
                    <a:pt x="9962" y="10435"/>
                    <a:pt x="9940" y="11844"/>
                    <a:pt x="9885" y="13815"/>
                  </a:cubicBezTo>
                  <a:cubicBezTo>
                    <a:pt x="9830" y="15807"/>
                    <a:pt x="11172" y="18724"/>
                    <a:pt x="12823" y="20155"/>
                  </a:cubicBezTo>
                  <a:cubicBezTo>
                    <a:pt x="13572" y="20808"/>
                    <a:pt x="14341" y="21169"/>
                    <a:pt x="15121" y="21169"/>
                  </a:cubicBezTo>
                  <a:cubicBezTo>
                    <a:pt x="15155" y="21169"/>
                    <a:pt x="15189" y="21169"/>
                    <a:pt x="15223" y="21167"/>
                  </a:cubicBezTo>
                  <a:cubicBezTo>
                    <a:pt x="15344" y="21486"/>
                    <a:pt x="15542" y="21949"/>
                    <a:pt x="15850" y="22290"/>
                  </a:cubicBezTo>
                  <a:lnTo>
                    <a:pt x="17424" y="22400"/>
                  </a:lnTo>
                  <a:cubicBezTo>
                    <a:pt x="17567" y="22224"/>
                    <a:pt x="17655" y="21982"/>
                    <a:pt x="17666" y="21685"/>
                  </a:cubicBezTo>
                  <a:cubicBezTo>
                    <a:pt x="17732" y="20749"/>
                    <a:pt x="17072" y="19208"/>
                    <a:pt x="15674" y="18768"/>
                  </a:cubicBezTo>
                  <a:cubicBezTo>
                    <a:pt x="14342" y="18338"/>
                    <a:pt x="13583" y="15807"/>
                    <a:pt x="13418" y="14310"/>
                  </a:cubicBezTo>
                  <a:cubicBezTo>
                    <a:pt x="13308" y="13319"/>
                    <a:pt x="13825" y="11789"/>
                    <a:pt x="14045" y="11206"/>
                  </a:cubicBezTo>
                  <a:cubicBezTo>
                    <a:pt x="14219" y="11186"/>
                    <a:pt x="14474" y="11164"/>
                    <a:pt x="14754" y="11164"/>
                  </a:cubicBezTo>
                  <a:cubicBezTo>
                    <a:pt x="15092" y="11164"/>
                    <a:pt x="15466" y="11196"/>
                    <a:pt x="15773" y="11305"/>
                  </a:cubicBezTo>
                  <a:cubicBezTo>
                    <a:pt x="16302" y="11481"/>
                    <a:pt x="18151" y="11624"/>
                    <a:pt x="19780" y="11712"/>
                  </a:cubicBezTo>
                  <a:lnTo>
                    <a:pt x="19758" y="10832"/>
                  </a:lnTo>
                  <a:cubicBezTo>
                    <a:pt x="18074" y="10722"/>
                    <a:pt x="16456" y="10590"/>
                    <a:pt x="16059" y="10457"/>
                  </a:cubicBezTo>
                  <a:cubicBezTo>
                    <a:pt x="15646" y="10321"/>
                    <a:pt x="15173" y="10281"/>
                    <a:pt x="14756" y="10281"/>
                  </a:cubicBezTo>
                  <a:cubicBezTo>
                    <a:pt x="14162" y="10281"/>
                    <a:pt x="13681" y="10363"/>
                    <a:pt x="13649" y="10369"/>
                  </a:cubicBezTo>
                  <a:lnTo>
                    <a:pt x="13407" y="10413"/>
                  </a:lnTo>
                  <a:lnTo>
                    <a:pt x="13319" y="10634"/>
                  </a:lnTo>
                  <a:cubicBezTo>
                    <a:pt x="13275" y="10733"/>
                    <a:pt x="12372" y="12945"/>
                    <a:pt x="12537" y="14398"/>
                  </a:cubicBezTo>
                  <a:cubicBezTo>
                    <a:pt x="12702" y="15939"/>
                    <a:pt x="13528" y="19010"/>
                    <a:pt x="15410" y="19615"/>
                  </a:cubicBezTo>
                  <a:cubicBezTo>
                    <a:pt x="16170" y="19846"/>
                    <a:pt x="16599" y="20584"/>
                    <a:pt x="16731" y="21145"/>
                  </a:cubicBezTo>
                  <a:cubicBezTo>
                    <a:pt x="16841" y="21574"/>
                    <a:pt x="16764" y="21817"/>
                    <a:pt x="16742" y="21850"/>
                  </a:cubicBezTo>
                  <a:cubicBezTo>
                    <a:pt x="16737" y="21850"/>
                    <a:pt x="16732" y="21851"/>
                    <a:pt x="16726" y="21851"/>
                  </a:cubicBezTo>
                  <a:cubicBezTo>
                    <a:pt x="16504" y="21851"/>
                    <a:pt x="16122" y="21175"/>
                    <a:pt x="15971" y="20584"/>
                  </a:cubicBezTo>
                  <a:lnTo>
                    <a:pt x="15872" y="20199"/>
                  </a:lnTo>
                  <a:lnTo>
                    <a:pt x="15465" y="20265"/>
                  </a:lnTo>
                  <a:cubicBezTo>
                    <a:pt x="15368" y="20281"/>
                    <a:pt x="15269" y="20289"/>
                    <a:pt x="15171" y="20289"/>
                  </a:cubicBezTo>
                  <a:cubicBezTo>
                    <a:pt x="14602" y="20289"/>
                    <a:pt x="14017" y="20019"/>
                    <a:pt x="13407" y="19494"/>
                  </a:cubicBezTo>
                  <a:cubicBezTo>
                    <a:pt x="11800" y="18085"/>
                    <a:pt x="10732" y="15389"/>
                    <a:pt x="10776" y="13837"/>
                  </a:cubicBezTo>
                  <a:cubicBezTo>
                    <a:pt x="10853" y="11294"/>
                    <a:pt x="10853" y="9687"/>
                    <a:pt x="10853" y="9676"/>
                  </a:cubicBezTo>
                  <a:lnTo>
                    <a:pt x="10853" y="9434"/>
                  </a:lnTo>
                  <a:lnTo>
                    <a:pt x="6087" y="6209"/>
                  </a:lnTo>
                  <a:lnTo>
                    <a:pt x="5823" y="6528"/>
                  </a:lnTo>
                  <a:cubicBezTo>
                    <a:pt x="5790" y="6572"/>
                    <a:pt x="4876" y="7717"/>
                    <a:pt x="4040" y="9478"/>
                  </a:cubicBezTo>
                  <a:cubicBezTo>
                    <a:pt x="3567" y="10468"/>
                    <a:pt x="3974" y="11734"/>
                    <a:pt x="4370" y="12967"/>
                  </a:cubicBezTo>
                  <a:cubicBezTo>
                    <a:pt x="4722" y="14079"/>
                    <a:pt x="5097" y="15245"/>
                    <a:pt x="4623" y="15807"/>
                  </a:cubicBezTo>
                  <a:lnTo>
                    <a:pt x="4535" y="15884"/>
                  </a:lnTo>
                  <a:cubicBezTo>
                    <a:pt x="4535" y="15884"/>
                    <a:pt x="4436" y="15873"/>
                    <a:pt x="4249" y="15664"/>
                  </a:cubicBezTo>
                  <a:cubicBezTo>
                    <a:pt x="3401" y="14662"/>
                    <a:pt x="2554" y="11547"/>
                    <a:pt x="2763" y="10193"/>
                  </a:cubicBezTo>
                  <a:cubicBezTo>
                    <a:pt x="3038" y="8377"/>
                    <a:pt x="4986" y="5978"/>
                    <a:pt x="5008" y="5956"/>
                  </a:cubicBezTo>
                  <a:lnTo>
                    <a:pt x="5251" y="5658"/>
                  </a:lnTo>
                  <a:lnTo>
                    <a:pt x="3699" y="3941"/>
                  </a:lnTo>
                  <a:lnTo>
                    <a:pt x="3545" y="4844"/>
                  </a:lnTo>
                  <a:cubicBezTo>
                    <a:pt x="3534" y="4932"/>
                    <a:pt x="3457" y="5174"/>
                    <a:pt x="3291" y="5251"/>
                  </a:cubicBezTo>
                  <a:cubicBezTo>
                    <a:pt x="3254" y="5266"/>
                    <a:pt x="3211" y="5274"/>
                    <a:pt x="3162" y="5274"/>
                  </a:cubicBezTo>
                  <a:cubicBezTo>
                    <a:pt x="2966" y="5274"/>
                    <a:pt x="2680" y="5152"/>
                    <a:pt x="2345" y="4932"/>
                  </a:cubicBezTo>
                  <a:cubicBezTo>
                    <a:pt x="1464" y="4327"/>
                    <a:pt x="925" y="3688"/>
                    <a:pt x="903" y="3204"/>
                  </a:cubicBezTo>
                  <a:cubicBezTo>
                    <a:pt x="892" y="3017"/>
                    <a:pt x="980" y="2841"/>
                    <a:pt x="1167" y="2687"/>
                  </a:cubicBezTo>
                  <a:cubicBezTo>
                    <a:pt x="1241" y="2631"/>
                    <a:pt x="1400" y="2593"/>
                    <a:pt x="1633" y="2593"/>
                  </a:cubicBezTo>
                  <a:cubicBezTo>
                    <a:pt x="1819" y="2593"/>
                    <a:pt x="2050" y="2617"/>
                    <a:pt x="2323" y="2676"/>
                  </a:cubicBezTo>
                  <a:cubicBezTo>
                    <a:pt x="3324" y="2907"/>
                    <a:pt x="4139" y="3424"/>
                    <a:pt x="4216" y="3556"/>
                  </a:cubicBezTo>
                  <a:cubicBezTo>
                    <a:pt x="4216" y="3831"/>
                    <a:pt x="4326" y="4062"/>
                    <a:pt x="4524" y="4239"/>
                  </a:cubicBezTo>
                  <a:cubicBezTo>
                    <a:pt x="4815" y="4493"/>
                    <a:pt x="5242" y="4546"/>
                    <a:pt x="5538" y="4546"/>
                  </a:cubicBezTo>
                  <a:cubicBezTo>
                    <a:pt x="5690" y="4546"/>
                    <a:pt x="5808" y="4532"/>
                    <a:pt x="5856" y="4525"/>
                  </a:cubicBezTo>
                  <a:lnTo>
                    <a:pt x="6197" y="4470"/>
                  </a:lnTo>
                  <a:lnTo>
                    <a:pt x="6241" y="4128"/>
                  </a:lnTo>
                  <a:cubicBezTo>
                    <a:pt x="6241" y="4084"/>
                    <a:pt x="6417" y="2830"/>
                    <a:pt x="8189" y="1916"/>
                  </a:cubicBezTo>
                  <a:cubicBezTo>
                    <a:pt x="9422" y="1267"/>
                    <a:pt x="10809" y="551"/>
                    <a:pt x="11723" y="78"/>
                  </a:cubicBezTo>
                  <a:lnTo>
                    <a:pt x="99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37"/>
            <p:cNvSpPr/>
            <p:nvPr/>
          </p:nvSpPr>
          <p:spPr>
            <a:xfrm>
              <a:off x="4224852" y="2155883"/>
              <a:ext cx="222099" cy="182529"/>
            </a:xfrm>
            <a:custGeom>
              <a:rect b="b" l="l" r="r" t="t"/>
              <a:pathLst>
                <a:path extrusionOk="0" h="9544" w="11613">
                  <a:moveTo>
                    <a:pt x="5394" y="1"/>
                  </a:moveTo>
                  <a:lnTo>
                    <a:pt x="0" y="3369"/>
                  </a:lnTo>
                  <a:lnTo>
                    <a:pt x="4656" y="5570"/>
                  </a:lnTo>
                  <a:cubicBezTo>
                    <a:pt x="4954" y="5868"/>
                    <a:pt x="6252" y="7188"/>
                    <a:pt x="7749" y="8344"/>
                  </a:cubicBezTo>
                  <a:cubicBezTo>
                    <a:pt x="8575" y="8983"/>
                    <a:pt x="10138" y="9335"/>
                    <a:pt x="11613" y="9544"/>
                  </a:cubicBezTo>
                  <a:lnTo>
                    <a:pt x="11591" y="8641"/>
                  </a:lnTo>
                  <a:cubicBezTo>
                    <a:pt x="10248" y="8454"/>
                    <a:pt x="8927" y="8135"/>
                    <a:pt x="8300" y="7651"/>
                  </a:cubicBezTo>
                  <a:cubicBezTo>
                    <a:pt x="6682" y="6396"/>
                    <a:pt x="5262" y="4910"/>
                    <a:pt x="5251" y="4899"/>
                  </a:cubicBezTo>
                  <a:lnTo>
                    <a:pt x="1850" y="3259"/>
                  </a:lnTo>
                  <a:lnTo>
                    <a:pt x="6957" y="78"/>
                  </a:lnTo>
                  <a:lnTo>
                    <a:pt x="53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42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3" name="Google Shape;3743;p38"/>
          <p:cNvSpPr/>
          <p:nvPr/>
        </p:nvSpPr>
        <p:spPr>
          <a:xfrm>
            <a:off x="75" y="-340350"/>
            <a:ext cx="9143893" cy="5483843"/>
          </a:xfrm>
          <a:custGeom>
            <a:rect b="b" l="l" r="r" t="t"/>
            <a:pathLst>
              <a:path extrusionOk="0" h="72576" w="121015">
                <a:moveTo>
                  <a:pt x="8470" y="62150"/>
                </a:moveTo>
                <a:lnTo>
                  <a:pt x="8470" y="0"/>
                </a:lnTo>
                <a:lnTo>
                  <a:pt x="8108" y="0"/>
                </a:lnTo>
                <a:lnTo>
                  <a:pt x="8108" y="62150"/>
                </a:lnTo>
                <a:lnTo>
                  <a:pt x="0" y="62150"/>
                </a:lnTo>
                <a:lnTo>
                  <a:pt x="0" y="62545"/>
                </a:lnTo>
                <a:lnTo>
                  <a:pt x="36714" y="62545"/>
                </a:lnTo>
                <a:lnTo>
                  <a:pt x="36714" y="72576"/>
                </a:lnTo>
                <a:lnTo>
                  <a:pt x="37804" y="72576"/>
                </a:lnTo>
                <a:lnTo>
                  <a:pt x="37804" y="62545"/>
                </a:lnTo>
                <a:lnTo>
                  <a:pt x="39279" y="62545"/>
                </a:lnTo>
                <a:lnTo>
                  <a:pt x="39279" y="72576"/>
                </a:lnTo>
                <a:lnTo>
                  <a:pt x="40370" y="72576"/>
                </a:lnTo>
                <a:lnTo>
                  <a:pt x="40370" y="62545"/>
                </a:lnTo>
                <a:lnTo>
                  <a:pt x="41848" y="62545"/>
                </a:lnTo>
                <a:lnTo>
                  <a:pt x="41848" y="72576"/>
                </a:lnTo>
                <a:lnTo>
                  <a:pt x="42935" y="72576"/>
                </a:lnTo>
                <a:lnTo>
                  <a:pt x="42935" y="62545"/>
                </a:lnTo>
                <a:lnTo>
                  <a:pt x="44414" y="62545"/>
                </a:lnTo>
                <a:lnTo>
                  <a:pt x="44414" y="72576"/>
                </a:lnTo>
                <a:lnTo>
                  <a:pt x="45504" y="72576"/>
                </a:lnTo>
                <a:lnTo>
                  <a:pt x="45504" y="62545"/>
                </a:lnTo>
                <a:lnTo>
                  <a:pt x="46979" y="62545"/>
                </a:lnTo>
                <a:lnTo>
                  <a:pt x="46979" y="72576"/>
                </a:lnTo>
                <a:lnTo>
                  <a:pt x="48069" y="72576"/>
                </a:lnTo>
                <a:lnTo>
                  <a:pt x="48069" y="62545"/>
                </a:lnTo>
                <a:lnTo>
                  <a:pt x="49545" y="62545"/>
                </a:lnTo>
                <a:lnTo>
                  <a:pt x="49545" y="72576"/>
                </a:lnTo>
                <a:lnTo>
                  <a:pt x="50635" y="72576"/>
                </a:lnTo>
                <a:lnTo>
                  <a:pt x="50635" y="62545"/>
                </a:lnTo>
                <a:lnTo>
                  <a:pt x="121014" y="62545"/>
                </a:lnTo>
                <a:lnTo>
                  <a:pt x="121014" y="62150"/>
                </a:lnTo>
                <a:lnTo>
                  <a:pt x="115628" y="62150"/>
                </a:lnTo>
                <a:lnTo>
                  <a:pt x="115628" y="0"/>
                </a:lnTo>
                <a:lnTo>
                  <a:pt x="115266" y="0"/>
                </a:lnTo>
                <a:lnTo>
                  <a:pt x="115266" y="62150"/>
                </a:lnTo>
                <a:lnTo>
                  <a:pt x="102318" y="62150"/>
                </a:lnTo>
                <a:lnTo>
                  <a:pt x="102318" y="0"/>
                </a:lnTo>
                <a:lnTo>
                  <a:pt x="101952" y="0"/>
                </a:lnTo>
                <a:lnTo>
                  <a:pt x="101952" y="62150"/>
                </a:lnTo>
                <a:lnTo>
                  <a:pt x="88400" y="62150"/>
                </a:lnTo>
                <a:lnTo>
                  <a:pt x="88400" y="0"/>
                </a:lnTo>
                <a:lnTo>
                  <a:pt x="88038" y="0"/>
                </a:lnTo>
                <a:lnTo>
                  <a:pt x="88038" y="62150"/>
                </a:lnTo>
                <a:lnTo>
                  <a:pt x="74544" y="62150"/>
                </a:lnTo>
                <a:lnTo>
                  <a:pt x="74544" y="0"/>
                </a:lnTo>
                <a:lnTo>
                  <a:pt x="74182" y="0"/>
                </a:lnTo>
                <a:lnTo>
                  <a:pt x="74182" y="62150"/>
                </a:lnTo>
                <a:lnTo>
                  <a:pt x="61233" y="62150"/>
                </a:lnTo>
                <a:lnTo>
                  <a:pt x="61233" y="0"/>
                </a:lnTo>
                <a:lnTo>
                  <a:pt x="60871" y="0"/>
                </a:lnTo>
                <a:lnTo>
                  <a:pt x="60871" y="62150"/>
                </a:lnTo>
                <a:lnTo>
                  <a:pt x="48043" y="62150"/>
                </a:lnTo>
                <a:lnTo>
                  <a:pt x="48043" y="0"/>
                </a:lnTo>
                <a:lnTo>
                  <a:pt x="47678" y="0"/>
                </a:lnTo>
                <a:lnTo>
                  <a:pt x="47678" y="62150"/>
                </a:lnTo>
                <a:lnTo>
                  <a:pt x="34974" y="62150"/>
                </a:lnTo>
                <a:lnTo>
                  <a:pt x="34974" y="0"/>
                </a:lnTo>
                <a:lnTo>
                  <a:pt x="34609" y="0"/>
                </a:lnTo>
                <a:lnTo>
                  <a:pt x="34609" y="62150"/>
                </a:lnTo>
                <a:lnTo>
                  <a:pt x="21660" y="62150"/>
                </a:lnTo>
                <a:lnTo>
                  <a:pt x="21660" y="0"/>
                </a:lnTo>
                <a:lnTo>
                  <a:pt x="21298" y="0"/>
                </a:lnTo>
                <a:lnTo>
                  <a:pt x="21298" y="62150"/>
                </a:lnTo>
                <a:close/>
                <a:moveTo>
                  <a:pt x="19026" y="59954"/>
                </a:moveTo>
                <a:lnTo>
                  <a:pt x="10990" y="59954"/>
                </a:lnTo>
                <a:lnTo>
                  <a:pt x="10990" y="12018"/>
                </a:lnTo>
                <a:lnTo>
                  <a:pt x="19026" y="12018"/>
                </a:lnTo>
                <a:close/>
                <a:moveTo>
                  <a:pt x="10624" y="60349"/>
                </a:moveTo>
                <a:lnTo>
                  <a:pt x="19388" y="60349"/>
                </a:lnTo>
                <a:lnTo>
                  <a:pt x="19388" y="11624"/>
                </a:lnTo>
                <a:lnTo>
                  <a:pt x="10624" y="11624"/>
                </a:lnTo>
                <a:close/>
                <a:moveTo>
                  <a:pt x="32337" y="59954"/>
                </a:moveTo>
                <a:lnTo>
                  <a:pt x="24301" y="59954"/>
                </a:lnTo>
                <a:lnTo>
                  <a:pt x="24301" y="12018"/>
                </a:lnTo>
                <a:lnTo>
                  <a:pt x="32337" y="12018"/>
                </a:lnTo>
                <a:close/>
                <a:moveTo>
                  <a:pt x="23938" y="60349"/>
                </a:moveTo>
                <a:lnTo>
                  <a:pt x="32699" y="60349"/>
                </a:lnTo>
                <a:lnTo>
                  <a:pt x="32699" y="11624"/>
                </a:lnTo>
                <a:lnTo>
                  <a:pt x="23938" y="11624"/>
                </a:lnTo>
                <a:close/>
                <a:moveTo>
                  <a:pt x="45406" y="59954"/>
                </a:moveTo>
                <a:lnTo>
                  <a:pt x="37370" y="59954"/>
                </a:lnTo>
                <a:lnTo>
                  <a:pt x="37370" y="12018"/>
                </a:lnTo>
                <a:lnTo>
                  <a:pt x="45406" y="12018"/>
                </a:lnTo>
                <a:close/>
                <a:moveTo>
                  <a:pt x="37008" y="60349"/>
                </a:moveTo>
                <a:lnTo>
                  <a:pt x="45772" y="60349"/>
                </a:lnTo>
                <a:lnTo>
                  <a:pt x="45772" y="11624"/>
                </a:lnTo>
                <a:lnTo>
                  <a:pt x="37008" y="11624"/>
                </a:lnTo>
                <a:close/>
                <a:moveTo>
                  <a:pt x="58596" y="59954"/>
                </a:moveTo>
                <a:lnTo>
                  <a:pt x="50560" y="59954"/>
                </a:lnTo>
                <a:lnTo>
                  <a:pt x="50560" y="12018"/>
                </a:lnTo>
                <a:lnTo>
                  <a:pt x="58596" y="12018"/>
                </a:lnTo>
                <a:close/>
                <a:moveTo>
                  <a:pt x="50198" y="60349"/>
                </a:moveTo>
                <a:lnTo>
                  <a:pt x="58962" y="60349"/>
                </a:lnTo>
                <a:lnTo>
                  <a:pt x="58962" y="11624"/>
                </a:lnTo>
                <a:lnTo>
                  <a:pt x="50198" y="11624"/>
                </a:lnTo>
                <a:close/>
                <a:moveTo>
                  <a:pt x="71910" y="59954"/>
                </a:moveTo>
                <a:lnTo>
                  <a:pt x="63871" y="59954"/>
                </a:lnTo>
                <a:lnTo>
                  <a:pt x="63871" y="12018"/>
                </a:lnTo>
                <a:lnTo>
                  <a:pt x="71910" y="12018"/>
                </a:lnTo>
                <a:close/>
                <a:moveTo>
                  <a:pt x="63508" y="60349"/>
                </a:moveTo>
                <a:lnTo>
                  <a:pt x="72272" y="60349"/>
                </a:lnTo>
                <a:lnTo>
                  <a:pt x="72272" y="11624"/>
                </a:lnTo>
                <a:lnTo>
                  <a:pt x="63508" y="11624"/>
                </a:lnTo>
                <a:close/>
                <a:moveTo>
                  <a:pt x="85766" y="59954"/>
                </a:moveTo>
                <a:lnTo>
                  <a:pt x="77726" y="59954"/>
                </a:lnTo>
                <a:lnTo>
                  <a:pt x="77726" y="12018"/>
                </a:lnTo>
                <a:lnTo>
                  <a:pt x="85766" y="12018"/>
                </a:lnTo>
                <a:close/>
                <a:moveTo>
                  <a:pt x="77364" y="60349"/>
                </a:moveTo>
                <a:lnTo>
                  <a:pt x="86128" y="60349"/>
                </a:lnTo>
                <a:lnTo>
                  <a:pt x="86128" y="11624"/>
                </a:lnTo>
                <a:lnTo>
                  <a:pt x="77364" y="11624"/>
                </a:lnTo>
                <a:close/>
                <a:moveTo>
                  <a:pt x="99680" y="59954"/>
                </a:moveTo>
                <a:lnTo>
                  <a:pt x="91644" y="59954"/>
                </a:lnTo>
                <a:lnTo>
                  <a:pt x="91644" y="12018"/>
                </a:lnTo>
                <a:lnTo>
                  <a:pt x="99680" y="12018"/>
                </a:lnTo>
                <a:close/>
                <a:moveTo>
                  <a:pt x="91279" y="60349"/>
                </a:moveTo>
                <a:lnTo>
                  <a:pt x="100046" y="60349"/>
                </a:lnTo>
                <a:lnTo>
                  <a:pt x="100046" y="11624"/>
                </a:lnTo>
                <a:lnTo>
                  <a:pt x="91279" y="11624"/>
                </a:lnTo>
                <a:close/>
                <a:moveTo>
                  <a:pt x="104864" y="59954"/>
                </a:moveTo>
                <a:lnTo>
                  <a:pt x="112903" y="59954"/>
                </a:lnTo>
                <a:lnTo>
                  <a:pt x="112903" y="12018"/>
                </a:lnTo>
                <a:lnTo>
                  <a:pt x="104864" y="12018"/>
                </a:lnTo>
                <a:close/>
                <a:moveTo>
                  <a:pt x="113265" y="60349"/>
                </a:moveTo>
                <a:lnTo>
                  <a:pt x="104501" y="60349"/>
                </a:lnTo>
                <a:lnTo>
                  <a:pt x="104501" y="11624"/>
                </a:lnTo>
                <a:lnTo>
                  <a:pt x="113265" y="11624"/>
                </a:lnTo>
                <a:close/>
                <a:moveTo>
                  <a:pt x="119924" y="72576"/>
                </a:moveTo>
                <a:lnTo>
                  <a:pt x="119924" y="62545"/>
                </a:lnTo>
                <a:lnTo>
                  <a:pt x="118834" y="62545"/>
                </a:lnTo>
                <a:lnTo>
                  <a:pt x="118834" y="72576"/>
                </a:lnTo>
                <a:close/>
                <a:moveTo>
                  <a:pt x="117358" y="72576"/>
                </a:moveTo>
                <a:lnTo>
                  <a:pt x="116268" y="72576"/>
                </a:lnTo>
                <a:lnTo>
                  <a:pt x="116268" y="62545"/>
                </a:lnTo>
                <a:lnTo>
                  <a:pt x="117358" y="62545"/>
                </a:lnTo>
                <a:close/>
                <a:moveTo>
                  <a:pt x="113703" y="72576"/>
                </a:moveTo>
                <a:lnTo>
                  <a:pt x="114793" y="72576"/>
                </a:lnTo>
                <a:lnTo>
                  <a:pt x="114793" y="62545"/>
                </a:lnTo>
                <a:lnTo>
                  <a:pt x="113703" y="62545"/>
                </a:lnTo>
                <a:close/>
                <a:moveTo>
                  <a:pt x="112224" y="72576"/>
                </a:moveTo>
                <a:lnTo>
                  <a:pt x="111137" y="72576"/>
                </a:lnTo>
                <a:lnTo>
                  <a:pt x="111137" y="62545"/>
                </a:lnTo>
                <a:lnTo>
                  <a:pt x="112224" y="62545"/>
                </a:lnTo>
                <a:close/>
                <a:moveTo>
                  <a:pt x="108568" y="72576"/>
                </a:moveTo>
                <a:lnTo>
                  <a:pt x="109659" y="72576"/>
                </a:lnTo>
                <a:lnTo>
                  <a:pt x="109659" y="62545"/>
                </a:lnTo>
                <a:lnTo>
                  <a:pt x="108568" y="62545"/>
                </a:lnTo>
                <a:close/>
                <a:moveTo>
                  <a:pt x="107093" y="72576"/>
                </a:moveTo>
                <a:lnTo>
                  <a:pt x="106003" y="72576"/>
                </a:lnTo>
                <a:lnTo>
                  <a:pt x="106003" y="62545"/>
                </a:lnTo>
                <a:lnTo>
                  <a:pt x="107093" y="62545"/>
                </a:lnTo>
                <a:close/>
                <a:moveTo>
                  <a:pt x="103437" y="72576"/>
                </a:moveTo>
                <a:lnTo>
                  <a:pt x="104527" y="72576"/>
                </a:lnTo>
                <a:lnTo>
                  <a:pt x="104527" y="62545"/>
                </a:lnTo>
                <a:lnTo>
                  <a:pt x="103437" y="62545"/>
                </a:lnTo>
                <a:close/>
                <a:moveTo>
                  <a:pt x="101959" y="72576"/>
                </a:moveTo>
                <a:lnTo>
                  <a:pt x="100872" y="72576"/>
                </a:lnTo>
                <a:lnTo>
                  <a:pt x="100872" y="62545"/>
                </a:lnTo>
                <a:lnTo>
                  <a:pt x="101959" y="62545"/>
                </a:lnTo>
                <a:close/>
                <a:moveTo>
                  <a:pt x="98306" y="72576"/>
                </a:moveTo>
                <a:lnTo>
                  <a:pt x="99393" y="72576"/>
                </a:lnTo>
                <a:lnTo>
                  <a:pt x="99393" y="62545"/>
                </a:lnTo>
                <a:lnTo>
                  <a:pt x="98306" y="62545"/>
                </a:lnTo>
                <a:close/>
                <a:moveTo>
                  <a:pt x="96828" y="72576"/>
                </a:moveTo>
                <a:lnTo>
                  <a:pt x="95737" y="72576"/>
                </a:lnTo>
                <a:lnTo>
                  <a:pt x="95737" y="62545"/>
                </a:lnTo>
                <a:lnTo>
                  <a:pt x="96828" y="62545"/>
                </a:lnTo>
                <a:close/>
                <a:moveTo>
                  <a:pt x="93172" y="72576"/>
                </a:moveTo>
                <a:lnTo>
                  <a:pt x="94262" y="72576"/>
                </a:lnTo>
                <a:lnTo>
                  <a:pt x="94262" y="62545"/>
                </a:lnTo>
                <a:lnTo>
                  <a:pt x="93172" y="62545"/>
                </a:lnTo>
                <a:close/>
                <a:moveTo>
                  <a:pt x="91697" y="72576"/>
                </a:moveTo>
                <a:lnTo>
                  <a:pt x="90606" y="72576"/>
                </a:lnTo>
                <a:lnTo>
                  <a:pt x="90606" y="62545"/>
                </a:lnTo>
                <a:lnTo>
                  <a:pt x="91697" y="62545"/>
                </a:lnTo>
                <a:close/>
                <a:moveTo>
                  <a:pt x="88041" y="72576"/>
                </a:moveTo>
                <a:lnTo>
                  <a:pt x="89128" y="72576"/>
                </a:lnTo>
                <a:lnTo>
                  <a:pt x="89128" y="62545"/>
                </a:lnTo>
                <a:lnTo>
                  <a:pt x="88041" y="62545"/>
                </a:lnTo>
                <a:close/>
                <a:moveTo>
                  <a:pt x="86562" y="72576"/>
                </a:moveTo>
                <a:lnTo>
                  <a:pt x="85472" y="72576"/>
                </a:lnTo>
                <a:lnTo>
                  <a:pt x="85472" y="62545"/>
                </a:lnTo>
                <a:lnTo>
                  <a:pt x="86562" y="62545"/>
                </a:lnTo>
                <a:close/>
                <a:moveTo>
                  <a:pt x="82907" y="72576"/>
                </a:moveTo>
                <a:lnTo>
                  <a:pt x="83997" y="72576"/>
                </a:lnTo>
                <a:lnTo>
                  <a:pt x="83997" y="62545"/>
                </a:lnTo>
                <a:lnTo>
                  <a:pt x="82907" y="62545"/>
                </a:lnTo>
                <a:close/>
                <a:moveTo>
                  <a:pt x="81431" y="72576"/>
                </a:moveTo>
                <a:lnTo>
                  <a:pt x="80341" y="72576"/>
                </a:lnTo>
                <a:lnTo>
                  <a:pt x="80341" y="62545"/>
                </a:lnTo>
                <a:lnTo>
                  <a:pt x="81431" y="62545"/>
                </a:lnTo>
                <a:close/>
                <a:moveTo>
                  <a:pt x="77775" y="72576"/>
                </a:moveTo>
                <a:lnTo>
                  <a:pt x="78862" y="72576"/>
                </a:lnTo>
                <a:lnTo>
                  <a:pt x="78862" y="62545"/>
                </a:lnTo>
                <a:lnTo>
                  <a:pt x="77775" y="62545"/>
                </a:lnTo>
                <a:close/>
                <a:moveTo>
                  <a:pt x="76297" y="72576"/>
                </a:moveTo>
                <a:lnTo>
                  <a:pt x="75210" y="72576"/>
                </a:lnTo>
                <a:lnTo>
                  <a:pt x="75210" y="62545"/>
                </a:lnTo>
                <a:lnTo>
                  <a:pt x="76297" y="62545"/>
                </a:lnTo>
                <a:close/>
                <a:moveTo>
                  <a:pt x="72641" y="72576"/>
                </a:moveTo>
                <a:lnTo>
                  <a:pt x="73731" y="72576"/>
                </a:lnTo>
                <a:lnTo>
                  <a:pt x="73731" y="62545"/>
                </a:lnTo>
                <a:lnTo>
                  <a:pt x="72641" y="62545"/>
                </a:lnTo>
                <a:close/>
                <a:moveTo>
                  <a:pt x="71166" y="72576"/>
                </a:moveTo>
                <a:lnTo>
                  <a:pt x="70076" y="72576"/>
                </a:lnTo>
                <a:lnTo>
                  <a:pt x="70076" y="62545"/>
                </a:lnTo>
                <a:lnTo>
                  <a:pt x="71166" y="62545"/>
                </a:lnTo>
                <a:close/>
                <a:moveTo>
                  <a:pt x="67510" y="72576"/>
                </a:moveTo>
                <a:lnTo>
                  <a:pt x="68600" y="72576"/>
                </a:lnTo>
                <a:lnTo>
                  <a:pt x="68600" y="62545"/>
                </a:lnTo>
                <a:lnTo>
                  <a:pt x="67510" y="62545"/>
                </a:lnTo>
                <a:close/>
                <a:moveTo>
                  <a:pt x="66031" y="72576"/>
                </a:moveTo>
                <a:lnTo>
                  <a:pt x="64945" y="72576"/>
                </a:lnTo>
                <a:lnTo>
                  <a:pt x="64945" y="62545"/>
                </a:lnTo>
                <a:lnTo>
                  <a:pt x="66031" y="62545"/>
                </a:lnTo>
                <a:close/>
                <a:moveTo>
                  <a:pt x="62376" y="72576"/>
                </a:moveTo>
                <a:lnTo>
                  <a:pt x="63466" y="72576"/>
                </a:lnTo>
                <a:lnTo>
                  <a:pt x="63466" y="62545"/>
                </a:lnTo>
                <a:lnTo>
                  <a:pt x="62376" y="62545"/>
                </a:lnTo>
                <a:close/>
                <a:moveTo>
                  <a:pt x="60900" y="72576"/>
                </a:moveTo>
                <a:lnTo>
                  <a:pt x="59810" y="72576"/>
                </a:lnTo>
                <a:lnTo>
                  <a:pt x="59810" y="62545"/>
                </a:lnTo>
                <a:lnTo>
                  <a:pt x="60900" y="62545"/>
                </a:lnTo>
                <a:close/>
                <a:moveTo>
                  <a:pt x="57245" y="72576"/>
                </a:moveTo>
                <a:lnTo>
                  <a:pt x="58335" y="72576"/>
                </a:lnTo>
                <a:lnTo>
                  <a:pt x="58335" y="62545"/>
                </a:lnTo>
                <a:lnTo>
                  <a:pt x="57245" y="62545"/>
                </a:lnTo>
                <a:close/>
                <a:moveTo>
                  <a:pt x="55766" y="72576"/>
                </a:moveTo>
                <a:lnTo>
                  <a:pt x="54679" y="72576"/>
                </a:lnTo>
                <a:lnTo>
                  <a:pt x="54679" y="62545"/>
                </a:lnTo>
                <a:lnTo>
                  <a:pt x="55766" y="62545"/>
                </a:lnTo>
                <a:close/>
                <a:moveTo>
                  <a:pt x="52114" y="72576"/>
                </a:moveTo>
                <a:lnTo>
                  <a:pt x="53201" y="72576"/>
                </a:lnTo>
                <a:lnTo>
                  <a:pt x="53201" y="62545"/>
                </a:lnTo>
                <a:lnTo>
                  <a:pt x="52114" y="62545"/>
                </a:lnTo>
                <a:close/>
                <a:moveTo>
                  <a:pt x="35239" y="72576"/>
                </a:moveTo>
                <a:lnTo>
                  <a:pt x="34148" y="72576"/>
                </a:lnTo>
                <a:lnTo>
                  <a:pt x="34148" y="62545"/>
                </a:lnTo>
                <a:lnTo>
                  <a:pt x="35239" y="62545"/>
                </a:lnTo>
                <a:close/>
                <a:moveTo>
                  <a:pt x="31583" y="72576"/>
                </a:moveTo>
                <a:lnTo>
                  <a:pt x="32670" y="72576"/>
                </a:lnTo>
                <a:lnTo>
                  <a:pt x="32670" y="62545"/>
                </a:lnTo>
                <a:lnTo>
                  <a:pt x="31583" y="62545"/>
                </a:lnTo>
                <a:close/>
                <a:moveTo>
                  <a:pt x="30104" y="72576"/>
                </a:moveTo>
                <a:lnTo>
                  <a:pt x="29014" y="72576"/>
                </a:lnTo>
                <a:lnTo>
                  <a:pt x="29014" y="62545"/>
                </a:lnTo>
                <a:lnTo>
                  <a:pt x="30104" y="62545"/>
                </a:lnTo>
                <a:close/>
                <a:moveTo>
                  <a:pt x="26448" y="72576"/>
                </a:moveTo>
                <a:lnTo>
                  <a:pt x="27539" y="72576"/>
                </a:lnTo>
                <a:lnTo>
                  <a:pt x="27539" y="62545"/>
                </a:lnTo>
                <a:lnTo>
                  <a:pt x="26448" y="62545"/>
                </a:lnTo>
                <a:close/>
                <a:moveTo>
                  <a:pt x="24973" y="72576"/>
                </a:moveTo>
                <a:lnTo>
                  <a:pt x="23883" y="72576"/>
                </a:lnTo>
                <a:lnTo>
                  <a:pt x="23883" y="62545"/>
                </a:lnTo>
                <a:lnTo>
                  <a:pt x="24973" y="62545"/>
                </a:lnTo>
                <a:close/>
                <a:moveTo>
                  <a:pt x="21317" y="72576"/>
                </a:moveTo>
                <a:lnTo>
                  <a:pt x="22404" y="72576"/>
                </a:lnTo>
                <a:lnTo>
                  <a:pt x="22404" y="62545"/>
                </a:lnTo>
                <a:lnTo>
                  <a:pt x="21317" y="62545"/>
                </a:lnTo>
                <a:close/>
                <a:moveTo>
                  <a:pt x="19839" y="72576"/>
                </a:moveTo>
                <a:lnTo>
                  <a:pt x="18752" y="72576"/>
                </a:lnTo>
                <a:lnTo>
                  <a:pt x="18752" y="62545"/>
                </a:lnTo>
                <a:lnTo>
                  <a:pt x="19839" y="62545"/>
                </a:lnTo>
                <a:close/>
                <a:moveTo>
                  <a:pt x="16183" y="72576"/>
                </a:moveTo>
                <a:lnTo>
                  <a:pt x="17273" y="72576"/>
                </a:lnTo>
                <a:lnTo>
                  <a:pt x="17273" y="62545"/>
                </a:lnTo>
                <a:lnTo>
                  <a:pt x="16183" y="62545"/>
                </a:lnTo>
                <a:close/>
                <a:moveTo>
                  <a:pt x="14708" y="72576"/>
                </a:moveTo>
                <a:lnTo>
                  <a:pt x="13689" y="72576"/>
                </a:lnTo>
                <a:lnTo>
                  <a:pt x="13618" y="72576"/>
                </a:lnTo>
                <a:lnTo>
                  <a:pt x="13618" y="70594"/>
                </a:lnTo>
                <a:lnTo>
                  <a:pt x="13618" y="62545"/>
                </a:lnTo>
                <a:lnTo>
                  <a:pt x="14708" y="62545"/>
                </a:lnTo>
                <a:close/>
                <a:moveTo>
                  <a:pt x="11052" y="72576"/>
                </a:moveTo>
                <a:lnTo>
                  <a:pt x="12142" y="72576"/>
                </a:lnTo>
                <a:lnTo>
                  <a:pt x="12142" y="62545"/>
                </a:lnTo>
                <a:lnTo>
                  <a:pt x="11052" y="62545"/>
                </a:lnTo>
                <a:close/>
                <a:moveTo>
                  <a:pt x="9573" y="72576"/>
                </a:moveTo>
                <a:lnTo>
                  <a:pt x="8486" y="72576"/>
                </a:lnTo>
                <a:lnTo>
                  <a:pt x="8486" y="62545"/>
                </a:lnTo>
                <a:lnTo>
                  <a:pt x="9573" y="62545"/>
                </a:lnTo>
                <a:close/>
                <a:moveTo>
                  <a:pt x="5918" y="72576"/>
                </a:moveTo>
                <a:lnTo>
                  <a:pt x="7008" y="72576"/>
                </a:lnTo>
                <a:lnTo>
                  <a:pt x="7008" y="62545"/>
                </a:lnTo>
                <a:lnTo>
                  <a:pt x="5918" y="62545"/>
                </a:lnTo>
                <a:close/>
                <a:moveTo>
                  <a:pt x="4442" y="72576"/>
                </a:moveTo>
                <a:lnTo>
                  <a:pt x="3352" y="72576"/>
                </a:lnTo>
                <a:lnTo>
                  <a:pt x="3352" y="62545"/>
                </a:lnTo>
                <a:lnTo>
                  <a:pt x="4442" y="62545"/>
                </a:lnTo>
                <a:close/>
                <a:moveTo>
                  <a:pt x="787" y="72576"/>
                </a:moveTo>
                <a:lnTo>
                  <a:pt x="1877" y="72576"/>
                </a:lnTo>
                <a:lnTo>
                  <a:pt x="1877" y="62545"/>
                </a:lnTo>
                <a:lnTo>
                  <a:pt x="787" y="62545"/>
                </a:lnTo>
                <a:close/>
                <a:moveTo>
                  <a:pt x="118174" y="59954"/>
                </a:moveTo>
                <a:lnTo>
                  <a:pt x="121014" y="59954"/>
                </a:lnTo>
                <a:lnTo>
                  <a:pt x="121014" y="60349"/>
                </a:lnTo>
                <a:lnTo>
                  <a:pt x="117812" y="60349"/>
                </a:lnTo>
                <a:lnTo>
                  <a:pt x="117812" y="11624"/>
                </a:lnTo>
                <a:lnTo>
                  <a:pt x="121014" y="11624"/>
                </a:lnTo>
                <a:lnTo>
                  <a:pt x="121014" y="12018"/>
                </a:lnTo>
                <a:lnTo>
                  <a:pt x="118174" y="12018"/>
                </a:lnTo>
                <a:close/>
                <a:moveTo>
                  <a:pt x="0" y="11624"/>
                </a:moveTo>
                <a:lnTo>
                  <a:pt x="0" y="12018"/>
                </a:lnTo>
                <a:lnTo>
                  <a:pt x="5836" y="12018"/>
                </a:lnTo>
                <a:lnTo>
                  <a:pt x="5836" y="59954"/>
                </a:lnTo>
                <a:lnTo>
                  <a:pt x="0" y="59954"/>
                </a:lnTo>
                <a:lnTo>
                  <a:pt x="0" y="60349"/>
                </a:lnTo>
                <a:lnTo>
                  <a:pt x="6198" y="60349"/>
                </a:lnTo>
                <a:lnTo>
                  <a:pt x="6198" y="11624"/>
                </a:lnTo>
                <a:close/>
              </a:path>
            </a:pathLst>
          </a:custGeom>
          <a:solidFill>
            <a:srgbClr val="200C0C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4" name="Google Shape;3744;p38"/>
          <p:cNvGrpSpPr/>
          <p:nvPr/>
        </p:nvGrpSpPr>
        <p:grpSpPr>
          <a:xfrm>
            <a:off x="-704398" y="539534"/>
            <a:ext cx="7594376" cy="4069026"/>
            <a:chOff x="4601725" y="2029200"/>
            <a:chExt cx="2775925" cy="1584450"/>
          </a:xfrm>
        </p:grpSpPr>
        <p:sp>
          <p:nvSpPr>
            <p:cNvPr id="3745" name="Google Shape;3745;p38"/>
            <p:cNvSpPr/>
            <p:nvPr/>
          </p:nvSpPr>
          <p:spPr>
            <a:xfrm>
              <a:off x="4601725" y="2029200"/>
              <a:ext cx="2775925" cy="1584450"/>
            </a:xfrm>
            <a:custGeom>
              <a:rect b="b" l="l" r="r" t="t"/>
              <a:pathLst>
                <a:path extrusionOk="0" h="63378" w="111037">
                  <a:moveTo>
                    <a:pt x="0" y="0"/>
                  </a:moveTo>
                  <a:lnTo>
                    <a:pt x="0" y="63012"/>
                  </a:lnTo>
                  <a:lnTo>
                    <a:pt x="111036" y="63377"/>
                  </a:lnTo>
                  <a:lnTo>
                    <a:pt x="109300" y="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38"/>
            <p:cNvSpPr/>
            <p:nvPr/>
          </p:nvSpPr>
          <p:spPr>
            <a:xfrm>
              <a:off x="4648800" y="2072025"/>
              <a:ext cx="2652800" cy="1501800"/>
            </a:xfrm>
            <a:custGeom>
              <a:rect b="b" l="l" r="r" t="t"/>
              <a:pathLst>
                <a:path extrusionOk="0" h="60072" w="106112">
                  <a:moveTo>
                    <a:pt x="1" y="1"/>
                  </a:moveTo>
                  <a:lnTo>
                    <a:pt x="1" y="60072"/>
                  </a:lnTo>
                  <a:lnTo>
                    <a:pt x="106111" y="60072"/>
                  </a:lnTo>
                  <a:lnTo>
                    <a:pt x="106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38"/>
            <p:cNvSpPr/>
            <p:nvPr/>
          </p:nvSpPr>
          <p:spPr>
            <a:xfrm>
              <a:off x="4648800" y="2065925"/>
              <a:ext cx="2658825" cy="1507900"/>
            </a:xfrm>
            <a:custGeom>
              <a:rect b="b" l="l" r="r" t="t"/>
              <a:pathLst>
                <a:path extrusionOk="0" h="60316" w="106353">
                  <a:moveTo>
                    <a:pt x="106353" y="0"/>
                  </a:moveTo>
                  <a:lnTo>
                    <a:pt x="1" y="245"/>
                  </a:lnTo>
                  <a:lnTo>
                    <a:pt x="1" y="60316"/>
                  </a:lnTo>
                  <a:lnTo>
                    <a:pt x="26710" y="60316"/>
                  </a:lnTo>
                  <a:lnTo>
                    <a:pt x="582" y="60071"/>
                  </a:lnTo>
                  <a:lnTo>
                    <a:pt x="1306" y="983"/>
                  </a:lnTo>
                  <a:lnTo>
                    <a:pt x="105481" y="777"/>
                  </a:lnTo>
                  <a:lnTo>
                    <a:pt x="105096" y="60316"/>
                  </a:lnTo>
                  <a:lnTo>
                    <a:pt x="106111" y="60316"/>
                  </a:lnTo>
                  <a:lnTo>
                    <a:pt x="1063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8" name="Google Shape;3748;p38"/>
          <p:cNvSpPr txBox="1"/>
          <p:nvPr>
            <p:ph type="title"/>
          </p:nvPr>
        </p:nvSpPr>
        <p:spPr>
          <a:xfrm>
            <a:off x="720000" y="2429832"/>
            <a:ext cx="5067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5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49" name="Google Shape;3749;p38"/>
          <p:cNvSpPr txBox="1"/>
          <p:nvPr>
            <p:ph hasCustomPrompt="1" idx="2" type="title"/>
          </p:nvPr>
        </p:nvSpPr>
        <p:spPr>
          <a:xfrm>
            <a:off x="720000" y="1249325"/>
            <a:ext cx="1746600" cy="12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50" name="Google Shape;3750;p38"/>
          <p:cNvSpPr txBox="1"/>
          <p:nvPr>
            <p:ph idx="1" type="subTitle"/>
          </p:nvPr>
        </p:nvSpPr>
        <p:spPr>
          <a:xfrm>
            <a:off x="720000" y="3325710"/>
            <a:ext cx="50676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751" name="Google Shape;3751;p38"/>
          <p:cNvGrpSpPr/>
          <p:nvPr/>
        </p:nvGrpSpPr>
        <p:grpSpPr>
          <a:xfrm flipH="1">
            <a:off x="6154372" y="1337954"/>
            <a:ext cx="3946387" cy="3849717"/>
            <a:chOff x="5495058" y="2993922"/>
            <a:chExt cx="1598181" cy="1559032"/>
          </a:xfrm>
        </p:grpSpPr>
        <p:sp>
          <p:nvSpPr>
            <p:cNvPr id="3752" name="Google Shape;3752;p38"/>
            <p:cNvSpPr/>
            <p:nvPr/>
          </p:nvSpPr>
          <p:spPr>
            <a:xfrm>
              <a:off x="5524109" y="3884363"/>
              <a:ext cx="1342001" cy="55176"/>
            </a:xfrm>
            <a:custGeom>
              <a:rect b="b" l="l" r="r" t="t"/>
              <a:pathLst>
                <a:path extrusionOk="0" h="2885" w="70170">
                  <a:moveTo>
                    <a:pt x="0" y="1"/>
                  </a:moveTo>
                  <a:lnTo>
                    <a:pt x="0" y="2885"/>
                  </a:lnTo>
                  <a:lnTo>
                    <a:pt x="70169" y="2885"/>
                  </a:lnTo>
                  <a:lnTo>
                    <a:pt x="70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38"/>
            <p:cNvSpPr/>
            <p:nvPr/>
          </p:nvSpPr>
          <p:spPr>
            <a:xfrm>
              <a:off x="5666399" y="3832171"/>
              <a:ext cx="361673" cy="49266"/>
            </a:xfrm>
            <a:custGeom>
              <a:rect b="b" l="l" r="r" t="t"/>
              <a:pathLst>
                <a:path extrusionOk="0" h="2576" w="18911">
                  <a:moveTo>
                    <a:pt x="826" y="0"/>
                  </a:moveTo>
                  <a:cubicBezTo>
                    <a:pt x="375" y="0"/>
                    <a:pt x="1" y="363"/>
                    <a:pt x="1" y="815"/>
                  </a:cubicBezTo>
                  <a:lnTo>
                    <a:pt x="1" y="1750"/>
                  </a:lnTo>
                  <a:cubicBezTo>
                    <a:pt x="1" y="2202"/>
                    <a:pt x="375" y="2576"/>
                    <a:pt x="826" y="2576"/>
                  </a:cubicBezTo>
                  <a:lnTo>
                    <a:pt x="18085" y="2576"/>
                  </a:lnTo>
                  <a:cubicBezTo>
                    <a:pt x="18547" y="2576"/>
                    <a:pt x="18911" y="2202"/>
                    <a:pt x="18911" y="1750"/>
                  </a:cubicBezTo>
                  <a:lnTo>
                    <a:pt x="18911" y="815"/>
                  </a:lnTo>
                  <a:cubicBezTo>
                    <a:pt x="18911" y="363"/>
                    <a:pt x="18547" y="0"/>
                    <a:pt x="180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38"/>
            <p:cNvSpPr/>
            <p:nvPr/>
          </p:nvSpPr>
          <p:spPr>
            <a:xfrm>
              <a:off x="6064046" y="3683971"/>
              <a:ext cx="239789" cy="198938"/>
            </a:xfrm>
            <a:custGeom>
              <a:rect b="b" l="l" r="r" t="t"/>
              <a:pathLst>
                <a:path extrusionOk="0" h="10402" w="12538">
                  <a:moveTo>
                    <a:pt x="1707" y="0"/>
                  </a:moveTo>
                  <a:lnTo>
                    <a:pt x="1" y="10402"/>
                  </a:lnTo>
                  <a:lnTo>
                    <a:pt x="12538" y="10402"/>
                  </a:lnTo>
                  <a:lnTo>
                    <a:pt x="108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38"/>
            <p:cNvSpPr/>
            <p:nvPr/>
          </p:nvSpPr>
          <p:spPr>
            <a:xfrm>
              <a:off x="6064046" y="3781623"/>
              <a:ext cx="239789" cy="101286"/>
            </a:xfrm>
            <a:custGeom>
              <a:rect b="b" l="l" r="r" t="t"/>
              <a:pathLst>
                <a:path extrusionOk="0" h="5296" w="12538">
                  <a:moveTo>
                    <a:pt x="1124" y="1"/>
                  </a:moveTo>
                  <a:cubicBezTo>
                    <a:pt x="1039" y="1"/>
                    <a:pt x="955" y="1"/>
                    <a:pt x="870" y="2"/>
                  </a:cubicBezTo>
                  <a:lnTo>
                    <a:pt x="1" y="5296"/>
                  </a:lnTo>
                  <a:lnTo>
                    <a:pt x="12538" y="5296"/>
                  </a:lnTo>
                  <a:lnTo>
                    <a:pt x="11888" y="1366"/>
                  </a:lnTo>
                  <a:cubicBezTo>
                    <a:pt x="10182" y="926"/>
                    <a:pt x="8289" y="563"/>
                    <a:pt x="6286" y="321"/>
                  </a:cubicBezTo>
                  <a:cubicBezTo>
                    <a:pt x="4487" y="101"/>
                    <a:pt x="2747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38"/>
            <p:cNvSpPr/>
            <p:nvPr/>
          </p:nvSpPr>
          <p:spPr>
            <a:xfrm>
              <a:off x="5668082" y="2993922"/>
              <a:ext cx="1031717" cy="747539"/>
            </a:xfrm>
            <a:custGeom>
              <a:rect b="b" l="l" r="r" t="t"/>
              <a:pathLst>
                <a:path extrusionOk="0" h="39087" w="53946">
                  <a:moveTo>
                    <a:pt x="2345" y="1"/>
                  </a:moveTo>
                  <a:cubicBezTo>
                    <a:pt x="1498" y="1"/>
                    <a:pt x="815" y="683"/>
                    <a:pt x="793" y="1542"/>
                  </a:cubicBezTo>
                  <a:lnTo>
                    <a:pt x="23" y="37512"/>
                  </a:lnTo>
                  <a:cubicBezTo>
                    <a:pt x="1" y="38371"/>
                    <a:pt x="716" y="39086"/>
                    <a:pt x="1586" y="39086"/>
                  </a:cubicBezTo>
                  <a:lnTo>
                    <a:pt x="52361" y="39086"/>
                  </a:lnTo>
                  <a:cubicBezTo>
                    <a:pt x="53230" y="39086"/>
                    <a:pt x="53946" y="38371"/>
                    <a:pt x="53924" y="37512"/>
                  </a:cubicBezTo>
                  <a:lnTo>
                    <a:pt x="53153" y="1542"/>
                  </a:lnTo>
                  <a:cubicBezTo>
                    <a:pt x="53142" y="683"/>
                    <a:pt x="52460" y="1"/>
                    <a:pt x="51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38"/>
            <p:cNvSpPr/>
            <p:nvPr/>
          </p:nvSpPr>
          <p:spPr>
            <a:xfrm>
              <a:off x="7000177" y="3900370"/>
              <a:ext cx="39589" cy="652583"/>
            </a:xfrm>
            <a:custGeom>
              <a:rect b="b" l="l" r="r" t="t"/>
              <a:pathLst>
                <a:path extrusionOk="0" h="34122" w="2070">
                  <a:moveTo>
                    <a:pt x="1" y="0"/>
                  </a:moveTo>
                  <a:lnTo>
                    <a:pt x="1" y="34122"/>
                  </a:lnTo>
                  <a:lnTo>
                    <a:pt x="2070" y="34122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38"/>
            <p:cNvSpPr/>
            <p:nvPr/>
          </p:nvSpPr>
          <p:spPr>
            <a:xfrm>
              <a:off x="6676849" y="3900370"/>
              <a:ext cx="39589" cy="652583"/>
            </a:xfrm>
            <a:custGeom>
              <a:rect b="b" l="l" r="r" t="t"/>
              <a:pathLst>
                <a:path extrusionOk="0" h="34122" w="2070">
                  <a:moveTo>
                    <a:pt x="0" y="0"/>
                  </a:moveTo>
                  <a:lnTo>
                    <a:pt x="0" y="34122"/>
                  </a:lnTo>
                  <a:lnTo>
                    <a:pt x="2069" y="3412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38"/>
            <p:cNvSpPr/>
            <p:nvPr/>
          </p:nvSpPr>
          <p:spPr>
            <a:xfrm>
              <a:off x="6702094" y="3900370"/>
              <a:ext cx="311795" cy="652583"/>
            </a:xfrm>
            <a:custGeom>
              <a:rect b="b" l="l" r="r" t="t"/>
              <a:pathLst>
                <a:path extrusionOk="0" h="34122" w="16303">
                  <a:moveTo>
                    <a:pt x="1" y="0"/>
                  </a:moveTo>
                  <a:lnTo>
                    <a:pt x="1" y="34122"/>
                  </a:lnTo>
                  <a:lnTo>
                    <a:pt x="16302" y="34122"/>
                  </a:lnTo>
                  <a:lnTo>
                    <a:pt x="1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38"/>
            <p:cNvSpPr/>
            <p:nvPr/>
          </p:nvSpPr>
          <p:spPr>
            <a:xfrm>
              <a:off x="6702094" y="3900370"/>
              <a:ext cx="311795" cy="482294"/>
            </a:xfrm>
            <a:custGeom>
              <a:rect b="b" l="l" r="r" t="t"/>
              <a:pathLst>
                <a:path extrusionOk="0" h="25218" w="16303">
                  <a:moveTo>
                    <a:pt x="1" y="0"/>
                  </a:moveTo>
                  <a:lnTo>
                    <a:pt x="1" y="25184"/>
                  </a:lnTo>
                  <a:cubicBezTo>
                    <a:pt x="331" y="25206"/>
                    <a:pt x="672" y="25217"/>
                    <a:pt x="1024" y="25217"/>
                  </a:cubicBezTo>
                  <a:cubicBezTo>
                    <a:pt x="7386" y="25217"/>
                    <a:pt x="13000" y="22069"/>
                    <a:pt x="16302" y="17292"/>
                  </a:cubicBezTo>
                  <a:lnTo>
                    <a:pt x="16302" y="0"/>
                  </a:lnTo>
                  <a:close/>
                </a:path>
              </a:pathLst>
            </a:custGeom>
            <a:solidFill>
              <a:srgbClr val="F9EBDB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38"/>
            <p:cNvSpPr/>
            <p:nvPr/>
          </p:nvSpPr>
          <p:spPr>
            <a:xfrm>
              <a:off x="6688630" y="4363272"/>
              <a:ext cx="338723" cy="9696"/>
            </a:xfrm>
            <a:custGeom>
              <a:rect b="b" l="l" r="r" t="t"/>
              <a:pathLst>
                <a:path extrusionOk="0" h="507" w="17711">
                  <a:moveTo>
                    <a:pt x="0" y="1"/>
                  </a:moveTo>
                  <a:lnTo>
                    <a:pt x="0" y="507"/>
                  </a:lnTo>
                  <a:lnTo>
                    <a:pt x="17711" y="507"/>
                  </a:lnTo>
                  <a:lnTo>
                    <a:pt x="177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38"/>
            <p:cNvSpPr/>
            <p:nvPr/>
          </p:nvSpPr>
          <p:spPr>
            <a:xfrm>
              <a:off x="6688630" y="4138457"/>
              <a:ext cx="338723" cy="9696"/>
            </a:xfrm>
            <a:custGeom>
              <a:rect b="b" l="l" r="r" t="t"/>
              <a:pathLst>
                <a:path extrusionOk="0" h="507" w="17711">
                  <a:moveTo>
                    <a:pt x="0" y="0"/>
                  </a:moveTo>
                  <a:lnTo>
                    <a:pt x="0" y="507"/>
                  </a:lnTo>
                  <a:lnTo>
                    <a:pt x="17711" y="507"/>
                  </a:lnTo>
                  <a:lnTo>
                    <a:pt x="177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38"/>
            <p:cNvSpPr/>
            <p:nvPr/>
          </p:nvSpPr>
          <p:spPr>
            <a:xfrm>
              <a:off x="5621360" y="3900370"/>
              <a:ext cx="39589" cy="652583"/>
            </a:xfrm>
            <a:custGeom>
              <a:rect b="b" l="l" r="r" t="t"/>
              <a:pathLst>
                <a:path extrusionOk="0" h="34122" w="2070">
                  <a:moveTo>
                    <a:pt x="0" y="0"/>
                  </a:moveTo>
                  <a:lnTo>
                    <a:pt x="0" y="34122"/>
                  </a:lnTo>
                  <a:lnTo>
                    <a:pt x="2070" y="34122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38"/>
            <p:cNvSpPr/>
            <p:nvPr/>
          </p:nvSpPr>
          <p:spPr>
            <a:xfrm>
              <a:off x="5522637" y="3900370"/>
              <a:ext cx="39589" cy="652583"/>
            </a:xfrm>
            <a:custGeom>
              <a:rect b="b" l="l" r="r" t="t"/>
              <a:pathLst>
                <a:path extrusionOk="0" h="34122" w="2070">
                  <a:moveTo>
                    <a:pt x="0" y="0"/>
                  </a:moveTo>
                  <a:lnTo>
                    <a:pt x="0" y="34122"/>
                  </a:lnTo>
                  <a:lnTo>
                    <a:pt x="2069" y="3412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38"/>
            <p:cNvSpPr/>
            <p:nvPr/>
          </p:nvSpPr>
          <p:spPr>
            <a:xfrm>
              <a:off x="5522637" y="3875737"/>
              <a:ext cx="1518181" cy="677216"/>
            </a:xfrm>
            <a:custGeom>
              <a:rect b="b" l="l" r="r" t="t"/>
              <a:pathLst>
                <a:path extrusionOk="0" h="35410" w="79382">
                  <a:moveTo>
                    <a:pt x="60219" y="1"/>
                  </a:moveTo>
                  <a:lnTo>
                    <a:pt x="79382" y="1"/>
                  </a:lnTo>
                  <a:lnTo>
                    <a:pt x="79382" y="4745"/>
                  </a:lnTo>
                  <a:lnTo>
                    <a:pt x="60219" y="4745"/>
                  </a:lnTo>
                  <a:lnTo>
                    <a:pt x="60219" y="3336"/>
                  </a:lnTo>
                  <a:lnTo>
                    <a:pt x="7232" y="3336"/>
                  </a:lnTo>
                  <a:lnTo>
                    <a:pt x="7232" y="35410"/>
                  </a:lnTo>
                  <a:lnTo>
                    <a:pt x="5162" y="35410"/>
                  </a:lnTo>
                  <a:lnTo>
                    <a:pt x="5162" y="3336"/>
                  </a:lnTo>
                  <a:lnTo>
                    <a:pt x="2069" y="3336"/>
                  </a:lnTo>
                  <a:lnTo>
                    <a:pt x="2069" y="35410"/>
                  </a:lnTo>
                  <a:lnTo>
                    <a:pt x="0" y="35410"/>
                  </a:lnTo>
                  <a:lnTo>
                    <a:pt x="0" y="1288"/>
                  </a:lnTo>
                  <a:lnTo>
                    <a:pt x="77" y="1288"/>
                  </a:lnTo>
                  <a:lnTo>
                    <a:pt x="77" y="452"/>
                  </a:lnTo>
                  <a:lnTo>
                    <a:pt x="60219" y="452"/>
                  </a:ln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38"/>
            <p:cNvSpPr/>
            <p:nvPr/>
          </p:nvSpPr>
          <p:spPr>
            <a:xfrm>
              <a:off x="5495058" y="3865429"/>
              <a:ext cx="1598181" cy="48425"/>
            </a:xfrm>
            <a:custGeom>
              <a:rect b="b" l="l" r="r" t="t"/>
              <a:pathLst>
                <a:path extrusionOk="0" h="2532" w="83565">
                  <a:moveTo>
                    <a:pt x="1266" y="0"/>
                  </a:moveTo>
                  <a:cubicBezTo>
                    <a:pt x="562" y="0"/>
                    <a:pt x="0" y="573"/>
                    <a:pt x="0" y="1266"/>
                  </a:cubicBezTo>
                  <a:cubicBezTo>
                    <a:pt x="0" y="1971"/>
                    <a:pt x="562" y="2532"/>
                    <a:pt x="1266" y="2532"/>
                  </a:cubicBezTo>
                  <a:lnTo>
                    <a:pt x="82299" y="2532"/>
                  </a:lnTo>
                  <a:cubicBezTo>
                    <a:pt x="82992" y="2532"/>
                    <a:pt x="83565" y="1971"/>
                    <a:pt x="83565" y="1266"/>
                  </a:cubicBezTo>
                  <a:cubicBezTo>
                    <a:pt x="83565" y="573"/>
                    <a:pt x="82992" y="0"/>
                    <a:pt x="82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38"/>
            <p:cNvSpPr/>
            <p:nvPr/>
          </p:nvSpPr>
          <p:spPr>
            <a:xfrm>
              <a:off x="5720083" y="3044450"/>
              <a:ext cx="923929" cy="637016"/>
            </a:xfrm>
            <a:custGeom>
              <a:rect b="b" l="l" r="r" t="t"/>
              <a:pathLst>
                <a:path extrusionOk="0" h="33308" w="48310">
                  <a:moveTo>
                    <a:pt x="1" y="0"/>
                  </a:moveTo>
                  <a:lnTo>
                    <a:pt x="1" y="33307"/>
                  </a:lnTo>
                  <a:lnTo>
                    <a:pt x="48310" y="33307"/>
                  </a:lnTo>
                  <a:lnTo>
                    <a:pt x="48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38"/>
            <p:cNvSpPr/>
            <p:nvPr/>
          </p:nvSpPr>
          <p:spPr>
            <a:xfrm>
              <a:off x="5773977" y="3044450"/>
              <a:ext cx="457451" cy="637016"/>
            </a:xfrm>
            <a:custGeom>
              <a:rect b="b" l="l" r="r" t="t"/>
              <a:pathLst>
                <a:path extrusionOk="0" h="33308" w="23919">
                  <a:moveTo>
                    <a:pt x="11062" y="0"/>
                  </a:moveTo>
                  <a:lnTo>
                    <a:pt x="0" y="33307"/>
                  </a:lnTo>
                  <a:lnTo>
                    <a:pt x="12845" y="33307"/>
                  </a:lnTo>
                  <a:lnTo>
                    <a:pt x="23918" y="0"/>
                  </a:ln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38"/>
            <p:cNvSpPr/>
            <p:nvPr/>
          </p:nvSpPr>
          <p:spPr>
            <a:xfrm>
              <a:off x="6229936" y="3044450"/>
              <a:ext cx="318087" cy="637016"/>
            </a:xfrm>
            <a:custGeom>
              <a:rect b="b" l="l" r="r" t="t"/>
              <a:pathLst>
                <a:path extrusionOk="0" h="33308" w="16632">
                  <a:moveTo>
                    <a:pt x="11073" y="0"/>
                  </a:moveTo>
                  <a:lnTo>
                    <a:pt x="0" y="33307"/>
                  </a:lnTo>
                  <a:lnTo>
                    <a:pt x="5559" y="33307"/>
                  </a:lnTo>
                  <a:lnTo>
                    <a:pt x="16632" y="0"/>
                  </a:ln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38"/>
            <p:cNvSpPr/>
            <p:nvPr/>
          </p:nvSpPr>
          <p:spPr>
            <a:xfrm>
              <a:off x="5666399" y="3832171"/>
              <a:ext cx="344001" cy="16008"/>
            </a:xfrm>
            <a:custGeom>
              <a:rect b="b" l="l" r="r" t="t"/>
              <a:pathLst>
                <a:path extrusionOk="0" h="837" w="17987">
                  <a:moveTo>
                    <a:pt x="826" y="0"/>
                  </a:moveTo>
                  <a:cubicBezTo>
                    <a:pt x="375" y="0"/>
                    <a:pt x="1" y="363"/>
                    <a:pt x="1" y="815"/>
                  </a:cubicBezTo>
                  <a:lnTo>
                    <a:pt x="1" y="837"/>
                  </a:lnTo>
                  <a:lnTo>
                    <a:pt x="17161" y="837"/>
                  </a:lnTo>
                  <a:cubicBezTo>
                    <a:pt x="17623" y="837"/>
                    <a:pt x="17986" y="473"/>
                    <a:pt x="17986" y="11"/>
                  </a:cubicBezTo>
                  <a:lnTo>
                    <a:pt x="17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38"/>
            <p:cNvSpPr/>
            <p:nvPr/>
          </p:nvSpPr>
          <p:spPr>
            <a:xfrm>
              <a:off x="6803361" y="4144348"/>
              <a:ext cx="109261" cy="27177"/>
            </a:xfrm>
            <a:custGeom>
              <a:rect b="b" l="l" r="r" t="t"/>
              <a:pathLst>
                <a:path extrusionOk="0" h="1421" w="5713">
                  <a:moveTo>
                    <a:pt x="0" y="0"/>
                  </a:moveTo>
                  <a:lnTo>
                    <a:pt x="0" y="1420"/>
                  </a:lnTo>
                  <a:lnTo>
                    <a:pt x="5713" y="1420"/>
                  </a:lnTo>
                  <a:lnTo>
                    <a:pt x="5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38"/>
            <p:cNvSpPr/>
            <p:nvPr/>
          </p:nvSpPr>
          <p:spPr>
            <a:xfrm>
              <a:off x="6803361" y="4366007"/>
              <a:ext cx="109261" cy="27177"/>
            </a:xfrm>
            <a:custGeom>
              <a:rect b="b" l="l" r="r" t="t"/>
              <a:pathLst>
                <a:path extrusionOk="0" h="1421" w="5713">
                  <a:moveTo>
                    <a:pt x="0" y="1"/>
                  </a:moveTo>
                  <a:lnTo>
                    <a:pt x="0" y="1421"/>
                  </a:lnTo>
                  <a:lnTo>
                    <a:pt x="5713" y="1421"/>
                  </a:lnTo>
                  <a:lnTo>
                    <a:pt x="57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38"/>
            <p:cNvSpPr/>
            <p:nvPr/>
          </p:nvSpPr>
          <p:spPr>
            <a:xfrm>
              <a:off x="6803361" y="3961417"/>
              <a:ext cx="109261" cy="26966"/>
            </a:xfrm>
            <a:custGeom>
              <a:rect b="b" l="l" r="r" t="t"/>
              <a:pathLst>
                <a:path extrusionOk="0" h="1410" w="5713">
                  <a:moveTo>
                    <a:pt x="0" y="0"/>
                  </a:moveTo>
                  <a:lnTo>
                    <a:pt x="0" y="1409"/>
                  </a:lnTo>
                  <a:lnTo>
                    <a:pt x="5713" y="1409"/>
                  </a:lnTo>
                  <a:lnTo>
                    <a:pt x="5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4" name="Google Shape;3774;p38"/>
          <p:cNvGrpSpPr/>
          <p:nvPr/>
        </p:nvGrpSpPr>
        <p:grpSpPr>
          <a:xfrm>
            <a:off x="8304758" y="4148658"/>
            <a:ext cx="918237" cy="1803035"/>
            <a:chOff x="4557726" y="1534395"/>
            <a:chExt cx="417703" cy="820195"/>
          </a:xfrm>
        </p:grpSpPr>
        <p:sp>
          <p:nvSpPr>
            <p:cNvPr id="3775" name="Google Shape;3775;p38"/>
            <p:cNvSpPr/>
            <p:nvPr/>
          </p:nvSpPr>
          <p:spPr>
            <a:xfrm>
              <a:off x="4560228" y="1534395"/>
              <a:ext cx="367897" cy="214386"/>
            </a:xfrm>
            <a:custGeom>
              <a:rect b="b" l="l" r="r" t="t"/>
              <a:pathLst>
                <a:path extrusionOk="0" h="4455" w="7645">
                  <a:moveTo>
                    <a:pt x="6091" y="0"/>
                  </a:moveTo>
                  <a:cubicBezTo>
                    <a:pt x="2804" y="0"/>
                    <a:pt x="15" y="2411"/>
                    <a:pt x="0" y="3371"/>
                  </a:cubicBezTo>
                  <a:lnTo>
                    <a:pt x="552" y="4454"/>
                  </a:lnTo>
                  <a:cubicBezTo>
                    <a:pt x="3751" y="4445"/>
                    <a:pt x="6267" y="3622"/>
                    <a:pt x="7645" y="1438"/>
                  </a:cubicBezTo>
                  <a:lnTo>
                    <a:pt x="7354" y="123"/>
                  </a:lnTo>
                  <a:cubicBezTo>
                    <a:pt x="6928" y="39"/>
                    <a:pt x="6506" y="0"/>
                    <a:pt x="6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38"/>
            <p:cNvSpPr/>
            <p:nvPr/>
          </p:nvSpPr>
          <p:spPr>
            <a:xfrm>
              <a:off x="4573413" y="1577993"/>
              <a:ext cx="354711" cy="170787"/>
            </a:xfrm>
            <a:custGeom>
              <a:rect b="b" l="l" r="r" t="t"/>
              <a:pathLst>
                <a:path extrusionOk="0" h="3549" w="7371">
                  <a:moveTo>
                    <a:pt x="6588" y="0"/>
                  </a:moveTo>
                  <a:cubicBezTo>
                    <a:pt x="3599" y="0"/>
                    <a:pt x="973" y="1736"/>
                    <a:pt x="1" y="3003"/>
                  </a:cubicBezTo>
                  <a:lnTo>
                    <a:pt x="278" y="3548"/>
                  </a:lnTo>
                  <a:cubicBezTo>
                    <a:pt x="3477" y="3539"/>
                    <a:pt x="5993" y="2716"/>
                    <a:pt x="7371" y="532"/>
                  </a:cubicBezTo>
                  <a:lnTo>
                    <a:pt x="7260" y="30"/>
                  </a:lnTo>
                  <a:cubicBezTo>
                    <a:pt x="7034" y="10"/>
                    <a:pt x="6810" y="0"/>
                    <a:pt x="6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38"/>
            <p:cNvSpPr/>
            <p:nvPr/>
          </p:nvSpPr>
          <p:spPr>
            <a:xfrm>
              <a:off x="4698913" y="1605471"/>
              <a:ext cx="140470" cy="127477"/>
            </a:xfrm>
            <a:custGeom>
              <a:rect b="b" l="l" r="r" t="t"/>
              <a:pathLst>
                <a:path extrusionOk="0" h="2649" w="2919">
                  <a:moveTo>
                    <a:pt x="2044" y="1"/>
                  </a:moveTo>
                  <a:cubicBezTo>
                    <a:pt x="1959" y="118"/>
                    <a:pt x="1969" y="268"/>
                    <a:pt x="1881" y="399"/>
                  </a:cubicBezTo>
                  <a:cubicBezTo>
                    <a:pt x="1654" y="371"/>
                    <a:pt x="1534" y="57"/>
                    <a:pt x="1312" y="57"/>
                  </a:cubicBezTo>
                  <a:cubicBezTo>
                    <a:pt x="1301" y="57"/>
                    <a:pt x="1289" y="58"/>
                    <a:pt x="1277" y="59"/>
                  </a:cubicBezTo>
                  <a:cubicBezTo>
                    <a:pt x="1159" y="317"/>
                    <a:pt x="715" y="307"/>
                    <a:pt x="493" y="379"/>
                  </a:cubicBezTo>
                  <a:cubicBezTo>
                    <a:pt x="431" y="569"/>
                    <a:pt x="676" y="604"/>
                    <a:pt x="640" y="777"/>
                  </a:cubicBezTo>
                  <a:cubicBezTo>
                    <a:pt x="595" y="1022"/>
                    <a:pt x="196" y="1133"/>
                    <a:pt x="108" y="1385"/>
                  </a:cubicBezTo>
                  <a:cubicBezTo>
                    <a:pt x="1" y="1694"/>
                    <a:pt x="375" y="1931"/>
                    <a:pt x="711" y="1931"/>
                  </a:cubicBezTo>
                  <a:cubicBezTo>
                    <a:pt x="782" y="1931"/>
                    <a:pt x="852" y="1920"/>
                    <a:pt x="914" y="1897"/>
                  </a:cubicBezTo>
                  <a:cubicBezTo>
                    <a:pt x="931" y="1917"/>
                    <a:pt x="947" y="1939"/>
                    <a:pt x="973" y="1975"/>
                  </a:cubicBezTo>
                  <a:cubicBezTo>
                    <a:pt x="1228" y="2325"/>
                    <a:pt x="1212" y="2582"/>
                    <a:pt x="1675" y="2628"/>
                  </a:cubicBezTo>
                  <a:cubicBezTo>
                    <a:pt x="1748" y="2636"/>
                    <a:pt x="1813" y="2648"/>
                    <a:pt x="1872" y="2648"/>
                  </a:cubicBezTo>
                  <a:cubicBezTo>
                    <a:pt x="1982" y="2648"/>
                    <a:pt x="2073" y="2606"/>
                    <a:pt x="2158" y="2419"/>
                  </a:cubicBezTo>
                  <a:cubicBezTo>
                    <a:pt x="2272" y="2168"/>
                    <a:pt x="2145" y="1920"/>
                    <a:pt x="2302" y="1698"/>
                  </a:cubicBezTo>
                  <a:cubicBezTo>
                    <a:pt x="2507" y="1407"/>
                    <a:pt x="2919" y="1391"/>
                    <a:pt x="2801" y="941"/>
                  </a:cubicBezTo>
                  <a:cubicBezTo>
                    <a:pt x="2752" y="748"/>
                    <a:pt x="2507" y="588"/>
                    <a:pt x="2422" y="435"/>
                  </a:cubicBezTo>
                  <a:cubicBezTo>
                    <a:pt x="2328" y="268"/>
                    <a:pt x="2292" y="1"/>
                    <a:pt x="2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38"/>
            <p:cNvSpPr/>
            <p:nvPr/>
          </p:nvSpPr>
          <p:spPr>
            <a:xfrm>
              <a:off x="4634720" y="1662735"/>
              <a:ext cx="137919" cy="127910"/>
            </a:xfrm>
            <a:custGeom>
              <a:rect b="b" l="l" r="r" t="t"/>
              <a:pathLst>
                <a:path extrusionOk="0" h="2658" w="2866">
                  <a:moveTo>
                    <a:pt x="1880" y="0"/>
                  </a:moveTo>
                  <a:cubicBezTo>
                    <a:pt x="1869" y="0"/>
                    <a:pt x="1858" y="1"/>
                    <a:pt x="1847" y="2"/>
                  </a:cubicBezTo>
                  <a:cubicBezTo>
                    <a:pt x="1775" y="129"/>
                    <a:pt x="1801" y="276"/>
                    <a:pt x="1726" y="417"/>
                  </a:cubicBezTo>
                  <a:cubicBezTo>
                    <a:pt x="1508" y="414"/>
                    <a:pt x="1359" y="135"/>
                    <a:pt x="1150" y="135"/>
                  </a:cubicBezTo>
                  <a:cubicBezTo>
                    <a:pt x="1130" y="135"/>
                    <a:pt x="1110" y="137"/>
                    <a:pt x="1090" y="142"/>
                  </a:cubicBezTo>
                  <a:cubicBezTo>
                    <a:pt x="1002" y="413"/>
                    <a:pt x="558" y="446"/>
                    <a:pt x="346" y="544"/>
                  </a:cubicBezTo>
                  <a:cubicBezTo>
                    <a:pt x="303" y="740"/>
                    <a:pt x="548" y="749"/>
                    <a:pt x="535" y="922"/>
                  </a:cubicBezTo>
                  <a:cubicBezTo>
                    <a:pt x="515" y="1170"/>
                    <a:pt x="130" y="1324"/>
                    <a:pt x="68" y="1585"/>
                  </a:cubicBezTo>
                  <a:cubicBezTo>
                    <a:pt x="1" y="1878"/>
                    <a:pt x="335" y="2068"/>
                    <a:pt x="648" y="2068"/>
                  </a:cubicBezTo>
                  <a:cubicBezTo>
                    <a:pt x="746" y="2068"/>
                    <a:pt x="842" y="2049"/>
                    <a:pt x="923" y="2009"/>
                  </a:cubicBezTo>
                  <a:cubicBezTo>
                    <a:pt x="943" y="2026"/>
                    <a:pt x="962" y="2049"/>
                    <a:pt x="992" y="2078"/>
                  </a:cubicBezTo>
                  <a:cubicBezTo>
                    <a:pt x="1281" y="2399"/>
                    <a:pt x="1292" y="2656"/>
                    <a:pt x="1747" y="2656"/>
                  </a:cubicBezTo>
                  <a:cubicBezTo>
                    <a:pt x="1750" y="2656"/>
                    <a:pt x="1753" y="2656"/>
                    <a:pt x="1756" y="2656"/>
                  </a:cubicBezTo>
                  <a:cubicBezTo>
                    <a:pt x="1800" y="2656"/>
                    <a:pt x="1842" y="2657"/>
                    <a:pt x="1881" y="2657"/>
                  </a:cubicBezTo>
                  <a:cubicBezTo>
                    <a:pt x="2030" y="2657"/>
                    <a:pt x="2138" y="2633"/>
                    <a:pt x="2216" y="2394"/>
                  </a:cubicBezTo>
                  <a:cubicBezTo>
                    <a:pt x="2301" y="2133"/>
                    <a:pt x="2151" y="1898"/>
                    <a:pt x="2281" y="1667"/>
                  </a:cubicBezTo>
                  <a:cubicBezTo>
                    <a:pt x="2457" y="1353"/>
                    <a:pt x="2865" y="1295"/>
                    <a:pt x="2699" y="857"/>
                  </a:cubicBezTo>
                  <a:cubicBezTo>
                    <a:pt x="2630" y="671"/>
                    <a:pt x="2369" y="537"/>
                    <a:pt x="2268" y="394"/>
                  </a:cubicBezTo>
                  <a:cubicBezTo>
                    <a:pt x="2165" y="247"/>
                    <a:pt x="2098" y="0"/>
                    <a:pt x="1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38"/>
            <p:cNvSpPr/>
            <p:nvPr/>
          </p:nvSpPr>
          <p:spPr>
            <a:xfrm>
              <a:off x="4801027" y="1642524"/>
              <a:ext cx="139363" cy="129979"/>
            </a:xfrm>
            <a:custGeom>
              <a:rect b="b" l="l" r="r" t="t"/>
              <a:pathLst>
                <a:path extrusionOk="0" h="2701" w="2896">
                  <a:moveTo>
                    <a:pt x="1175" y="1"/>
                  </a:moveTo>
                  <a:cubicBezTo>
                    <a:pt x="1022" y="128"/>
                    <a:pt x="1208" y="288"/>
                    <a:pt x="1087" y="415"/>
                  </a:cubicBezTo>
                  <a:cubicBezTo>
                    <a:pt x="917" y="598"/>
                    <a:pt x="519" y="474"/>
                    <a:pt x="310" y="641"/>
                  </a:cubicBezTo>
                  <a:cubicBezTo>
                    <a:pt x="0" y="885"/>
                    <a:pt x="340" y="1424"/>
                    <a:pt x="712" y="1506"/>
                  </a:cubicBezTo>
                  <a:cubicBezTo>
                    <a:pt x="715" y="1532"/>
                    <a:pt x="718" y="1561"/>
                    <a:pt x="722" y="1604"/>
                  </a:cubicBezTo>
                  <a:cubicBezTo>
                    <a:pt x="744" y="2038"/>
                    <a:pt x="591" y="2243"/>
                    <a:pt x="957" y="2534"/>
                  </a:cubicBezTo>
                  <a:cubicBezTo>
                    <a:pt x="1064" y="2618"/>
                    <a:pt x="1139" y="2700"/>
                    <a:pt x="1252" y="2700"/>
                  </a:cubicBezTo>
                  <a:cubicBezTo>
                    <a:pt x="1313" y="2700"/>
                    <a:pt x="1385" y="2676"/>
                    <a:pt x="1479" y="2615"/>
                  </a:cubicBezTo>
                  <a:cubicBezTo>
                    <a:pt x="1707" y="2465"/>
                    <a:pt x="1737" y="2188"/>
                    <a:pt x="1985" y="2087"/>
                  </a:cubicBezTo>
                  <a:cubicBezTo>
                    <a:pt x="2318" y="1953"/>
                    <a:pt x="2670" y="2162"/>
                    <a:pt x="2817" y="1718"/>
                  </a:cubicBezTo>
                  <a:cubicBezTo>
                    <a:pt x="2879" y="1528"/>
                    <a:pt x="2762" y="1264"/>
                    <a:pt x="2771" y="1088"/>
                  </a:cubicBezTo>
                  <a:cubicBezTo>
                    <a:pt x="2781" y="899"/>
                    <a:pt x="2895" y="654"/>
                    <a:pt x="2686" y="520"/>
                  </a:cubicBezTo>
                  <a:cubicBezTo>
                    <a:pt x="2549" y="572"/>
                    <a:pt x="2478" y="703"/>
                    <a:pt x="2334" y="768"/>
                  </a:cubicBezTo>
                  <a:cubicBezTo>
                    <a:pt x="2151" y="615"/>
                    <a:pt x="2236" y="256"/>
                    <a:pt x="2008" y="154"/>
                  </a:cubicBezTo>
                  <a:cubicBezTo>
                    <a:pt x="1953" y="190"/>
                    <a:pt x="1891" y="204"/>
                    <a:pt x="1826" y="204"/>
                  </a:cubicBezTo>
                  <a:cubicBezTo>
                    <a:pt x="1608" y="204"/>
                    <a:pt x="1351" y="46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38"/>
            <p:cNvSpPr/>
            <p:nvPr/>
          </p:nvSpPr>
          <p:spPr>
            <a:xfrm>
              <a:off x="4716141" y="1658404"/>
              <a:ext cx="151538" cy="129401"/>
            </a:xfrm>
            <a:custGeom>
              <a:rect b="b" l="l" r="r" t="t"/>
              <a:pathLst>
                <a:path extrusionOk="0" h="2689" w="3149">
                  <a:moveTo>
                    <a:pt x="1976" y="1"/>
                  </a:moveTo>
                  <a:cubicBezTo>
                    <a:pt x="1888" y="157"/>
                    <a:pt x="1931" y="350"/>
                    <a:pt x="1846" y="513"/>
                  </a:cubicBezTo>
                  <a:cubicBezTo>
                    <a:pt x="1559" y="482"/>
                    <a:pt x="1330" y="81"/>
                    <a:pt x="1042" y="81"/>
                  </a:cubicBezTo>
                  <a:cubicBezTo>
                    <a:pt x="1025" y="81"/>
                    <a:pt x="1008" y="83"/>
                    <a:pt x="991" y="85"/>
                  </a:cubicBezTo>
                  <a:cubicBezTo>
                    <a:pt x="916" y="418"/>
                    <a:pt x="341" y="409"/>
                    <a:pt x="83" y="503"/>
                  </a:cubicBezTo>
                  <a:cubicBezTo>
                    <a:pt x="83" y="738"/>
                    <a:pt x="403" y="774"/>
                    <a:pt x="423" y="977"/>
                  </a:cubicBezTo>
                  <a:cubicBezTo>
                    <a:pt x="452" y="1247"/>
                    <a:pt x="15" y="1375"/>
                    <a:pt x="8" y="1639"/>
                  </a:cubicBezTo>
                  <a:cubicBezTo>
                    <a:pt x="0" y="1932"/>
                    <a:pt x="468" y="2135"/>
                    <a:pt x="832" y="2135"/>
                  </a:cubicBezTo>
                  <a:cubicBezTo>
                    <a:pt x="918" y="2135"/>
                    <a:pt x="999" y="2124"/>
                    <a:pt x="1066" y="2099"/>
                  </a:cubicBezTo>
                  <a:cubicBezTo>
                    <a:pt x="1089" y="2116"/>
                    <a:pt x="1115" y="2135"/>
                    <a:pt x="1147" y="2165"/>
                  </a:cubicBezTo>
                  <a:cubicBezTo>
                    <a:pt x="1490" y="2455"/>
                    <a:pt x="1519" y="2661"/>
                    <a:pt x="1986" y="2680"/>
                  </a:cubicBezTo>
                  <a:cubicBezTo>
                    <a:pt x="2049" y="2683"/>
                    <a:pt x="2107" y="2689"/>
                    <a:pt x="2159" y="2689"/>
                  </a:cubicBezTo>
                  <a:cubicBezTo>
                    <a:pt x="2278" y="2689"/>
                    <a:pt x="2368" y="2659"/>
                    <a:pt x="2437" y="2498"/>
                  </a:cubicBezTo>
                  <a:cubicBezTo>
                    <a:pt x="2525" y="2292"/>
                    <a:pt x="2371" y="2083"/>
                    <a:pt x="2512" y="1881"/>
                  </a:cubicBezTo>
                  <a:cubicBezTo>
                    <a:pt x="2704" y="1600"/>
                    <a:pt x="3148" y="1577"/>
                    <a:pt x="2998" y="1117"/>
                  </a:cubicBezTo>
                  <a:cubicBezTo>
                    <a:pt x="2929" y="908"/>
                    <a:pt x="2632" y="728"/>
                    <a:pt x="2515" y="549"/>
                  </a:cubicBezTo>
                  <a:cubicBezTo>
                    <a:pt x="2381" y="347"/>
                    <a:pt x="2293" y="1"/>
                    <a:pt x="1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38"/>
            <p:cNvSpPr/>
            <p:nvPr/>
          </p:nvSpPr>
          <p:spPr>
            <a:xfrm>
              <a:off x="4557726" y="1735832"/>
              <a:ext cx="417703" cy="618759"/>
            </a:xfrm>
            <a:custGeom>
              <a:rect b="b" l="l" r="r" t="t"/>
              <a:pathLst>
                <a:path extrusionOk="0" h="12858" w="8680">
                  <a:moveTo>
                    <a:pt x="7881" y="1"/>
                  </a:moveTo>
                  <a:cubicBezTo>
                    <a:pt x="7878" y="1"/>
                    <a:pt x="7874" y="1"/>
                    <a:pt x="7870" y="1"/>
                  </a:cubicBezTo>
                  <a:lnTo>
                    <a:pt x="627" y="144"/>
                  </a:lnTo>
                  <a:cubicBezTo>
                    <a:pt x="297" y="151"/>
                    <a:pt x="39" y="412"/>
                    <a:pt x="39" y="745"/>
                  </a:cubicBezTo>
                  <a:lnTo>
                    <a:pt x="0" y="12858"/>
                  </a:lnTo>
                  <a:lnTo>
                    <a:pt x="8679" y="12858"/>
                  </a:lnTo>
                  <a:lnTo>
                    <a:pt x="8549" y="657"/>
                  </a:lnTo>
                  <a:cubicBezTo>
                    <a:pt x="8545" y="298"/>
                    <a:pt x="8242" y="1"/>
                    <a:pt x="7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38"/>
            <p:cNvSpPr/>
            <p:nvPr/>
          </p:nvSpPr>
          <p:spPr>
            <a:xfrm>
              <a:off x="4559458" y="1735832"/>
              <a:ext cx="379687" cy="618759"/>
            </a:xfrm>
            <a:custGeom>
              <a:rect b="b" l="l" r="r" t="t"/>
              <a:pathLst>
                <a:path extrusionOk="0" h="12858" w="7890">
                  <a:moveTo>
                    <a:pt x="3" y="745"/>
                  </a:moveTo>
                  <a:cubicBezTo>
                    <a:pt x="3" y="412"/>
                    <a:pt x="261" y="151"/>
                    <a:pt x="591" y="144"/>
                  </a:cubicBezTo>
                  <a:lnTo>
                    <a:pt x="1417" y="128"/>
                  </a:lnTo>
                  <a:lnTo>
                    <a:pt x="1417" y="128"/>
                  </a:lnTo>
                  <a:lnTo>
                    <a:pt x="4230" y="73"/>
                  </a:lnTo>
                  <a:lnTo>
                    <a:pt x="4230" y="73"/>
                  </a:lnTo>
                  <a:lnTo>
                    <a:pt x="7834" y="1"/>
                  </a:lnTo>
                  <a:cubicBezTo>
                    <a:pt x="7847" y="1"/>
                    <a:pt x="7857" y="1"/>
                    <a:pt x="7866" y="4"/>
                  </a:cubicBezTo>
                  <a:cubicBezTo>
                    <a:pt x="7873" y="4"/>
                    <a:pt x="7879" y="4"/>
                    <a:pt x="7889" y="4"/>
                  </a:cubicBezTo>
                  <a:cubicBezTo>
                    <a:pt x="6917" y="268"/>
                    <a:pt x="5683" y="510"/>
                    <a:pt x="4299" y="693"/>
                  </a:cubicBezTo>
                  <a:cubicBezTo>
                    <a:pt x="4462" y="2289"/>
                    <a:pt x="4557" y="4169"/>
                    <a:pt x="4557" y="6183"/>
                  </a:cubicBezTo>
                  <a:cubicBezTo>
                    <a:pt x="4557" y="8722"/>
                    <a:pt x="4407" y="11049"/>
                    <a:pt x="4158" y="12858"/>
                  </a:cubicBezTo>
                  <a:lnTo>
                    <a:pt x="1498" y="12858"/>
                  </a:lnTo>
                  <a:cubicBezTo>
                    <a:pt x="1247" y="11049"/>
                    <a:pt x="1097" y="8722"/>
                    <a:pt x="1097" y="6183"/>
                  </a:cubicBezTo>
                  <a:cubicBezTo>
                    <a:pt x="1097" y="4290"/>
                    <a:pt x="1182" y="2514"/>
                    <a:pt x="1329" y="983"/>
                  </a:cubicBezTo>
                  <a:cubicBezTo>
                    <a:pt x="868" y="1009"/>
                    <a:pt x="424" y="1029"/>
                    <a:pt x="0" y="1039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38"/>
            <p:cNvSpPr/>
            <p:nvPr/>
          </p:nvSpPr>
          <p:spPr>
            <a:xfrm>
              <a:off x="4810121" y="1737275"/>
              <a:ext cx="35226" cy="356588"/>
            </a:xfrm>
            <a:custGeom>
              <a:rect b="b" l="l" r="r" t="t"/>
              <a:pathLst>
                <a:path extrusionOk="0" h="7410" w="732">
                  <a:moveTo>
                    <a:pt x="709" y="0"/>
                  </a:moveTo>
                  <a:lnTo>
                    <a:pt x="27" y="13"/>
                  </a:lnTo>
                  <a:cubicBezTo>
                    <a:pt x="10" y="620"/>
                    <a:pt x="1" y="1280"/>
                    <a:pt x="1" y="1972"/>
                  </a:cubicBezTo>
                  <a:cubicBezTo>
                    <a:pt x="1" y="4974"/>
                    <a:pt x="164" y="7409"/>
                    <a:pt x="366" y="7409"/>
                  </a:cubicBezTo>
                  <a:cubicBezTo>
                    <a:pt x="568" y="7409"/>
                    <a:pt x="732" y="4974"/>
                    <a:pt x="732" y="1972"/>
                  </a:cubicBezTo>
                  <a:cubicBezTo>
                    <a:pt x="732" y="1276"/>
                    <a:pt x="725" y="610"/>
                    <a:pt x="7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4" name="Google Shape;3784;p38"/>
          <p:cNvGrpSpPr/>
          <p:nvPr/>
        </p:nvGrpSpPr>
        <p:grpSpPr>
          <a:xfrm flipH="1" rot="2449556">
            <a:off x="5952024" y="440949"/>
            <a:ext cx="654318" cy="585305"/>
            <a:chOff x="3809296" y="1820958"/>
            <a:chExt cx="553890" cy="495469"/>
          </a:xfrm>
        </p:grpSpPr>
        <p:sp>
          <p:nvSpPr>
            <p:cNvPr id="3785" name="Google Shape;3785;p38"/>
            <p:cNvSpPr/>
            <p:nvPr/>
          </p:nvSpPr>
          <p:spPr>
            <a:xfrm>
              <a:off x="3809296" y="1820958"/>
              <a:ext cx="553890" cy="495469"/>
            </a:xfrm>
            <a:custGeom>
              <a:rect b="b" l="l" r="r" t="t"/>
              <a:pathLst>
                <a:path extrusionOk="0" h="10296" w="11510">
                  <a:moveTo>
                    <a:pt x="6502" y="1"/>
                  </a:moveTo>
                  <a:cubicBezTo>
                    <a:pt x="6502" y="1"/>
                    <a:pt x="5118" y="2814"/>
                    <a:pt x="0" y="6147"/>
                  </a:cubicBezTo>
                  <a:lnTo>
                    <a:pt x="2996" y="10295"/>
                  </a:lnTo>
                  <a:cubicBezTo>
                    <a:pt x="7928" y="6924"/>
                    <a:pt x="11509" y="1701"/>
                    <a:pt x="11509" y="1701"/>
                  </a:cubicBezTo>
                  <a:lnTo>
                    <a:pt x="6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38"/>
            <p:cNvSpPr/>
            <p:nvPr/>
          </p:nvSpPr>
          <p:spPr>
            <a:xfrm>
              <a:off x="3971224" y="1824423"/>
              <a:ext cx="391958" cy="379157"/>
            </a:xfrm>
            <a:custGeom>
              <a:rect b="b" l="l" r="r" t="t"/>
              <a:pathLst>
                <a:path extrusionOk="0" h="7879" w="8145">
                  <a:moveTo>
                    <a:pt x="3349" y="1"/>
                  </a:moveTo>
                  <a:cubicBezTo>
                    <a:pt x="3176" y="216"/>
                    <a:pt x="3010" y="438"/>
                    <a:pt x="2843" y="670"/>
                  </a:cubicBezTo>
                  <a:cubicBezTo>
                    <a:pt x="722" y="3643"/>
                    <a:pt x="0" y="6767"/>
                    <a:pt x="1234" y="7648"/>
                  </a:cubicBezTo>
                  <a:cubicBezTo>
                    <a:pt x="1454" y="7805"/>
                    <a:pt x="1722" y="7879"/>
                    <a:pt x="2026" y="7879"/>
                  </a:cubicBezTo>
                  <a:cubicBezTo>
                    <a:pt x="2236" y="7879"/>
                    <a:pt x="2463" y="7843"/>
                    <a:pt x="2703" y="7775"/>
                  </a:cubicBezTo>
                  <a:cubicBezTo>
                    <a:pt x="5980" y="4786"/>
                    <a:pt x="8144" y="1629"/>
                    <a:pt x="8144" y="1629"/>
                  </a:cubicBezTo>
                  <a:lnTo>
                    <a:pt x="3349" y="1"/>
                  </a:lnTo>
                  <a:close/>
                </a:path>
              </a:pathLst>
            </a:custGeom>
            <a:solidFill>
              <a:srgbClr val="F9EBDB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7" name="Google Shape;3787;p38"/>
          <p:cNvSpPr/>
          <p:nvPr/>
        </p:nvSpPr>
        <p:spPr>
          <a:xfrm>
            <a:off x="5982692" y="1146774"/>
            <a:ext cx="696211" cy="191178"/>
          </a:xfrm>
          <a:custGeom>
            <a:rect b="b" l="l" r="r" t="t"/>
            <a:pathLst>
              <a:path extrusionOk="0" h="3363" w="12247">
                <a:moveTo>
                  <a:pt x="7814" y="1"/>
                </a:moveTo>
                <a:cubicBezTo>
                  <a:pt x="7814" y="1"/>
                  <a:pt x="5781" y="885"/>
                  <a:pt x="0" y="1639"/>
                </a:cubicBezTo>
                <a:lnTo>
                  <a:pt x="1883" y="3363"/>
                </a:lnTo>
                <a:cubicBezTo>
                  <a:pt x="7494" y="2576"/>
                  <a:pt x="12247" y="1023"/>
                  <a:pt x="12247" y="1023"/>
                </a:cubicBezTo>
                <a:lnTo>
                  <a:pt x="78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788" name="Shape 3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" name="Google Shape;3789;p39"/>
          <p:cNvSpPr/>
          <p:nvPr/>
        </p:nvSpPr>
        <p:spPr>
          <a:xfrm>
            <a:off x="50" y="-340350"/>
            <a:ext cx="9143893" cy="5483843"/>
          </a:xfrm>
          <a:custGeom>
            <a:rect b="b" l="l" r="r" t="t"/>
            <a:pathLst>
              <a:path extrusionOk="0" h="72576" w="121015">
                <a:moveTo>
                  <a:pt x="8470" y="62150"/>
                </a:moveTo>
                <a:lnTo>
                  <a:pt x="8470" y="0"/>
                </a:lnTo>
                <a:lnTo>
                  <a:pt x="8108" y="0"/>
                </a:lnTo>
                <a:lnTo>
                  <a:pt x="8108" y="62150"/>
                </a:lnTo>
                <a:lnTo>
                  <a:pt x="0" y="62150"/>
                </a:lnTo>
                <a:lnTo>
                  <a:pt x="0" y="62545"/>
                </a:lnTo>
                <a:lnTo>
                  <a:pt x="36714" y="62545"/>
                </a:lnTo>
                <a:lnTo>
                  <a:pt x="36714" y="72576"/>
                </a:lnTo>
                <a:lnTo>
                  <a:pt x="37804" y="72576"/>
                </a:lnTo>
                <a:lnTo>
                  <a:pt x="37804" y="62545"/>
                </a:lnTo>
                <a:lnTo>
                  <a:pt x="39279" y="62545"/>
                </a:lnTo>
                <a:lnTo>
                  <a:pt x="39279" y="72576"/>
                </a:lnTo>
                <a:lnTo>
                  <a:pt x="40370" y="72576"/>
                </a:lnTo>
                <a:lnTo>
                  <a:pt x="40370" y="62545"/>
                </a:lnTo>
                <a:lnTo>
                  <a:pt x="41848" y="62545"/>
                </a:lnTo>
                <a:lnTo>
                  <a:pt x="41848" y="72576"/>
                </a:lnTo>
                <a:lnTo>
                  <a:pt x="42935" y="72576"/>
                </a:lnTo>
                <a:lnTo>
                  <a:pt x="42935" y="62545"/>
                </a:lnTo>
                <a:lnTo>
                  <a:pt x="44414" y="62545"/>
                </a:lnTo>
                <a:lnTo>
                  <a:pt x="44414" y="72576"/>
                </a:lnTo>
                <a:lnTo>
                  <a:pt x="45504" y="72576"/>
                </a:lnTo>
                <a:lnTo>
                  <a:pt x="45504" y="62545"/>
                </a:lnTo>
                <a:lnTo>
                  <a:pt x="46979" y="62545"/>
                </a:lnTo>
                <a:lnTo>
                  <a:pt x="46979" y="72576"/>
                </a:lnTo>
                <a:lnTo>
                  <a:pt x="48069" y="72576"/>
                </a:lnTo>
                <a:lnTo>
                  <a:pt x="48069" y="62545"/>
                </a:lnTo>
                <a:lnTo>
                  <a:pt x="49545" y="62545"/>
                </a:lnTo>
                <a:lnTo>
                  <a:pt x="49545" y="72576"/>
                </a:lnTo>
                <a:lnTo>
                  <a:pt x="50635" y="72576"/>
                </a:lnTo>
                <a:lnTo>
                  <a:pt x="50635" y="62545"/>
                </a:lnTo>
                <a:lnTo>
                  <a:pt x="121014" y="62545"/>
                </a:lnTo>
                <a:lnTo>
                  <a:pt x="121014" y="62150"/>
                </a:lnTo>
                <a:lnTo>
                  <a:pt x="115628" y="62150"/>
                </a:lnTo>
                <a:lnTo>
                  <a:pt x="115628" y="0"/>
                </a:lnTo>
                <a:lnTo>
                  <a:pt x="115266" y="0"/>
                </a:lnTo>
                <a:lnTo>
                  <a:pt x="115266" y="62150"/>
                </a:lnTo>
                <a:lnTo>
                  <a:pt x="102318" y="62150"/>
                </a:lnTo>
                <a:lnTo>
                  <a:pt x="102318" y="0"/>
                </a:lnTo>
                <a:lnTo>
                  <a:pt x="101952" y="0"/>
                </a:lnTo>
                <a:lnTo>
                  <a:pt x="101952" y="62150"/>
                </a:lnTo>
                <a:lnTo>
                  <a:pt x="88400" y="62150"/>
                </a:lnTo>
                <a:lnTo>
                  <a:pt x="88400" y="0"/>
                </a:lnTo>
                <a:lnTo>
                  <a:pt x="88038" y="0"/>
                </a:lnTo>
                <a:lnTo>
                  <a:pt x="88038" y="62150"/>
                </a:lnTo>
                <a:lnTo>
                  <a:pt x="74544" y="62150"/>
                </a:lnTo>
                <a:lnTo>
                  <a:pt x="74544" y="0"/>
                </a:lnTo>
                <a:lnTo>
                  <a:pt x="74182" y="0"/>
                </a:lnTo>
                <a:lnTo>
                  <a:pt x="74182" y="62150"/>
                </a:lnTo>
                <a:lnTo>
                  <a:pt x="61233" y="62150"/>
                </a:lnTo>
                <a:lnTo>
                  <a:pt x="61233" y="0"/>
                </a:lnTo>
                <a:lnTo>
                  <a:pt x="60871" y="0"/>
                </a:lnTo>
                <a:lnTo>
                  <a:pt x="60871" y="62150"/>
                </a:lnTo>
                <a:lnTo>
                  <a:pt x="48043" y="62150"/>
                </a:lnTo>
                <a:lnTo>
                  <a:pt x="48043" y="0"/>
                </a:lnTo>
                <a:lnTo>
                  <a:pt x="47678" y="0"/>
                </a:lnTo>
                <a:lnTo>
                  <a:pt x="47678" y="62150"/>
                </a:lnTo>
                <a:lnTo>
                  <a:pt x="34974" y="62150"/>
                </a:lnTo>
                <a:lnTo>
                  <a:pt x="34974" y="0"/>
                </a:lnTo>
                <a:lnTo>
                  <a:pt x="34609" y="0"/>
                </a:lnTo>
                <a:lnTo>
                  <a:pt x="34609" y="62150"/>
                </a:lnTo>
                <a:lnTo>
                  <a:pt x="21660" y="62150"/>
                </a:lnTo>
                <a:lnTo>
                  <a:pt x="21660" y="0"/>
                </a:lnTo>
                <a:lnTo>
                  <a:pt x="21298" y="0"/>
                </a:lnTo>
                <a:lnTo>
                  <a:pt x="21298" y="62150"/>
                </a:lnTo>
                <a:close/>
                <a:moveTo>
                  <a:pt x="19026" y="59954"/>
                </a:moveTo>
                <a:lnTo>
                  <a:pt x="10990" y="59954"/>
                </a:lnTo>
                <a:lnTo>
                  <a:pt x="10990" y="12018"/>
                </a:lnTo>
                <a:lnTo>
                  <a:pt x="19026" y="12018"/>
                </a:lnTo>
                <a:close/>
                <a:moveTo>
                  <a:pt x="10624" y="60349"/>
                </a:moveTo>
                <a:lnTo>
                  <a:pt x="19388" y="60349"/>
                </a:lnTo>
                <a:lnTo>
                  <a:pt x="19388" y="11624"/>
                </a:lnTo>
                <a:lnTo>
                  <a:pt x="10624" y="11624"/>
                </a:lnTo>
                <a:close/>
                <a:moveTo>
                  <a:pt x="32337" y="59954"/>
                </a:moveTo>
                <a:lnTo>
                  <a:pt x="24301" y="59954"/>
                </a:lnTo>
                <a:lnTo>
                  <a:pt x="24301" y="12018"/>
                </a:lnTo>
                <a:lnTo>
                  <a:pt x="32337" y="12018"/>
                </a:lnTo>
                <a:close/>
                <a:moveTo>
                  <a:pt x="23938" y="60349"/>
                </a:moveTo>
                <a:lnTo>
                  <a:pt x="32699" y="60349"/>
                </a:lnTo>
                <a:lnTo>
                  <a:pt x="32699" y="11624"/>
                </a:lnTo>
                <a:lnTo>
                  <a:pt x="23938" y="11624"/>
                </a:lnTo>
                <a:close/>
                <a:moveTo>
                  <a:pt x="45406" y="59954"/>
                </a:moveTo>
                <a:lnTo>
                  <a:pt x="37370" y="59954"/>
                </a:lnTo>
                <a:lnTo>
                  <a:pt x="37370" y="12018"/>
                </a:lnTo>
                <a:lnTo>
                  <a:pt x="45406" y="12018"/>
                </a:lnTo>
                <a:close/>
                <a:moveTo>
                  <a:pt x="37008" y="60349"/>
                </a:moveTo>
                <a:lnTo>
                  <a:pt x="45772" y="60349"/>
                </a:lnTo>
                <a:lnTo>
                  <a:pt x="45772" y="11624"/>
                </a:lnTo>
                <a:lnTo>
                  <a:pt x="37008" y="11624"/>
                </a:lnTo>
                <a:close/>
                <a:moveTo>
                  <a:pt x="58596" y="59954"/>
                </a:moveTo>
                <a:lnTo>
                  <a:pt x="50560" y="59954"/>
                </a:lnTo>
                <a:lnTo>
                  <a:pt x="50560" y="12018"/>
                </a:lnTo>
                <a:lnTo>
                  <a:pt x="58596" y="12018"/>
                </a:lnTo>
                <a:close/>
                <a:moveTo>
                  <a:pt x="50198" y="60349"/>
                </a:moveTo>
                <a:lnTo>
                  <a:pt x="58962" y="60349"/>
                </a:lnTo>
                <a:lnTo>
                  <a:pt x="58962" y="11624"/>
                </a:lnTo>
                <a:lnTo>
                  <a:pt x="50198" y="11624"/>
                </a:lnTo>
                <a:close/>
                <a:moveTo>
                  <a:pt x="71910" y="59954"/>
                </a:moveTo>
                <a:lnTo>
                  <a:pt x="63871" y="59954"/>
                </a:lnTo>
                <a:lnTo>
                  <a:pt x="63871" y="12018"/>
                </a:lnTo>
                <a:lnTo>
                  <a:pt x="71910" y="12018"/>
                </a:lnTo>
                <a:close/>
                <a:moveTo>
                  <a:pt x="63508" y="60349"/>
                </a:moveTo>
                <a:lnTo>
                  <a:pt x="72272" y="60349"/>
                </a:lnTo>
                <a:lnTo>
                  <a:pt x="72272" y="11624"/>
                </a:lnTo>
                <a:lnTo>
                  <a:pt x="63508" y="11624"/>
                </a:lnTo>
                <a:close/>
                <a:moveTo>
                  <a:pt x="85766" y="59954"/>
                </a:moveTo>
                <a:lnTo>
                  <a:pt x="77726" y="59954"/>
                </a:lnTo>
                <a:lnTo>
                  <a:pt x="77726" y="12018"/>
                </a:lnTo>
                <a:lnTo>
                  <a:pt x="85766" y="12018"/>
                </a:lnTo>
                <a:close/>
                <a:moveTo>
                  <a:pt x="77364" y="60349"/>
                </a:moveTo>
                <a:lnTo>
                  <a:pt x="86128" y="60349"/>
                </a:lnTo>
                <a:lnTo>
                  <a:pt x="86128" y="11624"/>
                </a:lnTo>
                <a:lnTo>
                  <a:pt x="77364" y="11624"/>
                </a:lnTo>
                <a:close/>
                <a:moveTo>
                  <a:pt x="99680" y="59954"/>
                </a:moveTo>
                <a:lnTo>
                  <a:pt x="91644" y="59954"/>
                </a:lnTo>
                <a:lnTo>
                  <a:pt x="91644" y="12018"/>
                </a:lnTo>
                <a:lnTo>
                  <a:pt x="99680" y="12018"/>
                </a:lnTo>
                <a:close/>
                <a:moveTo>
                  <a:pt x="91279" y="60349"/>
                </a:moveTo>
                <a:lnTo>
                  <a:pt x="100046" y="60349"/>
                </a:lnTo>
                <a:lnTo>
                  <a:pt x="100046" y="11624"/>
                </a:lnTo>
                <a:lnTo>
                  <a:pt x="91279" y="11624"/>
                </a:lnTo>
                <a:close/>
                <a:moveTo>
                  <a:pt x="104864" y="59954"/>
                </a:moveTo>
                <a:lnTo>
                  <a:pt x="112903" y="59954"/>
                </a:lnTo>
                <a:lnTo>
                  <a:pt x="112903" y="12018"/>
                </a:lnTo>
                <a:lnTo>
                  <a:pt x="104864" y="12018"/>
                </a:lnTo>
                <a:close/>
                <a:moveTo>
                  <a:pt x="113265" y="60349"/>
                </a:moveTo>
                <a:lnTo>
                  <a:pt x="104501" y="60349"/>
                </a:lnTo>
                <a:lnTo>
                  <a:pt x="104501" y="11624"/>
                </a:lnTo>
                <a:lnTo>
                  <a:pt x="113265" y="11624"/>
                </a:lnTo>
                <a:close/>
                <a:moveTo>
                  <a:pt x="119924" y="72576"/>
                </a:moveTo>
                <a:lnTo>
                  <a:pt x="119924" y="62545"/>
                </a:lnTo>
                <a:lnTo>
                  <a:pt x="118834" y="62545"/>
                </a:lnTo>
                <a:lnTo>
                  <a:pt x="118834" y="72576"/>
                </a:lnTo>
                <a:close/>
                <a:moveTo>
                  <a:pt x="117358" y="72576"/>
                </a:moveTo>
                <a:lnTo>
                  <a:pt x="116268" y="72576"/>
                </a:lnTo>
                <a:lnTo>
                  <a:pt x="116268" y="62545"/>
                </a:lnTo>
                <a:lnTo>
                  <a:pt x="117358" y="62545"/>
                </a:lnTo>
                <a:close/>
                <a:moveTo>
                  <a:pt x="113703" y="72576"/>
                </a:moveTo>
                <a:lnTo>
                  <a:pt x="114793" y="72576"/>
                </a:lnTo>
                <a:lnTo>
                  <a:pt x="114793" y="62545"/>
                </a:lnTo>
                <a:lnTo>
                  <a:pt x="113703" y="62545"/>
                </a:lnTo>
                <a:close/>
                <a:moveTo>
                  <a:pt x="112224" y="72576"/>
                </a:moveTo>
                <a:lnTo>
                  <a:pt x="111137" y="72576"/>
                </a:lnTo>
                <a:lnTo>
                  <a:pt x="111137" y="62545"/>
                </a:lnTo>
                <a:lnTo>
                  <a:pt x="112224" y="62545"/>
                </a:lnTo>
                <a:close/>
                <a:moveTo>
                  <a:pt x="108568" y="72576"/>
                </a:moveTo>
                <a:lnTo>
                  <a:pt x="109659" y="72576"/>
                </a:lnTo>
                <a:lnTo>
                  <a:pt x="109659" y="62545"/>
                </a:lnTo>
                <a:lnTo>
                  <a:pt x="108568" y="62545"/>
                </a:lnTo>
                <a:close/>
                <a:moveTo>
                  <a:pt x="107093" y="72576"/>
                </a:moveTo>
                <a:lnTo>
                  <a:pt x="106003" y="72576"/>
                </a:lnTo>
                <a:lnTo>
                  <a:pt x="106003" y="62545"/>
                </a:lnTo>
                <a:lnTo>
                  <a:pt x="107093" y="62545"/>
                </a:lnTo>
                <a:close/>
                <a:moveTo>
                  <a:pt x="103437" y="72576"/>
                </a:moveTo>
                <a:lnTo>
                  <a:pt x="104527" y="72576"/>
                </a:lnTo>
                <a:lnTo>
                  <a:pt x="104527" y="62545"/>
                </a:lnTo>
                <a:lnTo>
                  <a:pt x="103437" y="62545"/>
                </a:lnTo>
                <a:close/>
                <a:moveTo>
                  <a:pt x="101959" y="72576"/>
                </a:moveTo>
                <a:lnTo>
                  <a:pt x="100872" y="72576"/>
                </a:lnTo>
                <a:lnTo>
                  <a:pt x="100872" y="62545"/>
                </a:lnTo>
                <a:lnTo>
                  <a:pt x="101959" y="62545"/>
                </a:lnTo>
                <a:close/>
                <a:moveTo>
                  <a:pt x="98306" y="72576"/>
                </a:moveTo>
                <a:lnTo>
                  <a:pt x="99393" y="72576"/>
                </a:lnTo>
                <a:lnTo>
                  <a:pt x="99393" y="62545"/>
                </a:lnTo>
                <a:lnTo>
                  <a:pt x="98306" y="62545"/>
                </a:lnTo>
                <a:close/>
                <a:moveTo>
                  <a:pt x="96828" y="72576"/>
                </a:moveTo>
                <a:lnTo>
                  <a:pt x="95737" y="72576"/>
                </a:lnTo>
                <a:lnTo>
                  <a:pt x="95737" y="62545"/>
                </a:lnTo>
                <a:lnTo>
                  <a:pt x="96828" y="62545"/>
                </a:lnTo>
                <a:close/>
                <a:moveTo>
                  <a:pt x="93172" y="72576"/>
                </a:moveTo>
                <a:lnTo>
                  <a:pt x="94262" y="72576"/>
                </a:lnTo>
                <a:lnTo>
                  <a:pt x="94262" y="62545"/>
                </a:lnTo>
                <a:lnTo>
                  <a:pt x="93172" y="62545"/>
                </a:lnTo>
                <a:close/>
                <a:moveTo>
                  <a:pt x="91697" y="72576"/>
                </a:moveTo>
                <a:lnTo>
                  <a:pt x="90606" y="72576"/>
                </a:lnTo>
                <a:lnTo>
                  <a:pt x="90606" y="62545"/>
                </a:lnTo>
                <a:lnTo>
                  <a:pt x="91697" y="62545"/>
                </a:lnTo>
                <a:close/>
                <a:moveTo>
                  <a:pt x="88041" y="72576"/>
                </a:moveTo>
                <a:lnTo>
                  <a:pt x="89128" y="72576"/>
                </a:lnTo>
                <a:lnTo>
                  <a:pt x="89128" y="62545"/>
                </a:lnTo>
                <a:lnTo>
                  <a:pt x="88041" y="62545"/>
                </a:lnTo>
                <a:close/>
                <a:moveTo>
                  <a:pt x="86562" y="72576"/>
                </a:moveTo>
                <a:lnTo>
                  <a:pt x="85472" y="72576"/>
                </a:lnTo>
                <a:lnTo>
                  <a:pt x="85472" y="62545"/>
                </a:lnTo>
                <a:lnTo>
                  <a:pt x="86562" y="62545"/>
                </a:lnTo>
                <a:close/>
                <a:moveTo>
                  <a:pt x="82907" y="72576"/>
                </a:moveTo>
                <a:lnTo>
                  <a:pt x="83997" y="72576"/>
                </a:lnTo>
                <a:lnTo>
                  <a:pt x="83997" y="62545"/>
                </a:lnTo>
                <a:lnTo>
                  <a:pt x="82907" y="62545"/>
                </a:lnTo>
                <a:close/>
                <a:moveTo>
                  <a:pt x="81431" y="72576"/>
                </a:moveTo>
                <a:lnTo>
                  <a:pt x="80341" y="72576"/>
                </a:lnTo>
                <a:lnTo>
                  <a:pt x="80341" y="62545"/>
                </a:lnTo>
                <a:lnTo>
                  <a:pt x="81431" y="62545"/>
                </a:lnTo>
                <a:close/>
                <a:moveTo>
                  <a:pt x="77775" y="72576"/>
                </a:moveTo>
                <a:lnTo>
                  <a:pt x="78862" y="72576"/>
                </a:lnTo>
                <a:lnTo>
                  <a:pt x="78862" y="62545"/>
                </a:lnTo>
                <a:lnTo>
                  <a:pt x="77775" y="62545"/>
                </a:lnTo>
                <a:close/>
                <a:moveTo>
                  <a:pt x="76297" y="72576"/>
                </a:moveTo>
                <a:lnTo>
                  <a:pt x="75210" y="72576"/>
                </a:lnTo>
                <a:lnTo>
                  <a:pt x="75210" y="62545"/>
                </a:lnTo>
                <a:lnTo>
                  <a:pt x="76297" y="62545"/>
                </a:lnTo>
                <a:close/>
                <a:moveTo>
                  <a:pt x="72641" y="72576"/>
                </a:moveTo>
                <a:lnTo>
                  <a:pt x="73731" y="72576"/>
                </a:lnTo>
                <a:lnTo>
                  <a:pt x="73731" y="62545"/>
                </a:lnTo>
                <a:lnTo>
                  <a:pt x="72641" y="62545"/>
                </a:lnTo>
                <a:close/>
                <a:moveTo>
                  <a:pt x="71166" y="72576"/>
                </a:moveTo>
                <a:lnTo>
                  <a:pt x="70076" y="72576"/>
                </a:lnTo>
                <a:lnTo>
                  <a:pt x="70076" y="62545"/>
                </a:lnTo>
                <a:lnTo>
                  <a:pt x="71166" y="62545"/>
                </a:lnTo>
                <a:close/>
                <a:moveTo>
                  <a:pt x="67510" y="72576"/>
                </a:moveTo>
                <a:lnTo>
                  <a:pt x="68600" y="72576"/>
                </a:lnTo>
                <a:lnTo>
                  <a:pt x="68600" y="62545"/>
                </a:lnTo>
                <a:lnTo>
                  <a:pt x="67510" y="62545"/>
                </a:lnTo>
                <a:close/>
                <a:moveTo>
                  <a:pt x="66031" y="72576"/>
                </a:moveTo>
                <a:lnTo>
                  <a:pt x="64945" y="72576"/>
                </a:lnTo>
                <a:lnTo>
                  <a:pt x="64945" y="62545"/>
                </a:lnTo>
                <a:lnTo>
                  <a:pt x="66031" y="62545"/>
                </a:lnTo>
                <a:close/>
                <a:moveTo>
                  <a:pt x="62376" y="72576"/>
                </a:moveTo>
                <a:lnTo>
                  <a:pt x="63466" y="72576"/>
                </a:lnTo>
                <a:lnTo>
                  <a:pt x="63466" y="62545"/>
                </a:lnTo>
                <a:lnTo>
                  <a:pt x="62376" y="62545"/>
                </a:lnTo>
                <a:close/>
                <a:moveTo>
                  <a:pt x="60900" y="72576"/>
                </a:moveTo>
                <a:lnTo>
                  <a:pt x="59810" y="72576"/>
                </a:lnTo>
                <a:lnTo>
                  <a:pt x="59810" y="62545"/>
                </a:lnTo>
                <a:lnTo>
                  <a:pt x="60900" y="62545"/>
                </a:lnTo>
                <a:close/>
                <a:moveTo>
                  <a:pt x="57245" y="72576"/>
                </a:moveTo>
                <a:lnTo>
                  <a:pt x="58335" y="72576"/>
                </a:lnTo>
                <a:lnTo>
                  <a:pt x="58335" y="62545"/>
                </a:lnTo>
                <a:lnTo>
                  <a:pt x="57245" y="62545"/>
                </a:lnTo>
                <a:close/>
                <a:moveTo>
                  <a:pt x="55766" y="72576"/>
                </a:moveTo>
                <a:lnTo>
                  <a:pt x="54679" y="72576"/>
                </a:lnTo>
                <a:lnTo>
                  <a:pt x="54679" y="62545"/>
                </a:lnTo>
                <a:lnTo>
                  <a:pt x="55766" y="62545"/>
                </a:lnTo>
                <a:close/>
                <a:moveTo>
                  <a:pt x="52114" y="72576"/>
                </a:moveTo>
                <a:lnTo>
                  <a:pt x="53201" y="72576"/>
                </a:lnTo>
                <a:lnTo>
                  <a:pt x="53201" y="62545"/>
                </a:lnTo>
                <a:lnTo>
                  <a:pt x="52114" y="62545"/>
                </a:lnTo>
                <a:close/>
                <a:moveTo>
                  <a:pt x="35239" y="72576"/>
                </a:moveTo>
                <a:lnTo>
                  <a:pt x="34148" y="72576"/>
                </a:lnTo>
                <a:lnTo>
                  <a:pt x="34148" y="62545"/>
                </a:lnTo>
                <a:lnTo>
                  <a:pt x="35239" y="62545"/>
                </a:lnTo>
                <a:close/>
                <a:moveTo>
                  <a:pt x="31583" y="72576"/>
                </a:moveTo>
                <a:lnTo>
                  <a:pt x="32670" y="72576"/>
                </a:lnTo>
                <a:lnTo>
                  <a:pt x="32670" y="62545"/>
                </a:lnTo>
                <a:lnTo>
                  <a:pt x="31583" y="62545"/>
                </a:lnTo>
                <a:close/>
                <a:moveTo>
                  <a:pt x="30104" y="72576"/>
                </a:moveTo>
                <a:lnTo>
                  <a:pt x="29014" y="72576"/>
                </a:lnTo>
                <a:lnTo>
                  <a:pt x="29014" y="62545"/>
                </a:lnTo>
                <a:lnTo>
                  <a:pt x="30104" y="62545"/>
                </a:lnTo>
                <a:close/>
                <a:moveTo>
                  <a:pt x="26448" y="72576"/>
                </a:moveTo>
                <a:lnTo>
                  <a:pt x="27539" y="72576"/>
                </a:lnTo>
                <a:lnTo>
                  <a:pt x="27539" y="62545"/>
                </a:lnTo>
                <a:lnTo>
                  <a:pt x="26448" y="62545"/>
                </a:lnTo>
                <a:close/>
                <a:moveTo>
                  <a:pt x="24973" y="72576"/>
                </a:moveTo>
                <a:lnTo>
                  <a:pt x="23883" y="72576"/>
                </a:lnTo>
                <a:lnTo>
                  <a:pt x="23883" y="62545"/>
                </a:lnTo>
                <a:lnTo>
                  <a:pt x="24973" y="62545"/>
                </a:lnTo>
                <a:close/>
                <a:moveTo>
                  <a:pt x="21317" y="72576"/>
                </a:moveTo>
                <a:lnTo>
                  <a:pt x="22404" y="72576"/>
                </a:lnTo>
                <a:lnTo>
                  <a:pt x="22404" y="62545"/>
                </a:lnTo>
                <a:lnTo>
                  <a:pt x="21317" y="62545"/>
                </a:lnTo>
                <a:close/>
                <a:moveTo>
                  <a:pt x="19839" y="72576"/>
                </a:moveTo>
                <a:lnTo>
                  <a:pt x="18752" y="72576"/>
                </a:lnTo>
                <a:lnTo>
                  <a:pt x="18752" y="62545"/>
                </a:lnTo>
                <a:lnTo>
                  <a:pt x="19839" y="62545"/>
                </a:lnTo>
                <a:close/>
                <a:moveTo>
                  <a:pt x="16183" y="72576"/>
                </a:moveTo>
                <a:lnTo>
                  <a:pt x="17273" y="72576"/>
                </a:lnTo>
                <a:lnTo>
                  <a:pt x="17273" y="62545"/>
                </a:lnTo>
                <a:lnTo>
                  <a:pt x="16183" y="62545"/>
                </a:lnTo>
                <a:close/>
                <a:moveTo>
                  <a:pt x="14708" y="72576"/>
                </a:moveTo>
                <a:lnTo>
                  <a:pt x="13689" y="72576"/>
                </a:lnTo>
                <a:lnTo>
                  <a:pt x="13618" y="72576"/>
                </a:lnTo>
                <a:lnTo>
                  <a:pt x="13618" y="70594"/>
                </a:lnTo>
                <a:lnTo>
                  <a:pt x="13618" y="62545"/>
                </a:lnTo>
                <a:lnTo>
                  <a:pt x="14708" y="62545"/>
                </a:lnTo>
                <a:close/>
                <a:moveTo>
                  <a:pt x="11052" y="72576"/>
                </a:moveTo>
                <a:lnTo>
                  <a:pt x="12142" y="72576"/>
                </a:lnTo>
                <a:lnTo>
                  <a:pt x="12142" y="62545"/>
                </a:lnTo>
                <a:lnTo>
                  <a:pt x="11052" y="62545"/>
                </a:lnTo>
                <a:close/>
                <a:moveTo>
                  <a:pt x="9573" y="72576"/>
                </a:moveTo>
                <a:lnTo>
                  <a:pt x="8486" y="72576"/>
                </a:lnTo>
                <a:lnTo>
                  <a:pt x="8486" y="62545"/>
                </a:lnTo>
                <a:lnTo>
                  <a:pt x="9573" y="62545"/>
                </a:lnTo>
                <a:close/>
                <a:moveTo>
                  <a:pt x="5918" y="72576"/>
                </a:moveTo>
                <a:lnTo>
                  <a:pt x="7008" y="72576"/>
                </a:lnTo>
                <a:lnTo>
                  <a:pt x="7008" y="62545"/>
                </a:lnTo>
                <a:lnTo>
                  <a:pt x="5918" y="62545"/>
                </a:lnTo>
                <a:close/>
                <a:moveTo>
                  <a:pt x="4442" y="72576"/>
                </a:moveTo>
                <a:lnTo>
                  <a:pt x="3352" y="72576"/>
                </a:lnTo>
                <a:lnTo>
                  <a:pt x="3352" y="62545"/>
                </a:lnTo>
                <a:lnTo>
                  <a:pt x="4442" y="62545"/>
                </a:lnTo>
                <a:close/>
                <a:moveTo>
                  <a:pt x="787" y="72576"/>
                </a:moveTo>
                <a:lnTo>
                  <a:pt x="1877" y="72576"/>
                </a:lnTo>
                <a:lnTo>
                  <a:pt x="1877" y="62545"/>
                </a:lnTo>
                <a:lnTo>
                  <a:pt x="787" y="62545"/>
                </a:lnTo>
                <a:close/>
                <a:moveTo>
                  <a:pt x="118174" y="59954"/>
                </a:moveTo>
                <a:lnTo>
                  <a:pt x="121014" y="59954"/>
                </a:lnTo>
                <a:lnTo>
                  <a:pt x="121014" y="60349"/>
                </a:lnTo>
                <a:lnTo>
                  <a:pt x="117812" y="60349"/>
                </a:lnTo>
                <a:lnTo>
                  <a:pt x="117812" y="11624"/>
                </a:lnTo>
                <a:lnTo>
                  <a:pt x="121014" y="11624"/>
                </a:lnTo>
                <a:lnTo>
                  <a:pt x="121014" y="12018"/>
                </a:lnTo>
                <a:lnTo>
                  <a:pt x="118174" y="12018"/>
                </a:lnTo>
                <a:close/>
                <a:moveTo>
                  <a:pt x="0" y="11624"/>
                </a:moveTo>
                <a:lnTo>
                  <a:pt x="0" y="12018"/>
                </a:lnTo>
                <a:lnTo>
                  <a:pt x="5836" y="12018"/>
                </a:lnTo>
                <a:lnTo>
                  <a:pt x="5836" y="59954"/>
                </a:lnTo>
                <a:lnTo>
                  <a:pt x="0" y="59954"/>
                </a:lnTo>
                <a:lnTo>
                  <a:pt x="0" y="60349"/>
                </a:lnTo>
                <a:lnTo>
                  <a:pt x="6198" y="60349"/>
                </a:lnTo>
                <a:lnTo>
                  <a:pt x="6198" y="11624"/>
                </a:lnTo>
                <a:close/>
              </a:path>
            </a:pathLst>
          </a:custGeom>
          <a:solidFill>
            <a:srgbClr val="200C0C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0" name="Google Shape;3790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91" name="Google Shape;3791;p39"/>
          <p:cNvSpPr txBox="1"/>
          <p:nvPr>
            <p:ph idx="1" type="body"/>
          </p:nvPr>
        </p:nvSpPr>
        <p:spPr>
          <a:xfrm>
            <a:off x="720000" y="1062200"/>
            <a:ext cx="7704000" cy="3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792" name="Google Shape;3792;p39"/>
          <p:cNvGrpSpPr/>
          <p:nvPr/>
        </p:nvGrpSpPr>
        <p:grpSpPr>
          <a:xfrm>
            <a:off x="8267926" y="2595242"/>
            <a:ext cx="589356" cy="684242"/>
            <a:chOff x="3792021" y="1820958"/>
            <a:chExt cx="589356" cy="684242"/>
          </a:xfrm>
        </p:grpSpPr>
        <p:sp>
          <p:nvSpPr>
            <p:cNvPr id="3793" name="Google Shape;3793;p39"/>
            <p:cNvSpPr/>
            <p:nvPr/>
          </p:nvSpPr>
          <p:spPr>
            <a:xfrm>
              <a:off x="3809296" y="1820958"/>
              <a:ext cx="553890" cy="495469"/>
            </a:xfrm>
            <a:custGeom>
              <a:rect b="b" l="l" r="r" t="t"/>
              <a:pathLst>
                <a:path extrusionOk="0" h="10296" w="11510">
                  <a:moveTo>
                    <a:pt x="6502" y="1"/>
                  </a:moveTo>
                  <a:cubicBezTo>
                    <a:pt x="6502" y="1"/>
                    <a:pt x="5118" y="2814"/>
                    <a:pt x="0" y="6147"/>
                  </a:cubicBezTo>
                  <a:lnTo>
                    <a:pt x="2996" y="10295"/>
                  </a:lnTo>
                  <a:cubicBezTo>
                    <a:pt x="7928" y="6924"/>
                    <a:pt x="11509" y="1701"/>
                    <a:pt x="11509" y="1701"/>
                  </a:cubicBezTo>
                  <a:lnTo>
                    <a:pt x="6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39"/>
            <p:cNvSpPr/>
            <p:nvPr/>
          </p:nvSpPr>
          <p:spPr>
            <a:xfrm>
              <a:off x="3792021" y="2343364"/>
              <a:ext cx="589356" cy="161836"/>
            </a:xfrm>
            <a:custGeom>
              <a:rect b="b" l="l" r="r" t="t"/>
              <a:pathLst>
                <a:path extrusionOk="0" h="3363" w="12247">
                  <a:moveTo>
                    <a:pt x="7814" y="1"/>
                  </a:moveTo>
                  <a:cubicBezTo>
                    <a:pt x="7814" y="1"/>
                    <a:pt x="5781" y="885"/>
                    <a:pt x="0" y="1639"/>
                  </a:cubicBezTo>
                  <a:lnTo>
                    <a:pt x="1883" y="3363"/>
                  </a:lnTo>
                  <a:cubicBezTo>
                    <a:pt x="7494" y="2576"/>
                    <a:pt x="12247" y="1023"/>
                    <a:pt x="12247" y="1023"/>
                  </a:cubicBezTo>
                  <a:lnTo>
                    <a:pt x="78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39"/>
            <p:cNvSpPr/>
            <p:nvPr/>
          </p:nvSpPr>
          <p:spPr>
            <a:xfrm>
              <a:off x="3971224" y="1824423"/>
              <a:ext cx="391958" cy="379157"/>
            </a:xfrm>
            <a:custGeom>
              <a:rect b="b" l="l" r="r" t="t"/>
              <a:pathLst>
                <a:path extrusionOk="0" h="7879" w="8145">
                  <a:moveTo>
                    <a:pt x="3349" y="1"/>
                  </a:moveTo>
                  <a:cubicBezTo>
                    <a:pt x="3176" y="216"/>
                    <a:pt x="3010" y="438"/>
                    <a:pt x="2843" y="670"/>
                  </a:cubicBezTo>
                  <a:cubicBezTo>
                    <a:pt x="722" y="3643"/>
                    <a:pt x="0" y="6767"/>
                    <a:pt x="1234" y="7648"/>
                  </a:cubicBezTo>
                  <a:cubicBezTo>
                    <a:pt x="1454" y="7805"/>
                    <a:pt x="1722" y="7879"/>
                    <a:pt x="2026" y="7879"/>
                  </a:cubicBezTo>
                  <a:cubicBezTo>
                    <a:pt x="2236" y="7879"/>
                    <a:pt x="2463" y="7843"/>
                    <a:pt x="2703" y="7775"/>
                  </a:cubicBezTo>
                  <a:cubicBezTo>
                    <a:pt x="5980" y="4786"/>
                    <a:pt x="8144" y="1629"/>
                    <a:pt x="8144" y="1629"/>
                  </a:cubicBezTo>
                  <a:lnTo>
                    <a:pt x="3349" y="1"/>
                  </a:lnTo>
                  <a:close/>
                </a:path>
              </a:pathLst>
            </a:custGeom>
            <a:solidFill>
              <a:srgbClr val="F9EBDB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6" name="Google Shape;3796;p39"/>
          <p:cNvGrpSpPr/>
          <p:nvPr/>
        </p:nvGrpSpPr>
        <p:grpSpPr>
          <a:xfrm flipH="1">
            <a:off x="7622416" y="-143808"/>
            <a:ext cx="553890" cy="495469"/>
            <a:chOff x="3809296" y="1820958"/>
            <a:chExt cx="553890" cy="495469"/>
          </a:xfrm>
        </p:grpSpPr>
        <p:sp>
          <p:nvSpPr>
            <p:cNvPr id="3797" name="Google Shape;3797;p39"/>
            <p:cNvSpPr/>
            <p:nvPr/>
          </p:nvSpPr>
          <p:spPr>
            <a:xfrm>
              <a:off x="3809296" y="1820958"/>
              <a:ext cx="553890" cy="495469"/>
            </a:xfrm>
            <a:custGeom>
              <a:rect b="b" l="l" r="r" t="t"/>
              <a:pathLst>
                <a:path extrusionOk="0" h="10296" w="11510">
                  <a:moveTo>
                    <a:pt x="6502" y="1"/>
                  </a:moveTo>
                  <a:cubicBezTo>
                    <a:pt x="6502" y="1"/>
                    <a:pt x="5118" y="2814"/>
                    <a:pt x="0" y="6147"/>
                  </a:cubicBezTo>
                  <a:lnTo>
                    <a:pt x="2996" y="10295"/>
                  </a:lnTo>
                  <a:cubicBezTo>
                    <a:pt x="7928" y="6924"/>
                    <a:pt x="11509" y="1701"/>
                    <a:pt x="11509" y="1701"/>
                  </a:cubicBezTo>
                  <a:lnTo>
                    <a:pt x="6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39"/>
            <p:cNvSpPr/>
            <p:nvPr/>
          </p:nvSpPr>
          <p:spPr>
            <a:xfrm>
              <a:off x="3971224" y="1824423"/>
              <a:ext cx="391958" cy="379157"/>
            </a:xfrm>
            <a:custGeom>
              <a:rect b="b" l="l" r="r" t="t"/>
              <a:pathLst>
                <a:path extrusionOk="0" h="7879" w="8145">
                  <a:moveTo>
                    <a:pt x="3349" y="1"/>
                  </a:moveTo>
                  <a:cubicBezTo>
                    <a:pt x="3176" y="216"/>
                    <a:pt x="3010" y="438"/>
                    <a:pt x="2843" y="670"/>
                  </a:cubicBezTo>
                  <a:cubicBezTo>
                    <a:pt x="722" y="3643"/>
                    <a:pt x="0" y="6767"/>
                    <a:pt x="1234" y="7648"/>
                  </a:cubicBezTo>
                  <a:cubicBezTo>
                    <a:pt x="1454" y="7805"/>
                    <a:pt x="1722" y="7879"/>
                    <a:pt x="2026" y="7879"/>
                  </a:cubicBezTo>
                  <a:cubicBezTo>
                    <a:pt x="2236" y="7879"/>
                    <a:pt x="2463" y="7843"/>
                    <a:pt x="2703" y="7775"/>
                  </a:cubicBezTo>
                  <a:cubicBezTo>
                    <a:pt x="5980" y="4786"/>
                    <a:pt x="8144" y="1629"/>
                    <a:pt x="8144" y="1629"/>
                  </a:cubicBezTo>
                  <a:lnTo>
                    <a:pt x="3349" y="1"/>
                  </a:lnTo>
                  <a:close/>
                </a:path>
              </a:pathLst>
            </a:custGeom>
            <a:solidFill>
              <a:srgbClr val="F9EBDB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9" name="Google Shape;3799;p39"/>
          <p:cNvGrpSpPr/>
          <p:nvPr/>
        </p:nvGrpSpPr>
        <p:grpSpPr>
          <a:xfrm flipH="1" rot="2449650">
            <a:off x="8762150" y="660296"/>
            <a:ext cx="553904" cy="495481"/>
            <a:chOff x="3809296" y="1820958"/>
            <a:chExt cx="553890" cy="495469"/>
          </a:xfrm>
        </p:grpSpPr>
        <p:sp>
          <p:nvSpPr>
            <p:cNvPr id="3800" name="Google Shape;3800;p39"/>
            <p:cNvSpPr/>
            <p:nvPr/>
          </p:nvSpPr>
          <p:spPr>
            <a:xfrm>
              <a:off x="3809296" y="1820958"/>
              <a:ext cx="553890" cy="495469"/>
            </a:xfrm>
            <a:custGeom>
              <a:rect b="b" l="l" r="r" t="t"/>
              <a:pathLst>
                <a:path extrusionOk="0" h="10296" w="11510">
                  <a:moveTo>
                    <a:pt x="6502" y="1"/>
                  </a:moveTo>
                  <a:cubicBezTo>
                    <a:pt x="6502" y="1"/>
                    <a:pt x="5118" y="2814"/>
                    <a:pt x="0" y="6147"/>
                  </a:cubicBezTo>
                  <a:lnTo>
                    <a:pt x="2996" y="10295"/>
                  </a:lnTo>
                  <a:cubicBezTo>
                    <a:pt x="7928" y="6924"/>
                    <a:pt x="11509" y="1701"/>
                    <a:pt x="11509" y="1701"/>
                  </a:cubicBezTo>
                  <a:lnTo>
                    <a:pt x="6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39"/>
            <p:cNvSpPr/>
            <p:nvPr/>
          </p:nvSpPr>
          <p:spPr>
            <a:xfrm>
              <a:off x="3971224" y="1824423"/>
              <a:ext cx="391958" cy="379157"/>
            </a:xfrm>
            <a:custGeom>
              <a:rect b="b" l="l" r="r" t="t"/>
              <a:pathLst>
                <a:path extrusionOk="0" h="7879" w="8145">
                  <a:moveTo>
                    <a:pt x="3349" y="1"/>
                  </a:moveTo>
                  <a:cubicBezTo>
                    <a:pt x="3176" y="216"/>
                    <a:pt x="3010" y="438"/>
                    <a:pt x="2843" y="670"/>
                  </a:cubicBezTo>
                  <a:cubicBezTo>
                    <a:pt x="722" y="3643"/>
                    <a:pt x="0" y="6767"/>
                    <a:pt x="1234" y="7648"/>
                  </a:cubicBezTo>
                  <a:cubicBezTo>
                    <a:pt x="1454" y="7805"/>
                    <a:pt x="1722" y="7879"/>
                    <a:pt x="2026" y="7879"/>
                  </a:cubicBezTo>
                  <a:cubicBezTo>
                    <a:pt x="2236" y="7879"/>
                    <a:pt x="2463" y="7843"/>
                    <a:pt x="2703" y="7775"/>
                  </a:cubicBezTo>
                  <a:cubicBezTo>
                    <a:pt x="5980" y="4786"/>
                    <a:pt x="8144" y="1629"/>
                    <a:pt x="8144" y="1629"/>
                  </a:cubicBezTo>
                  <a:lnTo>
                    <a:pt x="3349" y="1"/>
                  </a:lnTo>
                  <a:close/>
                </a:path>
              </a:pathLst>
            </a:custGeom>
            <a:solidFill>
              <a:srgbClr val="F9EBDB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2" name="Google Shape;3802;p39"/>
          <p:cNvSpPr/>
          <p:nvPr/>
        </p:nvSpPr>
        <p:spPr>
          <a:xfrm>
            <a:off x="8788088" y="1257923"/>
            <a:ext cx="589356" cy="161836"/>
          </a:xfrm>
          <a:custGeom>
            <a:rect b="b" l="l" r="r" t="t"/>
            <a:pathLst>
              <a:path extrusionOk="0" h="3363" w="12247">
                <a:moveTo>
                  <a:pt x="7814" y="1"/>
                </a:moveTo>
                <a:cubicBezTo>
                  <a:pt x="7814" y="1"/>
                  <a:pt x="5781" y="885"/>
                  <a:pt x="0" y="1639"/>
                </a:cubicBezTo>
                <a:lnTo>
                  <a:pt x="1883" y="3363"/>
                </a:lnTo>
                <a:cubicBezTo>
                  <a:pt x="7494" y="2576"/>
                  <a:pt x="12247" y="1023"/>
                  <a:pt x="12247" y="1023"/>
                </a:cubicBezTo>
                <a:lnTo>
                  <a:pt x="78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3" name="Google Shape;3803;p39"/>
          <p:cNvGrpSpPr/>
          <p:nvPr/>
        </p:nvGrpSpPr>
        <p:grpSpPr>
          <a:xfrm flipH="1">
            <a:off x="8235969" y="3200582"/>
            <a:ext cx="1513794" cy="1942921"/>
            <a:chOff x="2966026" y="3748805"/>
            <a:chExt cx="602265" cy="772994"/>
          </a:xfrm>
        </p:grpSpPr>
        <p:sp>
          <p:nvSpPr>
            <p:cNvPr id="3804" name="Google Shape;3804;p39"/>
            <p:cNvSpPr/>
            <p:nvPr/>
          </p:nvSpPr>
          <p:spPr>
            <a:xfrm>
              <a:off x="3074426" y="3748805"/>
              <a:ext cx="493865" cy="772994"/>
            </a:xfrm>
            <a:custGeom>
              <a:rect b="b" l="l" r="r" t="t"/>
              <a:pathLst>
                <a:path extrusionOk="0" h="40418" w="25823">
                  <a:moveTo>
                    <a:pt x="441" y="0"/>
                  </a:moveTo>
                  <a:lnTo>
                    <a:pt x="1" y="40418"/>
                  </a:lnTo>
                  <a:lnTo>
                    <a:pt x="25823" y="40418"/>
                  </a:lnTo>
                  <a:lnTo>
                    <a:pt x="22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39"/>
            <p:cNvSpPr/>
            <p:nvPr/>
          </p:nvSpPr>
          <p:spPr>
            <a:xfrm>
              <a:off x="3075057" y="3804803"/>
              <a:ext cx="473459" cy="658895"/>
            </a:xfrm>
            <a:custGeom>
              <a:rect b="b" l="l" r="r" t="t"/>
              <a:pathLst>
                <a:path extrusionOk="0" h="34452" w="24756">
                  <a:moveTo>
                    <a:pt x="23104" y="0"/>
                  </a:moveTo>
                  <a:cubicBezTo>
                    <a:pt x="18657" y="6737"/>
                    <a:pt x="10820" y="12779"/>
                    <a:pt x="1894" y="15652"/>
                  </a:cubicBezTo>
                  <a:cubicBezTo>
                    <a:pt x="1322" y="15839"/>
                    <a:pt x="760" y="15993"/>
                    <a:pt x="199" y="16147"/>
                  </a:cubicBezTo>
                  <a:lnTo>
                    <a:pt x="1" y="34452"/>
                  </a:lnTo>
                  <a:cubicBezTo>
                    <a:pt x="4392" y="30170"/>
                    <a:pt x="10116" y="26593"/>
                    <a:pt x="16379" y="24579"/>
                  </a:cubicBezTo>
                  <a:cubicBezTo>
                    <a:pt x="19318" y="23632"/>
                    <a:pt x="22136" y="23115"/>
                    <a:pt x="24755" y="22972"/>
                  </a:cubicBezTo>
                  <a:lnTo>
                    <a:pt x="23104" y="0"/>
                  </a:ln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39"/>
            <p:cNvSpPr/>
            <p:nvPr/>
          </p:nvSpPr>
          <p:spPr>
            <a:xfrm>
              <a:off x="2966026" y="3748805"/>
              <a:ext cx="154530" cy="772994"/>
            </a:xfrm>
            <a:custGeom>
              <a:rect b="b" l="l" r="r" t="t"/>
              <a:pathLst>
                <a:path extrusionOk="0" h="40418" w="8080">
                  <a:moveTo>
                    <a:pt x="1046" y="0"/>
                  </a:moveTo>
                  <a:lnTo>
                    <a:pt x="0" y="40418"/>
                  </a:lnTo>
                  <a:lnTo>
                    <a:pt x="8079" y="4041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39"/>
            <p:cNvSpPr/>
            <p:nvPr/>
          </p:nvSpPr>
          <p:spPr>
            <a:xfrm>
              <a:off x="3014010" y="3748805"/>
              <a:ext cx="106545" cy="772994"/>
            </a:xfrm>
            <a:custGeom>
              <a:rect b="b" l="l" r="r" t="t"/>
              <a:pathLst>
                <a:path extrusionOk="0" h="40418" w="5571">
                  <a:moveTo>
                    <a:pt x="1" y="0"/>
                  </a:moveTo>
                  <a:cubicBezTo>
                    <a:pt x="2532" y="4799"/>
                    <a:pt x="4536" y="14904"/>
                    <a:pt x="5009" y="26659"/>
                  </a:cubicBezTo>
                  <a:cubicBezTo>
                    <a:pt x="5207" y="31612"/>
                    <a:pt x="5108" y="36290"/>
                    <a:pt x="4767" y="40418"/>
                  </a:cubicBezTo>
                  <a:lnTo>
                    <a:pt x="5570" y="40418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39"/>
            <p:cNvSpPr/>
            <p:nvPr/>
          </p:nvSpPr>
          <p:spPr>
            <a:xfrm>
              <a:off x="3151481" y="3791109"/>
              <a:ext cx="381448" cy="702060"/>
            </a:xfrm>
            <a:custGeom>
              <a:rect b="b" l="l" r="r" t="t"/>
              <a:pathLst>
                <a:path extrusionOk="0" h="36709" w="19945">
                  <a:moveTo>
                    <a:pt x="17292" y="474"/>
                  </a:moveTo>
                  <a:lnTo>
                    <a:pt x="19449" y="36236"/>
                  </a:lnTo>
                  <a:lnTo>
                    <a:pt x="473" y="36236"/>
                  </a:lnTo>
                  <a:lnTo>
                    <a:pt x="804" y="474"/>
                  </a:lnTo>
                  <a:close/>
                  <a:moveTo>
                    <a:pt x="330" y="1"/>
                  </a:moveTo>
                  <a:lnTo>
                    <a:pt x="0" y="36709"/>
                  </a:lnTo>
                  <a:lnTo>
                    <a:pt x="19945" y="36709"/>
                  </a:lnTo>
                  <a:lnTo>
                    <a:pt x="177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39"/>
            <p:cNvSpPr/>
            <p:nvPr/>
          </p:nvSpPr>
          <p:spPr>
            <a:xfrm>
              <a:off x="3159896" y="3994886"/>
              <a:ext cx="340616" cy="10117"/>
            </a:xfrm>
            <a:custGeom>
              <a:rect b="b" l="l" r="r" t="t"/>
              <a:pathLst>
                <a:path extrusionOk="0" h="529" w="17810">
                  <a:moveTo>
                    <a:pt x="0" y="1"/>
                  </a:moveTo>
                  <a:lnTo>
                    <a:pt x="0" y="529"/>
                  </a:lnTo>
                  <a:lnTo>
                    <a:pt x="17810" y="529"/>
                  </a:lnTo>
                  <a:lnTo>
                    <a:pt x="178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39"/>
            <p:cNvSpPr/>
            <p:nvPr/>
          </p:nvSpPr>
          <p:spPr>
            <a:xfrm>
              <a:off x="3159896" y="4260972"/>
              <a:ext cx="355362" cy="9907"/>
            </a:xfrm>
            <a:custGeom>
              <a:rect b="b" l="l" r="r" t="t"/>
              <a:pathLst>
                <a:path extrusionOk="0" h="518" w="18581">
                  <a:moveTo>
                    <a:pt x="0" y="0"/>
                  </a:moveTo>
                  <a:lnTo>
                    <a:pt x="0" y="518"/>
                  </a:lnTo>
                  <a:lnTo>
                    <a:pt x="18580" y="518"/>
                  </a:lnTo>
                  <a:lnTo>
                    <a:pt x="18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39"/>
            <p:cNvSpPr/>
            <p:nvPr/>
          </p:nvSpPr>
          <p:spPr>
            <a:xfrm>
              <a:off x="3285777" y="4267494"/>
              <a:ext cx="112436" cy="34329"/>
            </a:xfrm>
            <a:custGeom>
              <a:rect b="b" l="l" r="r" t="t"/>
              <a:pathLst>
                <a:path extrusionOk="0" h="1795" w="5879">
                  <a:moveTo>
                    <a:pt x="1" y="1"/>
                  </a:moveTo>
                  <a:lnTo>
                    <a:pt x="1" y="1795"/>
                  </a:lnTo>
                  <a:lnTo>
                    <a:pt x="5878" y="1795"/>
                  </a:lnTo>
                  <a:lnTo>
                    <a:pt x="58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39"/>
            <p:cNvSpPr/>
            <p:nvPr/>
          </p:nvSpPr>
          <p:spPr>
            <a:xfrm>
              <a:off x="3285777" y="4001408"/>
              <a:ext cx="104231" cy="34329"/>
            </a:xfrm>
            <a:custGeom>
              <a:rect b="b" l="l" r="r" t="t"/>
              <a:pathLst>
                <a:path extrusionOk="0" h="1795" w="5450">
                  <a:moveTo>
                    <a:pt x="1" y="1"/>
                  </a:moveTo>
                  <a:lnTo>
                    <a:pt x="1" y="1795"/>
                  </a:lnTo>
                  <a:lnTo>
                    <a:pt x="5449" y="1795"/>
                  </a:lnTo>
                  <a:lnTo>
                    <a:pt x="54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39"/>
            <p:cNvSpPr/>
            <p:nvPr/>
          </p:nvSpPr>
          <p:spPr>
            <a:xfrm>
              <a:off x="3285777" y="3791109"/>
              <a:ext cx="104231" cy="34119"/>
            </a:xfrm>
            <a:custGeom>
              <a:rect b="b" l="l" r="r" t="t"/>
              <a:pathLst>
                <a:path extrusionOk="0" h="1784" w="5450">
                  <a:moveTo>
                    <a:pt x="1" y="1"/>
                  </a:moveTo>
                  <a:lnTo>
                    <a:pt x="1" y="1784"/>
                  </a:lnTo>
                  <a:lnTo>
                    <a:pt x="5449" y="1784"/>
                  </a:lnTo>
                  <a:lnTo>
                    <a:pt x="54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4" name="Google Shape;3814;p39"/>
          <p:cNvGrpSpPr/>
          <p:nvPr/>
        </p:nvGrpSpPr>
        <p:grpSpPr>
          <a:xfrm>
            <a:off x="-725089" y="4665227"/>
            <a:ext cx="4253078" cy="1918148"/>
            <a:chOff x="5495058" y="3832171"/>
            <a:chExt cx="1598181" cy="720783"/>
          </a:xfrm>
        </p:grpSpPr>
        <p:sp>
          <p:nvSpPr>
            <p:cNvPr id="3815" name="Google Shape;3815;p39"/>
            <p:cNvSpPr/>
            <p:nvPr/>
          </p:nvSpPr>
          <p:spPr>
            <a:xfrm>
              <a:off x="5524109" y="3884363"/>
              <a:ext cx="1342001" cy="55176"/>
            </a:xfrm>
            <a:custGeom>
              <a:rect b="b" l="l" r="r" t="t"/>
              <a:pathLst>
                <a:path extrusionOk="0" h="2885" w="70170">
                  <a:moveTo>
                    <a:pt x="0" y="1"/>
                  </a:moveTo>
                  <a:lnTo>
                    <a:pt x="0" y="2885"/>
                  </a:lnTo>
                  <a:lnTo>
                    <a:pt x="70169" y="2885"/>
                  </a:lnTo>
                  <a:lnTo>
                    <a:pt x="70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39"/>
            <p:cNvSpPr/>
            <p:nvPr/>
          </p:nvSpPr>
          <p:spPr>
            <a:xfrm>
              <a:off x="5666399" y="3832171"/>
              <a:ext cx="361673" cy="49266"/>
            </a:xfrm>
            <a:custGeom>
              <a:rect b="b" l="l" r="r" t="t"/>
              <a:pathLst>
                <a:path extrusionOk="0" h="2576" w="18911">
                  <a:moveTo>
                    <a:pt x="826" y="0"/>
                  </a:moveTo>
                  <a:cubicBezTo>
                    <a:pt x="375" y="0"/>
                    <a:pt x="1" y="363"/>
                    <a:pt x="1" y="815"/>
                  </a:cubicBezTo>
                  <a:lnTo>
                    <a:pt x="1" y="1750"/>
                  </a:lnTo>
                  <a:cubicBezTo>
                    <a:pt x="1" y="2202"/>
                    <a:pt x="375" y="2576"/>
                    <a:pt x="826" y="2576"/>
                  </a:cubicBezTo>
                  <a:lnTo>
                    <a:pt x="18085" y="2576"/>
                  </a:lnTo>
                  <a:cubicBezTo>
                    <a:pt x="18547" y="2576"/>
                    <a:pt x="18911" y="2202"/>
                    <a:pt x="18911" y="1750"/>
                  </a:cubicBezTo>
                  <a:lnTo>
                    <a:pt x="18911" y="815"/>
                  </a:lnTo>
                  <a:cubicBezTo>
                    <a:pt x="18911" y="363"/>
                    <a:pt x="18547" y="0"/>
                    <a:pt x="180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39"/>
            <p:cNvSpPr/>
            <p:nvPr/>
          </p:nvSpPr>
          <p:spPr>
            <a:xfrm>
              <a:off x="7000177" y="3900370"/>
              <a:ext cx="39589" cy="652583"/>
            </a:xfrm>
            <a:custGeom>
              <a:rect b="b" l="l" r="r" t="t"/>
              <a:pathLst>
                <a:path extrusionOk="0" h="34122" w="2070">
                  <a:moveTo>
                    <a:pt x="1" y="0"/>
                  </a:moveTo>
                  <a:lnTo>
                    <a:pt x="1" y="34122"/>
                  </a:lnTo>
                  <a:lnTo>
                    <a:pt x="2070" y="34122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39"/>
            <p:cNvSpPr/>
            <p:nvPr/>
          </p:nvSpPr>
          <p:spPr>
            <a:xfrm>
              <a:off x="6676849" y="3900370"/>
              <a:ext cx="39589" cy="652583"/>
            </a:xfrm>
            <a:custGeom>
              <a:rect b="b" l="l" r="r" t="t"/>
              <a:pathLst>
                <a:path extrusionOk="0" h="34122" w="2070">
                  <a:moveTo>
                    <a:pt x="0" y="0"/>
                  </a:moveTo>
                  <a:lnTo>
                    <a:pt x="0" y="34122"/>
                  </a:lnTo>
                  <a:lnTo>
                    <a:pt x="2069" y="3412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39"/>
            <p:cNvSpPr/>
            <p:nvPr/>
          </p:nvSpPr>
          <p:spPr>
            <a:xfrm>
              <a:off x="6702094" y="3900370"/>
              <a:ext cx="311795" cy="652583"/>
            </a:xfrm>
            <a:custGeom>
              <a:rect b="b" l="l" r="r" t="t"/>
              <a:pathLst>
                <a:path extrusionOk="0" h="34122" w="16303">
                  <a:moveTo>
                    <a:pt x="1" y="0"/>
                  </a:moveTo>
                  <a:lnTo>
                    <a:pt x="1" y="34122"/>
                  </a:lnTo>
                  <a:lnTo>
                    <a:pt x="16302" y="34122"/>
                  </a:lnTo>
                  <a:lnTo>
                    <a:pt x="1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39"/>
            <p:cNvSpPr/>
            <p:nvPr/>
          </p:nvSpPr>
          <p:spPr>
            <a:xfrm>
              <a:off x="6702094" y="3900370"/>
              <a:ext cx="311795" cy="482294"/>
            </a:xfrm>
            <a:custGeom>
              <a:rect b="b" l="l" r="r" t="t"/>
              <a:pathLst>
                <a:path extrusionOk="0" h="25218" w="16303">
                  <a:moveTo>
                    <a:pt x="1" y="0"/>
                  </a:moveTo>
                  <a:lnTo>
                    <a:pt x="1" y="25184"/>
                  </a:lnTo>
                  <a:cubicBezTo>
                    <a:pt x="331" y="25206"/>
                    <a:pt x="672" y="25217"/>
                    <a:pt x="1024" y="25217"/>
                  </a:cubicBezTo>
                  <a:cubicBezTo>
                    <a:pt x="7386" y="25217"/>
                    <a:pt x="13000" y="22069"/>
                    <a:pt x="16302" y="17292"/>
                  </a:cubicBezTo>
                  <a:lnTo>
                    <a:pt x="16302" y="0"/>
                  </a:lnTo>
                  <a:close/>
                </a:path>
              </a:pathLst>
            </a:custGeom>
            <a:solidFill>
              <a:srgbClr val="F9EBDB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39"/>
            <p:cNvSpPr/>
            <p:nvPr/>
          </p:nvSpPr>
          <p:spPr>
            <a:xfrm>
              <a:off x="6688630" y="4363272"/>
              <a:ext cx="338723" cy="9696"/>
            </a:xfrm>
            <a:custGeom>
              <a:rect b="b" l="l" r="r" t="t"/>
              <a:pathLst>
                <a:path extrusionOk="0" h="507" w="17711">
                  <a:moveTo>
                    <a:pt x="0" y="1"/>
                  </a:moveTo>
                  <a:lnTo>
                    <a:pt x="0" y="507"/>
                  </a:lnTo>
                  <a:lnTo>
                    <a:pt x="17711" y="507"/>
                  </a:lnTo>
                  <a:lnTo>
                    <a:pt x="177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39"/>
            <p:cNvSpPr/>
            <p:nvPr/>
          </p:nvSpPr>
          <p:spPr>
            <a:xfrm>
              <a:off x="6688630" y="4138457"/>
              <a:ext cx="338723" cy="9696"/>
            </a:xfrm>
            <a:custGeom>
              <a:rect b="b" l="l" r="r" t="t"/>
              <a:pathLst>
                <a:path extrusionOk="0" h="507" w="17711">
                  <a:moveTo>
                    <a:pt x="0" y="0"/>
                  </a:moveTo>
                  <a:lnTo>
                    <a:pt x="0" y="507"/>
                  </a:lnTo>
                  <a:lnTo>
                    <a:pt x="17711" y="507"/>
                  </a:lnTo>
                  <a:lnTo>
                    <a:pt x="177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39"/>
            <p:cNvSpPr/>
            <p:nvPr/>
          </p:nvSpPr>
          <p:spPr>
            <a:xfrm>
              <a:off x="5621360" y="3900370"/>
              <a:ext cx="39589" cy="652583"/>
            </a:xfrm>
            <a:custGeom>
              <a:rect b="b" l="l" r="r" t="t"/>
              <a:pathLst>
                <a:path extrusionOk="0" h="34122" w="2070">
                  <a:moveTo>
                    <a:pt x="0" y="0"/>
                  </a:moveTo>
                  <a:lnTo>
                    <a:pt x="0" y="34122"/>
                  </a:lnTo>
                  <a:lnTo>
                    <a:pt x="2070" y="34122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39"/>
            <p:cNvSpPr/>
            <p:nvPr/>
          </p:nvSpPr>
          <p:spPr>
            <a:xfrm>
              <a:off x="5522637" y="3900370"/>
              <a:ext cx="39589" cy="652583"/>
            </a:xfrm>
            <a:custGeom>
              <a:rect b="b" l="l" r="r" t="t"/>
              <a:pathLst>
                <a:path extrusionOk="0" h="34122" w="2070">
                  <a:moveTo>
                    <a:pt x="0" y="0"/>
                  </a:moveTo>
                  <a:lnTo>
                    <a:pt x="0" y="34122"/>
                  </a:lnTo>
                  <a:lnTo>
                    <a:pt x="2069" y="3412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39"/>
            <p:cNvSpPr/>
            <p:nvPr/>
          </p:nvSpPr>
          <p:spPr>
            <a:xfrm>
              <a:off x="5522637" y="3875737"/>
              <a:ext cx="1518181" cy="677216"/>
            </a:xfrm>
            <a:custGeom>
              <a:rect b="b" l="l" r="r" t="t"/>
              <a:pathLst>
                <a:path extrusionOk="0" h="35410" w="79382">
                  <a:moveTo>
                    <a:pt x="60219" y="1"/>
                  </a:moveTo>
                  <a:lnTo>
                    <a:pt x="79382" y="1"/>
                  </a:lnTo>
                  <a:lnTo>
                    <a:pt x="79382" y="4745"/>
                  </a:lnTo>
                  <a:lnTo>
                    <a:pt x="60219" y="4745"/>
                  </a:lnTo>
                  <a:lnTo>
                    <a:pt x="60219" y="3336"/>
                  </a:lnTo>
                  <a:lnTo>
                    <a:pt x="7232" y="3336"/>
                  </a:lnTo>
                  <a:lnTo>
                    <a:pt x="7232" y="35410"/>
                  </a:lnTo>
                  <a:lnTo>
                    <a:pt x="5162" y="35410"/>
                  </a:lnTo>
                  <a:lnTo>
                    <a:pt x="5162" y="3336"/>
                  </a:lnTo>
                  <a:lnTo>
                    <a:pt x="2069" y="3336"/>
                  </a:lnTo>
                  <a:lnTo>
                    <a:pt x="2069" y="35410"/>
                  </a:lnTo>
                  <a:lnTo>
                    <a:pt x="0" y="35410"/>
                  </a:lnTo>
                  <a:lnTo>
                    <a:pt x="0" y="1288"/>
                  </a:lnTo>
                  <a:lnTo>
                    <a:pt x="77" y="1288"/>
                  </a:lnTo>
                  <a:lnTo>
                    <a:pt x="77" y="452"/>
                  </a:lnTo>
                  <a:lnTo>
                    <a:pt x="60219" y="452"/>
                  </a:ln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39"/>
            <p:cNvSpPr/>
            <p:nvPr/>
          </p:nvSpPr>
          <p:spPr>
            <a:xfrm>
              <a:off x="5495058" y="3865429"/>
              <a:ext cx="1598181" cy="48425"/>
            </a:xfrm>
            <a:custGeom>
              <a:rect b="b" l="l" r="r" t="t"/>
              <a:pathLst>
                <a:path extrusionOk="0" h="2532" w="83565">
                  <a:moveTo>
                    <a:pt x="1266" y="0"/>
                  </a:moveTo>
                  <a:cubicBezTo>
                    <a:pt x="562" y="0"/>
                    <a:pt x="0" y="573"/>
                    <a:pt x="0" y="1266"/>
                  </a:cubicBezTo>
                  <a:cubicBezTo>
                    <a:pt x="0" y="1971"/>
                    <a:pt x="562" y="2532"/>
                    <a:pt x="1266" y="2532"/>
                  </a:cubicBezTo>
                  <a:lnTo>
                    <a:pt x="82299" y="2532"/>
                  </a:lnTo>
                  <a:cubicBezTo>
                    <a:pt x="82992" y="2532"/>
                    <a:pt x="83565" y="1971"/>
                    <a:pt x="83565" y="1266"/>
                  </a:cubicBezTo>
                  <a:cubicBezTo>
                    <a:pt x="83565" y="573"/>
                    <a:pt x="82992" y="0"/>
                    <a:pt x="82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39"/>
            <p:cNvSpPr/>
            <p:nvPr/>
          </p:nvSpPr>
          <p:spPr>
            <a:xfrm>
              <a:off x="5666399" y="3832171"/>
              <a:ext cx="344001" cy="16008"/>
            </a:xfrm>
            <a:custGeom>
              <a:rect b="b" l="l" r="r" t="t"/>
              <a:pathLst>
                <a:path extrusionOk="0" h="837" w="17987">
                  <a:moveTo>
                    <a:pt x="826" y="0"/>
                  </a:moveTo>
                  <a:cubicBezTo>
                    <a:pt x="375" y="0"/>
                    <a:pt x="1" y="363"/>
                    <a:pt x="1" y="815"/>
                  </a:cubicBezTo>
                  <a:lnTo>
                    <a:pt x="1" y="837"/>
                  </a:lnTo>
                  <a:lnTo>
                    <a:pt x="17161" y="837"/>
                  </a:lnTo>
                  <a:cubicBezTo>
                    <a:pt x="17623" y="837"/>
                    <a:pt x="17986" y="473"/>
                    <a:pt x="17986" y="11"/>
                  </a:cubicBezTo>
                  <a:lnTo>
                    <a:pt x="17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39"/>
            <p:cNvSpPr/>
            <p:nvPr/>
          </p:nvSpPr>
          <p:spPr>
            <a:xfrm>
              <a:off x="6803361" y="4144348"/>
              <a:ext cx="109261" cy="27177"/>
            </a:xfrm>
            <a:custGeom>
              <a:rect b="b" l="l" r="r" t="t"/>
              <a:pathLst>
                <a:path extrusionOk="0" h="1421" w="5713">
                  <a:moveTo>
                    <a:pt x="0" y="0"/>
                  </a:moveTo>
                  <a:lnTo>
                    <a:pt x="0" y="1420"/>
                  </a:lnTo>
                  <a:lnTo>
                    <a:pt x="5713" y="1420"/>
                  </a:lnTo>
                  <a:lnTo>
                    <a:pt x="5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39"/>
            <p:cNvSpPr/>
            <p:nvPr/>
          </p:nvSpPr>
          <p:spPr>
            <a:xfrm>
              <a:off x="6803361" y="4366007"/>
              <a:ext cx="109261" cy="27177"/>
            </a:xfrm>
            <a:custGeom>
              <a:rect b="b" l="l" r="r" t="t"/>
              <a:pathLst>
                <a:path extrusionOk="0" h="1421" w="5713">
                  <a:moveTo>
                    <a:pt x="0" y="1"/>
                  </a:moveTo>
                  <a:lnTo>
                    <a:pt x="0" y="1421"/>
                  </a:lnTo>
                  <a:lnTo>
                    <a:pt x="5713" y="1421"/>
                  </a:lnTo>
                  <a:lnTo>
                    <a:pt x="57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39"/>
            <p:cNvSpPr/>
            <p:nvPr/>
          </p:nvSpPr>
          <p:spPr>
            <a:xfrm>
              <a:off x="6803361" y="3961417"/>
              <a:ext cx="109261" cy="26966"/>
            </a:xfrm>
            <a:custGeom>
              <a:rect b="b" l="l" r="r" t="t"/>
              <a:pathLst>
                <a:path extrusionOk="0" h="1410" w="5713">
                  <a:moveTo>
                    <a:pt x="0" y="0"/>
                  </a:moveTo>
                  <a:lnTo>
                    <a:pt x="0" y="1409"/>
                  </a:lnTo>
                  <a:lnTo>
                    <a:pt x="5713" y="1409"/>
                  </a:lnTo>
                  <a:lnTo>
                    <a:pt x="5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31" name="Shape 3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2" name="Google Shape;3832;p40"/>
          <p:cNvSpPr/>
          <p:nvPr/>
        </p:nvSpPr>
        <p:spPr>
          <a:xfrm>
            <a:off x="75" y="-340350"/>
            <a:ext cx="9143893" cy="5483843"/>
          </a:xfrm>
          <a:custGeom>
            <a:rect b="b" l="l" r="r" t="t"/>
            <a:pathLst>
              <a:path extrusionOk="0" h="72576" w="121015">
                <a:moveTo>
                  <a:pt x="8470" y="62150"/>
                </a:moveTo>
                <a:lnTo>
                  <a:pt x="8470" y="0"/>
                </a:lnTo>
                <a:lnTo>
                  <a:pt x="8108" y="0"/>
                </a:lnTo>
                <a:lnTo>
                  <a:pt x="8108" y="62150"/>
                </a:lnTo>
                <a:lnTo>
                  <a:pt x="0" y="62150"/>
                </a:lnTo>
                <a:lnTo>
                  <a:pt x="0" y="62545"/>
                </a:lnTo>
                <a:lnTo>
                  <a:pt x="36714" y="62545"/>
                </a:lnTo>
                <a:lnTo>
                  <a:pt x="36714" y="72576"/>
                </a:lnTo>
                <a:lnTo>
                  <a:pt x="37804" y="72576"/>
                </a:lnTo>
                <a:lnTo>
                  <a:pt x="37804" y="62545"/>
                </a:lnTo>
                <a:lnTo>
                  <a:pt x="39279" y="62545"/>
                </a:lnTo>
                <a:lnTo>
                  <a:pt x="39279" y="72576"/>
                </a:lnTo>
                <a:lnTo>
                  <a:pt x="40370" y="72576"/>
                </a:lnTo>
                <a:lnTo>
                  <a:pt x="40370" y="62545"/>
                </a:lnTo>
                <a:lnTo>
                  <a:pt x="41848" y="62545"/>
                </a:lnTo>
                <a:lnTo>
                  <a:pt x="41848" y="72576"/>
                </a:lnTo>
                <a:lnTo>
                  <a:pt x="42935" y="72576"/>
                </a:lnTo>
                <a:lnTo>
                  <a:pt x="42935" y="62545"/>
                </a:lnTo>
                <a:lnTo>
                  <a:pt x="44414" y="62545"/>
                </a:lnTo>
                <a:lnTo>
                  <a:pt x="44414" y="72576"/>
                </a:lnTo>
                <a:lnTo>
                  <a:pt x="45504" y="72576"/>
                </a:lnTo>
                <a:lnTo>
                  <a:pt x="45504" y="62545"/>
                </a:lnTo>
                <a:lnTo>
                  <a:pt x="46979" y="62545"/>
                </a:lnTo>
                <a:lnTo>
                  <a:pt x="46979" y="72576"/>
                </a:lnTo>
                <a:lnTo>
                  <a:pt x="48069" y="72576"/>
                </a:lnTo>
                <a:lnTo>
                  <a:pt x="48069" y="62545"/>
                </a:lnTo>
                <a:lnTo>
                  <a:pt x="49545" y="62545"/>
                </a:lnTo>
                <a:lnTo>
                  <a:pt x="49545" y="72576"/>
                </a:lnTo>
                <a:lnTo>
                  <a:pt x="50635" y="72576"/>
                </a:lnTo>
                <a:lnTo>
                  <a:pt x="50635" y="62545"/>
                </a:lnTo>
                <a:lnTo>
                  <a:pt x="121014" y="62545"/>
                </a:lnTo>
                <a:lnTo>
                  <a:pt x="121014" y="62150"/>
                </a:lnTo>
                <a:lnTo>
                  <a:pt x="115628" y="62150"/>
                </a:lnTo>
                <a:lnTo>
                  <a:pt x="115628" y="0"/>
                </a:lnTo>
                <a:lnTo>
                  <a:pt x="115266" y="0"/>
                </a:lnTo>
                <a:lnTo>
                  <a:pt x="115266" y="62150"/>
                </a:lnTo>
                <a:lnTo>
                  <a:pt x="102318" y="62150"/>
                </a:lnTo>
                <a:lnTo>
                  <a:pt x="102318" y="0"/>
                </a:lnTo>
                <a:lnTo>
                  <a:pt x="101952" y="0"/>
                </a:lnTo>
                <a:lnTo>
                  <a:pt x="101952" y="62150"/>
                </a:lnTo>
                <a:lnTo>
                  <a:pt x="88400" y="62150"/>
                </a:lnTo>
                <a:lnTo>
                  <a:pt x="88400" y="0"/>
                </a:lnTo>
                <a:lnTo>
                  <a:pt x="88038" y="0"/>
                </a:lnTo>
                <a:lnTo>
                  <a:pt x="88038" y="62150"/>
                </a:lnTo>
                <a:lnTo>
                  <a:pt x="74544" y="62150"/>
                </a:lnTo>
                <a:lnTo>
                  <a:pt x="74544" y="0"/>
                </a:lnTo>
                <a:lnTo>
                  <a:pt x="74182" y="0"/>
                </a:lnTo>
                <a:lnTo>
                  <a:pt x="74182" y="62150"/>
                </a:lnTo>
                <a:lnTo>
                  <a:pt x="61233" y="62150"/>
                </a:lnTo>
                <a:lnTo>
                  <a:pt x="61233" y="0"/>
                </a:lnTo>
                <a:lnTo>
                  <a:pt x="60871" y="0"/>
                </a:lnTo>
                <a:lnTo>
                  <a:pt x="60871" y="62150"/>
                </a:lnTo>
                <a:lnTo>
                  <a:pt x="48043" y="62150"/>
                </a:lnTo>
                <a:lnTo>
                  <a:pt x="48043" y="0"/>
                </a:lnTo>
                <a:lnTo>
                  <a:pt x="47678" y="0"/>
                </a:lnTo>
                <a:lnTo>
                  <a:pt x="47678" y="62150"/>
                </a:lnTo>
                <a:lnTo>
                  <a:pt x="34974" y="62150"/>
                </a:lnTo>
                <a:lnTo>
                  <a:pt x="34974" y="0"/>
                </a:lnTo>
                <a:lnTo>
                  <a:pt x="34609" y="0"/>
                </a:lnTo>
                <a:lnTo>
                  <a:pt x="34609" y="62150"/>
                </a:lnTo>
                <a:lnTo>
                  <a:pt x="21660" y="62150"/>
                </a:lnTo>
                <a:lnTo>
                  <a:pt x="21660" y="0"/>
                </a:lnTo>
                <a:lnTo>
                  <a:pt x="21298" y="0"/>
                </a:lnTo>
                <a:lnTo>
                  <a:pt x="21298" y="62150"/>
                </a:lnTo>
                <a:close/>
                <a:moveTo>
                  <a:pt x="19026" y="59954"/>
                </a:moveTo>
                <a:lnTo>
                  <a:pt x="10990" y="59954"/>
                </a:lnTo>
                <a:lnTo>
                  <a:pt x="10990" y="12018"/>
                </a:lnTo>
                <a:lnTo>
                  <a:pt x="19026" y="12018"/>
                </a:lnTo>
                <a:close/>
                <a:moveTo>
                  <a:pt x="10624" y="60349"/>
                </a:moveTo>
                <a:lnTo>
                  <a:pt x="19388" y="60349"/>
                </a:lnTo>
                <a:lnTo>
                  <a:pt x="19388" y="11624"/>
                </a:lnTo>
                <a:lnTo>
                  <a:pt x="10624" y="11624"/>
                </a:lnTo>
                <a:close/>
                <a:moveTo>
                  <a:pt x="32337" y="59954"/>
                </a:moveTo>
                <a:lnTo>
                  <a:pt x="24301" y="59954"/>
                </a:lnTo>
                <a:lnTo>
                  <a:pt x="24301" y="12018"/>
                </a:lnTo>
                <a:lnTo>
                  <a:pt x="32337" y="12018"/>
                </a:lnTo>
                <a:close/>
                <a:moveTo>
                  <a:pt x="23938" y="60349"/>
                </a:moveTo>
                <a:lnTo>
                  <a:pt x="32699" y="60349"/>
                </a:lnTo>
                <a:lnTo>
                  <a:pt x="32699" y="11624"/>
                </a:lnTo>
                <a:lnTo>
                  <a:pt x="23938" y="11624"/>
                </a:lnTo>
                <a:close/>
                <a:moveTo>
                  <a:pt x="45406" y="59954"/>
                </a:moveTo>
                <a:lnTo>
                  <a:pt x="37370" y="59954"/>
                </a:lnTo>
                <a:lnTo>
                  <a:pt x="37370" y="12018"/>
                </a:lnTo>
                <a:lnTo>
                  <a:pt x="45406" y="12018"/>
                </a:lnTo>
                <a:close/>
                <a:moveTo>
                  <a:pt x="37008" y="60349"/>
                </a:moveTo>
                <a:lnTo>
                  <a:pt x="45772" y="60349"/>
                </a:lnTo>
                <a:lnTo>
                  <a:pt x="45772" y="11624"/>
                </a:lnTo>
                <a:lnTo>
                  <a:pt x="37008" y="11624"/>
                </a:lnTo>
                <a:close/>
                <a:moveTo>
                  <a:pt x="58596" y="59954"/>
                </a:moveTo>
                <a:lnTo>
                  <a:pt x="50560" y="59954"/>
                </a:lnTo>
                <a:lnTo>
                  <a:pt x="50560" y="12018"/>
                </a:lnTo>
                <a:lnTo>
                  <a:pt x="58596" y="12018"/>
                </a:lnTo>
                <a:close/>
                <a:moveTo>
                  <a:pt x="50198" y="60349"/>
                </a:moveTo>
                <a:lnTo>
                  <a:pt x="58962" y="60349"/>
                </a:lnTo>
                <a:lnTo>
                  <a:pt x="58962" y="11624"/>
                </a:lnTo>
                <a:lnTo>
                  <a:pt x="50198" y="11624"/>
                </a:lnTo>
                <a:close/>
                <a:moveTo>
                  <a:pt x="71910" y="59954"/>
                </a:moveTo>
                <a:lnTo>
                  <a:pt x="63871" y="59954"/>
                </a:lnTo>
                <a:lnTo>
                  <a:pt x="63871" y="12018"/>
                </a:lnTo>
                <a:lnTo>
                  <a:pt x="71910" y="12018"/>
                </a:lnTo>
                <a:close/>
                <a:moveTo>
                  <a:pt x="63508" y="60349"/>
                </a:moveTo>
                <a:lnTo>
                  <a:pt x="72272" y="60349"/>
                </a:lnTo>
                <a:lnTo>
                  <a:pt x="72272" y="11624"/>
                </a:lnTo>
                <a:lnTo>
                  <a:pt x="63508" y="11624"/>
                </a:lnTo>
                <a:close/>
                <a:moveTo>
                  <a:pt x="85766" y="59954"/>
                </a:moveTo>
                <a:lnTo>
                  <a:pt x="77726" y="59954"/>
                </a:lnTo>
                <a:lnTo>
                  <a:pt x="77726" y="12018"/>
                </a:lnTo>
                <a:lnTo>
                  <a:pt x="85766" y="12018"/>
                </a:lnTo>
                <a:close/>
                <a:moveTo>
                  <a:pt x="77364" y="60349"/>
                </a:moveTo>
                <a:lnTo>
                  <a:pt x="86128" y="60349"/>
                </a:lnTo>
                <a:lnTo>
                  <a:pt x="86128" y="11624"/>
                </a:lnTo>
                <a:lnTo>
                  <a:pt x="77364" y="11624"/>
                </a:lnTo>
                <a:close/>
                <a:moveTo>
                  <a:pt x="99680" y="59954"/>
                </a:moveTo>
                <a:lnTo>
                  <a:pt x="91644" y="59954"/>
                </a:lnTo>
                <a:lnTo>
                  <a:pt x="91644" y="12018"/>
                </a:lnTo>
                <a:lnTo>
                  <a:pt x="99680" y="12018"/>
                </a:lnTo>
                <a:close/>
                <a:moveTo>
                  <a:pt x="91279" y="60349"/>
                </a:moveTo>
                <a:lnTo>
                  <a:pt x="100046" y="60349"/>
                </a:lnTo>
                <a:lnTo>
                  <a:pt x="100046" y="11624"/>
                </a:lnTo>
                <a:lnTo>
                  <a:pt x="91279" y="11624"/>
                </a:lnTo>
                <a:close/>
                <a:moveTo>
                  <a:pt x="104864" y="59954"/>
                </a:moveTo>
                <a:lnTo>
                  <a:pt x="112903" y="59954"/>
                </a:lnTo>
                <a:lnTo>
                  <a:pt x="112903" y="12018"/>
                </a:lnTo>
                <a:lnTo>
                  <a:pt x="104864" y="12018"/>
                </a:lnTo>
                <a:close/>
                <a:moveTo>
                  <a:pt x="113265" y="60349"/>
                </a:moveTo>
                <a:lnTo>
                  <a:pt x="104501" y="60349"/>
                </a:lnTo>
                <a:lnTo>
                  <a:pt x="104501" y="11624"/>
                </a:lnTo>
                <a:lnTo>
                  <a:pt x="113265" y="11624"/>
                </a:lnTo>
                <a:close/>
                <a:moveTo>
                  <a:pt x="119924" y="72576"/>
                </a:moveTo>
                <a:lnTo>
                  <a:pt x="119924" y="62545"/>
                </a:lnTo>
                <a:lnTo>
                  <a:pt x="118834" y="62545"/>
                </a:lnTo>
                <a:lnTo>
                  <a:pt x="118834" y="72576"/>
                </a:lnTo>
                <a:close/>
                <a:moveTo>
                  <a:pt x="117358" y="72576"/>
                </a:moveTo>
                <a:lnTo>
                  <a:pt x="116268" y="72576"/>
                </a:lnTo>
                <a:lnTo>
                  <a:pt x="116268" y="62545"/>
                </a:lnTo>
                <a:lnTo>
                  <a:pt x="117358" y="62545"/>
                </a:lnTo>
                <a:close/>
                <a:moveTo>
                  <a:pt x="113703" y="72576"/>
                </a:moveTo>
                <a:lnTo>
                  <a:pt x="114793" y="72576"/>
                </a:lnTo>
                <a:lnTo>
                  <a:pt x="114793" y="62545"/>
                </a:lnTo>
                <a:lnTo>
                  <a:pt x="113703" y="62545"/>
                </a:lnTo>
                <a:close/>
                <a:moveTo>
                  <a:pt x="112224" y="72576"/>
                </a:moveTo>
                <a:lnTo>
                  <a:pt x="111137" y="72576"/>
                </a:lnTo>
                <a:lnTo>
                  <a:pt x="111137" y="62545"/>
                </a:lnTo>
                <a:lnTo>
                  <a:pt x="112224" y="62545"/>
                </a:lnTo>
                <a:close/>
                <a:moveTo>
                  <a:pt x="108568" y="72576"/>
                </a:moveTo>
                <a:lnTo>
                  <a:pt x="109659" y="72576"/>
                </a:lnTo>
                <a:lnTo>
                  <a:pt x="109659" y="62545"/>
                </a:lnTo>
                <a:lnTo>
                  <a:pt x="108568" y="62545"/>
                </a:lnTo>
                <a:close/>
                <a:moveTo>
                  <a:pt x="107093" y="72576"/>
                </a:moveTo>
                <a:lnTo>
                  <a:pt x="106003" y="72576"/>
                </a:lnTo>
                <a:lnTo>
                  <a:pt x="106003" y="62545"/>
                </a:lnTo>
                <a:lnTo>
                  <a:pt x="107093" y="62545"/>
                </a:lnTo>
                <a:close/>
                <a:moveTo>
                  <a:pt x="103437" y="72576"/>
                </a:moveTo>
                <a:lnTo>
                  <a:pt x="104527" y="72576"/>
                </a:lnTo>
                <a:lnTo>
                  <a:pt x="104527" y="62545"/>
                </a:lnTo>
                <a:lnTo>
                  <a:pt x="103437" y="62545"/>
                </a:lnTo>
                <a:close/>
                <a:moveTo>
                  <a:pt x="101959" y="72576"/>
                </a:moveTo>
                <a:lnTo>
                  <a:pt x="100872" y="72576"/>
                </a:lnTo>
                <a:lnTo>
                  <a:pt x="100872" y="62545"/>
                </a:lnTo>
                <a:lnTo>
                  <a:pt x="101959" y="62545"/>
                </a:lnTo>
                <a:close/>
                <a:moveTo>
                  <a:pt x="98306" y="72576"/>
                </a:moveTo>
                <a:lnTo>
                  <a:pt x="99393" y="72576"/>
                </a:lnTo>
                <a:lnTo>
                  <a:pt x="99393" y="62545"/>
                </a:lnTo>
                <a:lnTo>
                  <a:pt x="98306" y="62545"/>
                </a:lnTo>
                <a:close/>
                <a:moveTo>
                  <a:pt x="96828" y="72576"/>
                </a:moveTo>
                <a:lnTo>
                  <a:pt x="95737" y="72576"/>
                </a:lnTo>
                <a:lnTo>
                  <a:pt x="95737" y="62545"/>
                </a:lnTo>
                <a:lnTo>
                  <a:pt x="96828" y="62545"/>
                </a:lnTo>
                <a:close/>
                <a:moveTo>
                  <a:pt x="93172" y="72576"/>
                </a:moveTo>
                <a:lnTo>
                  <a:pt x="94262" y="72576"/>
                </a:lnTo>
                <a:lnTo>
                  <a:pt x="94262" y="62545"/>
                </a:lnTo>
                <a:lnTo>
                  <a:pt x="93172" y="62545"/>
                </a:lnTo>
                <a:close/>
                <a:moveTo>
                  <a:pt x="91697" y="72576"/>
                </a:moveTo>
                <a:lnTo>
                  <a:pt x="90606" y="72576"/>
                </a:lnTo>
                <a:lnTo>
                  <a:pt x="90606" y="62545"/>
                </a:lnTo>
                <a:lnTo>
                  <a:pt x="91697" y="62545"/>
                </a:lnTo>
                <a:close/>
                <a:moveTo>
                  <a:pt x="88041" y="72576"/>
                </a:moveTo>
                <a:lnTo>
                  <a:pt x="89128" y="72576"/>
                </a:lnTo>
                <a:lnTo>
                  <a:pt x="89128" y="62545"/>
                </a:lnTo>
                <a:lnTo>
                  <a:pt x="88041" y="62545"/>
                </a:lnTo>
                <a:close/>
                <a:moveTo>
                  <a:pt x="86562" y="72576"/>
                </a:moveTo>
                <a:lnTo>
                  <a:pt x="85472" y="72576"/>
                </a:lnTo>
                <a:lnTo>
                  <a:pt x="85472" y="62545"/>
                </a:lnTo>
                <a:lnTo>
                  <a:pt x="86562" y="62545"/>
                </a:lnTo>
                <a:close/>
                <a:moveTo>
                  <a:pt x="82907" y="72576"/>
                </a:moveTo>
                <a:lnTo>
                  <a:pt x="83997" y="72576"/>
                </a:lnTo>
                <a:lnTo>
                  <a:pt x="83997" y="62545"/>
                </a:lnTo>
                <a:lnTo>
                  <a:pt x="82907" y="62545"/>
                </a:lnTo>
                <a:close/>
                <a:moveTo>
                  <a:pt x="81431" y="72576"/>
                </a:moveTo>
                <a:lnTo>
                  <a:pt x="80341" y="72576"/>
                </a:lnTo>
                <a:lnTo>
                  <a:pt x="80341" y="62545"/>
                </a:lnTo>
                <a:lnTo>
                  <a:pt x="81431" y="62545"/>
                </a:lnTo>
                <a:close/>
                <a:moveTo>
                  <a:pt x="77775" y="72576"/>
                </a:moveTo>
                <a:lnTo>
                  <a:pt x="78862" y="72576"/>
                </a:lnTo>
                <a:lnTo>
                  <a:pt x="78862" y="62545"/>
                </a:lnTo>
                <a:lnTo>
                  <a:pt x="77775" y="62545"/>
                </a:lnTo>
                <a:close/>
                <a:moveTo>
                  <a:pt x="76297" y="72576"/>
                </a:moveTo>
                <a:lnTo>
                  <a:pt x="75210" y="72576"/>
                </a:lnTo>
                <a:lnTo>
                  <a:pt x="75210" y="62545"/>
                </a:lnTo>
                <a:lnTo>
                  <a:pt x="76297" y="62545"/>
                </a:lnTo>
                <a:close/>
                <a:moveTo>
                  <a:pt x="72641" y="72576"/>
                </a:moveTo>
                <a:lnTo>
                  <a:pt x="73731" y="72576"/>
                </a:lnTo>
                <a:lnTo>
                  <a:pt x="73731" y="62545"/>
                </a:lnTo>
                <a:lnTo>
                  <a:pt x="72641" y="62545"/>
                </a:lnTo>
                <a:close/>
                <a:moveTo>
                  <a:pt x="71166" y="72576"/>
                </a:moveTo>
                <a:lnTo>
                  <a:pt x="70076" y="72576"/>
                </a:lnTo>
                <a:lnTo>
                  <a:pt x="70076" y="62545"/>
                </a:lnTo>
                <a:lnTo>
                  <a:pt x="71166" y="62545"/>
                </a:lnTo>
                <a:close/>
                <a:moveTo>
                  <a:pt x="67510" y="72576"/>
                </a:moveTo>
                <a:lnTo>
                  <a:pt x="68600" y="72576"/>
                </a:lnTo>
                <a:lnTo>
                  <a:pt x="68600" y="62545"/>
                </a:lnTo>
                <a:lnTo>
                  <a:pt x="67510" y="62545"/>
                </a:lnTo>
                <a:close/>
                <a:moveTo>
                  <a:pt x="66031" y="72576"/>
                </a:moveTo>
                <a:lnTo>
                  <a:pt x="64945" y="72576"/>
                </a:lnTo>
                <a:lnTo>
                  <a:pt x="64945" y="62545"/>
                </a:lnTo>
                <a:lnTo>
                  <a:pt x="66031" y="62545"/>
                </a:lnTo>
                <a:close/>
                <a:moveTo>
                  <a:pt x="62376" y="72576"/>
                </a:moveTo>
                <a:lnTo>
                  <a:pt x="63466" y="72576"/>
                </a:lnTo>
                <a:lnTo>
                  <a:pt x="63466" y="62545"/>
                </a:lnTo>
                <a:lnTo>
                  <a:pt x="62376" y="62545"/>
                </a:lnTo>
                <a:close/>
                <a:moveTo>
                  <a:pt x="60900" y="72576"/>
                </a:moveTo>
                <a:lnTo>
                  <a:pt x="59810" y="72576"/>
                </a:lnTo>
                <a:lnTo>
                  <a:pt x="59810" y="62545"/>
                </a:lnTo>
                <a:lnTo>
                  <a:pt x="60900" y="62545"/>
                </a:lnTo>
                <a:close/>
                <a:moveTo>
                  <a:pt x="57245" y="72576"/>
                </a:moveTo>
                <a:lnTo>
                  <a:pt x="58335" y="72576"/>
                </a:lnTo>
                <a:lnTo>
                  <a:pt x="58335" y="62545"/>
                </a:lnTo>
                <a:lnTo>
                  <a:pt x="57245" y="62545"/>
                </a:lnTo>
                <a:close/>
                <a:moveTo>
                  <a:pt x="55766" y="72576"/>
                </a:moveTo>
                <a:lnTo>
                  <a:pt x="54679" y="72576"/>
                </a:lnTo>
                <a:lnTo>
                  <a:pt x="54679" y="62545"/>
                </a:lnTo>
                <a:lnTo>
                  <a:pt x="55766" y="62545"/>
                </a:lnTo>
                <a:close/>
                <a:moveTo>
                  <a:pt x="52114" y="72576"/>
                </a:moveTo>
                <a:lnTo>
                  <a:pt x="53201" y="72576"/>
                </a:lnTo>
                <a:lnTo>
                  <a:pt x="53201" y="62545"/>
                </a:lnTo>
                <a:lnTo>
                  <a:pt x="52114" y="62545"/>
                </a:lnTo>
                <a:close/>
                <a:moveTo>
                  <a:pt x="35239" y="72576"/>
                </a:moveTo>
                <a:lnTo>
                  <a:pt x="34148" y="72576"/>
                </a:lnTo>
                <a:lnTo>
                  <a:pt x="34148" y="62545"/>
                </a:lnTo>
                <a:lnTo>
                  <a:pt x="35239" y="62545"/>
                </a:lnTo>
                <a:close/>
                <a:moveTo>
                  <a:pt x="31583" y="72576"/>
                </a:moveTo>
                <a:lnTo>
                  <a:pt x="32670" y="72576"/>
                </a:lnTo>
                <a:lnTo>
                  <a:pt x="32670" y="62545"/>
                </a:lnTo>
                <a:lnTo>
                  <a:pt x="31583" y="62545"/>
                </a:lnTo>
                <a:close/>
                <a:moveTo>
                  <a:pt x="30104" y="72576"/>
                </a:moveTo>
                <a:lnTo>
                  <a:pt x="29014" y="72576"/>
                </a:lnTo>
                <a:lnTo>
                  <a:pt x="29014" y="62545"/>
                </a:lnTo>
                <a:lnTo>
                  <a:pt x="30104" y="62545"/>
                </a:lnTo>
                <a:close/>
                <a:moveTo>
                  <a:pt x="26448" y="72576"/>
                </a:moveTo>
                <a:lnTo>
                  <a:pt x="27539" y="72576"/>
                </a:lnTo>
                <a:lnTo>
                  <a:pt x="27539" y="62545"/>
                </a:lnTo>
                <a:lnTo>
                  <a:pt x="26448" y="62545"/>
                </a:lnTo>
                <a:close/>
                <a:moveTo>
                  <a:pt x="24973" y="72576"/>
                </a:moveTo>
                <a:lnTo>
                  <a:pt x="23883" y="72576"/>
                </a:lnTo>
                <a:lnTo>
                  <a:pt x="23883" y="62545"/>
                </a:lnTo>
                <a:lnTo>
                  <a:pt x="24973" y="62545"/>
                </a:lnTo>
                <a:close/>
                <a:moveTo>
                  <a:pt x="21317" y="72576"/>
                </a:moveTo>
                <a:lnTo>
                  <a:pt x="22404" y="72576"/>
                </a:lnTo>
                <a:lnTo>
                  <a:pt x="22404" y="62545"/>
                </a:lnTo>
                <a:lnTo>
                  <a:pt x="21317" y="62545"/>
                </a:lnTo>
                <a:close/>
                <a:moveTo>
                  <a:pt x="19839" y="72576"/>
                </a:moveTo>
                <a:lnTo>
                  <a:pt x="18752" y="72576"/>
                </a:lnTo>
                <a:lnTo>
                  <a:pt x="18752" y="62545"/>
                </a:lnTo>
                <a:lnTo>
                  <a:pt x="19839" y="62545"/>
                </a:lnTo>
                <a:close/>
                <a:moveTo>
                  <a:pt x="16183" y="72576"/>
                </a:moveTo>
                <a:lnTo>
                  <a:pt x="17273" y="72576"/>
                </a:lnTo>
                <a:lnTo>
                  <a:pt x="17273" y="62545"/>
                </a:lnTo>
                <a:lnTo>
                  <a:pt x="16183" y="62545"/>
                </a:lnTo>
                <a:close/>
                <a:moveTo>
                  <a:pt x="14708" y="72576"/>
                </a:moveTo>
                <a:lnTo>
                  <a:pt x="13689" y="72576"/>
                </a:lnTo>
                <a:lnTo>
                  <a:pt x="13618" y="72576"/>
                </a:lnTo>
                <a:lnTo>
                  <a:pt x="13618" y="70594"/>
                </a:lnTo>
                <a:lnTo>
                  <a:pt x="13618" y="62545"/>
                </a:lnTo>
                <a:lnTo>
                  <a:pt x="14708" y="62545"/>
                </a:lnTo>
                <a:close/>
                <a:moveTo>
                  <a:pt x="11052" y="72576"/>
                </a:moveTo>
                <a:lnTo>
                  <a:pt x="12142" y="72576"/>
                </a:lnTo>
                <a:lnTo>
                  <a:pt x="12142" y="62545"/>
                </a:lnTo>
                <a:lnTo>
                  <a:pt x="11052" y="62545"/>
                </a:lnTo>
                <a:close/>
                <a:moveTo>
                  <a:pt x="9573" y="72576"/>
                </a:moveTo>
                <a:lnTo>
                  <a:pt x="8486" y="72576"/>
                </a:lnTo>
                <a:lnTo>
                  <a:pt x="8486" y="62545"/>
                </a:lnTo>
                <a:lnTo>
                  <a:pt x="9573" y="62545"/>
                </a:lnTo>
                <a:close/>
                <a:moveTo>
                  <a:pt x="5918" y="72576"/>
                </a:moveTo>
                <a:lnTo>
                  <a:pt x="7008" y="72576"/>
                </a:lnTo>
                <a:lnTo>
                  <a:pt x="7008" y="62545"/>
                </a:lnTo>
                <a:lnTo>
                  <a:pt x="5918" y="62545"/>
                </a:lnTo>
                <a:close/>
                <a:moveTo>
                  <a:pt x="4442" y="72576"/>
                </a:moveTo>
                <a:lnTo>
                  <a:pt x="3352" y="72576"/>
                </a:lnTo>
                <a:lnTo>
                  <a:pt x="3352" y="62545"/>
                </a:lnTo>
                <a:lnTo>
                  <a:pt x="4442" y="62545"/>
                </a:lnTo>
                <a:close/>
                <a:moveTo>
                  <a:pt x="787" y="72576"/>
                </a:moveTo>
                <a:lnTo>
                  <a:pt x="1877" y="72576"/>
                </a:lnTo>
                <a:lnTo>
                  <a:pt x="1877" y="62545"/>
                </a:lnTo>
                <a:lnTo>
                  <a:pt x="787" y="62545"/>
                </a:lnTo>
                <a:close/>
                <a:moveTo>
                  <a:pt x="118174" y="59954"/>
                </a:moveTo>
                <a:lnTo>
                  <a:pt x="121014" y="59954"/>
                </a:lnTo>
                <a:lnTo>
                  <a:pt x="121014" y="60349"/>
                </a:lnTo>
                <a:lnTo>
                  <a:pt x="117812" y="60349"/>
                </a:lnTo>
                <a:lnTo>
                  <a:pt x="117812" y="11624"/>
                </a:lnTo>
                <a:lnTo>
                  <a:pt x="121014" y="11624"/>
                </a:lnTo>
                <a:lnTo>
                  <a:pt x="121014" y="12018"/>
                </a:lnTo>
                <a:lnTo>
                  <a:pt x="118174" y="12018"/>
                </a:lnTo>
                <a:close/>
                <a:moveTo>
                  <a:pt x="0" y="11624"/>
                </a:moveTo>
                <a:lnTo>
                  <a:pt x="0" y="12018"/>
                </a:lnTo>
                <a:lnTo>
                  <a:pt x="5836" y="12018"/>
                </a:lnTo>
                <a:lnTo>
                  <a:pt x="5836" y="59954"/>
                </a:lnTo>
                <a:lnTo>
                  <a:pt x="0" y="59954"/>
                </a:lnTo>
                <a:lnTo>
                  <a:pt x="0" y="60349"/>
                </a:lnTo>
                <a:lnTo>
                  <a:pt x="6198" y="60349"/>
                </a:lnTo>
                <a:lnTo>
                  <a:pt x="6198" y="11624"/>
                </a:lnTo>
                <a:close/>
              </a:path>
            </a:pathLst>
          </a:custGeom>
          <a:solidFill>
            <a:srgbClr val="200C0C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3" name="Google Shape;3833;p40"/>
          <p:cNvGrpSpPr/>
          <p:nvPr/>
        </p:nvGrpSpPr>
        <p:grpSpPr>
          <a:xfrm flipH="1" rot="10800000">
            <a:off x="4641056" y="1148396"/>
            <a:ext cx="4083663" cy="4398750"/>
            <a:chOff x="4601725" y="2029200"/>
            <a:chExt cx="2775925" cy="1584450"/>
          </a:xfrm>
        </p:grpSpPr>
        <p:sp>
          <p:nvSpPr>
            <p:cNvPr id="3834" name="Google Shape;3834;p40"/>
            <p:cNvSpPr/>
            <p:nvPr/>
          </p:nvSpPr>
          <p:spPr>
            <a:xfrm>
              <a:off x="4601725" y="2029200"/>
              <a:ext cx="2775925" cy="1584450"/>
            </a:xfrm>
            <a:custGeom>
              <a:rect b="b" l="l" r="r" t="t"/>
              <a:pathLst>
                <a:path extrusionOk="0" h="63378" w="111037">
                  <a:moveTo>
                    <a:pt x="0" y="0"/>
                  </a:moveTo>
                  <a:lnTo>
                    <a:pt x="0" y="63012"/>
                  </a:lnTo>
                  <a:lnTo>
                    <a:pt x="111036" y="63377"/>
                  </a:lnTo>
                  <a:lnTo>
                    <a:pt x="109300" y="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40"/>
            <p:cNvSpPr/>
            <p:nvPr/>
          </p:nvSpPr>
          <p:spPr>
            <a:xfrm>
              <a:off x="4648800" y="2072025"/>
              <a:ext cx="2652800" cy="1501800"/>
            </a:xfrm>
            <a:custGeom>
              <a:rect b="b" l="l" r="r" t="t"/>
              <a:pathLst>
                <a:path extrusionOk="0" h="60072" w="106112">
                  <a:moveTo>
                    <a:pt x="1" y="1"/>
                  </a:moveTo>
                  <a:lnTo>
                    <a:pt x="1" y="60072"/>
                  </a:lnTo>
                  <a:lnTo>
                    <a:pt x="106111" y="60072"/>
                  </a:lnTo>
                  <a:lnTo>
                    <a:pt x="106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40"/>
            <p:cNvSpPr/>
            <p:nvPr/>
          </p:nvSpPr>
          <p:spPr>
            <a:xfrm>
              <a:off x="4648800" y="2065925"/>
              <a:ext cx="2658825" cy="1507900"/>
            </a:xfrm>
            <a:custGeom>
              <a:rect b="b" l="l" r="r" t="t"/>
              <a:pathLst>
                <a:path extrusionOk="0" h="60316" w="106353">
                  <a:moveTo>
                    <a:pt x="106353" y="0"/>
                  </a:moveTo>
                  <a:lnTo>
                    <a:pt x="1" y="245"/>
                  </a:lnTo>
                  <a:lnTo>
                    <a:pt x="1" y="60316"/>
                  </a:lnTo>
                  <a:lnTo>
                    <a:pt x="26710" y="60316"/>
                  </a:lnTo>
                  <a:lnTo>
                    <a:pt x="582" y="60071"/>
                  </a:lnTo>
                  <a:lnTo>
                    <a:pt x="1306" y="983"/>
                  </a:lnTo>
                  <a:lnTo>
                    <a:pt x="105481" y="777"/>
                  </a:lnTo>
                  <a:lnTo>
                    <a:pt x="105096" y="60316"/>
                  </a:lnTo>
                  <a:lnTo>
                    <a:pt x="106111" y="60316"/>
                  </a:lnTo>
                  <a:lnTo>
                    <a:pt x="1063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37" name="Google Shape;3837;p40"/>
          <p:cNvGrpSpPr/>
          <p:nvPr/>
        </p:nvGrpSpPr>
        <p:grpSpPr>
          <a:xfrm>
            <a:off x="419156" y="1148396"/>
            <a:ext cx="4083663" cy="4398750"/>
            <a:chOff x="4601725" y="2029200"/>
            <a:chExt cx="2775925" cy="1584450"/>
          </a:xfrm>
        </p:grpSpPr>
        <p:sp>
          <p:nvSpPr>
            <p:cNvPr id="3838" name="Google Shape;3838;p40"/>
            <p:cNvSpPr/>
            <p:nvPr/>
          </p:nvSpPr>
          <p:spPr>
            <a:xfrm>
              <a:off x="4601725" y="2029200"/>
              <a:ext cx="2775925" cy="1584450"/>
            </a:xfrm>
            <a:custGeom>
              <a:rect b="b" l="l" r="r" t="t"/>
              <a:pathLst>
                <a:path extrusionOk="0" h="63378" w="111037">
                  <a:moveTo>
                    <a:pt x="0" y="0"/>
                  </a:moveTo>
                  <a:lnTo>
                    <a:pt x="0" y="63012"/>
                  </a:lnTo>
                  <a:lnTo>
                    <a:pt x="111036" y="63377"/>
                  </a:lnTo>
                  <a:lnTo>
                    <a:pt x="109300" y="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40"/>
            <p:cNvSpPr/>
            <p:nvPr/>
          </p:nvSpPr>
          <p:spPr>
            <a:xfrm>
              <a:off x="4648800" y="2072025"/>
              <a:ext cx="2652800" cy="1501800"/>
            </a:xfrm>
            <a:custGeom>
              <a:rect b="b" l="l" r="r" t="t"/>
              <a:pathLst>
                <a:path extrusionOk="0" h="60072" w="106112">
                  <a:moveTo>
                    <a:pt x="1" y="1"/>
                  </a:moveTo>
                  <a:lnTo>
                    <a:pt x="1" y="60072"/>
                  </a:lnTo>
                  <a:lnTo>
                    <a:pt x="106111" y="60072"/>
                  </a:lnTo>
                  <a:lnTo>
                    <a:pt x="106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40"/>
            <p:cNvSpPr/>
            <p:nvPr/>
          </p:nvSpPr>
          <p:spPr>
            <a:xfrm>
              <a:off x="4648800" y="2065925"/>
              <a:ext cx="2658825" cy="1507900"/>
            </a:xfrm>
            <a:custGeom>
              <a:rect b="b" l="l" r="r" t="t"/>
              <a:pathLst>
                <a:path extrusionOk="0" h="60316" w="106353">
                  <a:moveTo>
                    <a:pt x="106353" y="0"/>
                  </a:moveTo>
                  <a:lnTo>
                    <a:pt x="1" y="245"/>
                  </a:lnTo>
                  <a:lnTo>
                    <a:pt x="1" y="60316"/>
                  </a:lnTo>
                  <a:lnTo>
                    <a:pt x="26710" y="60316"/>
                  </a:lnTo>
                  <a:lnTo>
                    <a:pt x="582" y="60071"/>
                  </a:lnTo>
                  <a:lnTo>
                    <a:pt x="1306" y="983"/>
                  </a:lnTo>
                  <a:lnTo>
                    <a:pt x="105481" y="777"/>
                  </a:lnTo>
                  <a:lnTo>
                    <a:pt x="105096" y="60316"/>
                  </a:lnTo>
                  <a:lnTo>
                    <a:pt x="106111" y="60316"/>
                  </a:lnTo>
                  <a:lnTo>
                    <a:pt x="1063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1" name="Google Shape;3841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42" name="Google Shape;3842;p40"/>
          <p:cNvSpPr txBox="1"/>
          <p:nvPr>
            <p:ph idx="1" type="subTitle"/>
          </p:nvPr>
        </p:nvSpPr>
        <p:spPr>
          <a:xfrm>
            <a:off x="4834739" y="1855275"/>
            <a:ext cx="3585900" cy="27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43" name="Google Shape;3843;p40"/>
          <p:cNvSpPr txBox="1"/>
          <p:nvPr>
            <p:ph idx="2" type="subTitle"/>
          </p:nvPr>
        </p:nvSpPr>
        <p:spPr>
          <a:xfrm>
            <a:off x="723361" y="1855275"/>
            <a:ext cx="3585900" cy="27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44" name="Google Shape;3844;p40"/>
          <p:cNvSpPr txBox="1"/>
          <p:nvPr>
            <p:ph idx="3" type="subTitle"/>
          </p:nvPr>
        </p:nvSpPr>
        <p:spPr>
          <a:xfrm>
            <a:off x="723361" y="1537639"/>
            <a:ext cx="3585900" cy="3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b="1" sz="20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3845" name="Google Shape;3845;p40"/>
          <p:cNvSpPr txBox="1"/>
          <p:nvPr>
            <p:ph idx="4" type="subTitle"/>
          </p:nvPr>
        </p:nvSpPr>
        <p:spPr>
          <a:xfrm>
            <a:off x="4834736" y="1537639"/>
            <a:ext cx="3585900" cy="3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b="1" sz="20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grpSp>
        <p:nvGrpSpPr>
          <p:cNvPr id="3846" name="Google Shape;3846;p40"/>
          <p:cNvGrpSpPr/>
          <p:nvPr/>
        </p:nvGrpSpPr>
        <p:grpSpPr>
          <a:xfrm flipH="1">
            <a:off x="7721194" y="-48"/>
            <a:ext cx="1545717" cy="643657"/>
            <a:chOff x="3581827" y="1018053"/>
            <a:chExt cx="924914" cy="385169"/>
          </a:xfrm>
        </p:grpSpPr>
        <p:sp>
          <p:nvSpPr>
            <p:cNvPr id="3847" name="Google Shape;3847;p40"/>
            <p:cNvSpPr/>
            <p:nvPr/>
          </p:nvSpPr>
          <p:spPr>
            <a:xfrm>
              <a:off x="4087437" y="1018053"/>
              <a:ext cx="16410" cy="162606"/>
            </a:xfrm>
            <a:custGeom>
              <a:rect b="b" l="l" r="r" t="t"/>
              <a:pathLst>
                <a:path extrusionOk="0" h="3379" w="341">
                  <a:moveTo>
                    <a:pt x="1" y="0"/>
                  </a:moveTo>
                  <a:lnTo>
                    <a:pt x="1" y="3378"/>
                  </a:lnTo>
                  <a:lnTo>
                    <a:pt x="340" y="337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40"/>
            <p:cNvSpPr/>
            <p:nvPr/>
          </p:nvSpPr>
          <p:spPr>
            <a:xfrm>
              <a:off x="3998701" y="1236524"/>
              <a:ext cx="158708" cy="158516"/>
            </a:xfrm>
            <a:custGeom>
              <a:rect b="b" l="l" r="r" t="t"/>
              <a:pathLst>
                <a:path extrusionOk="0" h="3294" w="3298">
                  <a:moveTo>
                    <a:pt x="1649" y="0"/>
                  </a:moveTo>
                  <a:cubicBezTo>
                    <a:pt x="738" y="0"/>
                    <a:pt x="0" y="738"/>
                    <a:pt x="0" y="1649"/>
                  </a:cubicBezTo>
                  <a:cubicBezTo>
                    <a:pt x="0" y="2556"/>
                    <a:pt x="738" y="3294"/>
                    <a:pt x="1649" y="3294"/>
                  </a:cubicBezTo>
                  <a:cubicBezTo>
                    <a:pt x="2559" y="3294"/>
                    <a:pt x="3297" y="2556"/>
                    <a:pt x="3297" y="1649"/>
                  </a:cubicBezTo>
                  <a:cubicBezTo>
                    <a:pt x="3297" y="738"/>
                    <a:pt x="2559" y="0"/>
                    <a:pt x="1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40"/>
            <p:cNvSpPr/>
            <p:nvPr/>
          </p:nvSpPr>
          <p:spPr>
            <a:xfrm>
              <a:off x="3581827" y="1155295"/>
              <a:ext cx="924914" cy="247927"/>
            </a:xfrm>
            <a:custGeom>
              <a:rect b="b" l="l" r="r" t="t"/>
              <a:pathLst>
                <a:path extrusionOk="0" h="5152" w="19220">
                  <a:moveTo>
                    <a:pt x="10828" y="1"/>
                  </a:moveTo>
                  <a:lnTo>
                    <a:pt x="1" y="2615"/>
                  </a:lnTo>
                  <a:lnTo>
                    <a:pt x="19219" y="5152"/>
                  </a:lnTo>
                  <a:lnTo>
                    <a:pt x="108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0" name="Google Shape;3850;p40"/>
          <p:cNvGrpSpPr/>
          <p:nvPr/>
        </p:nvGrpSpPr>
        <p:grpSpPr>
          <a:xfrm>
            <a:off x="-750847" y="1859742"/>
            <a:ext cx="1350507" cy="3468304"/>
            <a:chOff x="2837825" y="2297842"/>
            <a:chExt cx="786322" cy="2019509"/>
          </a:xfrm>
        </p:grpSpPr>
        <p:sp>
          <p:nvSpPr>
            <p:cNvPr id="3851" name="Google Shape;3851;p40"/>
            <p:cNvSpPr/>
            <p:nvPr/>
          </p:nvSpPr>
          <p:spPr>
            <a:xfrm>
              <a:off x="2837825" y="2297842"/>
              <a:ext cx="786322" cy="2019509"/>
            </a:xfrm>
            <a:custGeom>
              <a:rect b="b" l="l" r="r" t="t"/>
              <a:pathLst>
                <a:path extrusionOk="0" h="41966" w="16340">
                  <a:moveTo>
                    <a:pt x="480" y="0"/>
                  </a:moveTo>
                  <a:lnTo>
                    <a:pt x="0" y="41966"/>
                  </a:lnTo>
                  <a:lnTo>
                    <a:pt x="16340" y="41966"/>
                  </a:lnTo>
                  <a:lnTo>
                    <a:pt x="148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40"/>
            <p:cNvSpPr/>
            <p:nvPr/>
          </p:nvSpPr>
          <p:spPr>
            <a:xfrm>
              <a:off x="2842830" y="3258778"/>
              <a:ext cx="679875" cy="618615"/>
            </a:xfrm>
            <a:custGeom>
              <a:rect b="b" l="l" r="r" t="t"/>
              <a:pathLst>
                <a:path extrusionOk="0" h="12855" w="14128">
                  <a:moveTo>
                    <a:pt x="2951" y="1"/>
                  </a:moveTo>
                  <a:lnTo>
                    <a:pt x="108" y="3323"/>
                  </a:lnTo>
                  <a:lnTo>
                    <a:pt x="0" y="12854"/>
                  </a:lnTo>
                  <a:lnTo>
                    <a:pt x="11686" y="12854"/>
                  </a:lnTo>
                  <a:lnTo>
                    <a:pt x="14127" y="7622"/>
                  </a:lnTo>
                  <a:lnTo>
                    <a:pt x="14127" y="3323"/>
                  </a:lnTo>
                  <a:lnTo>
                    <a:pt x="2951" y="1"/>
                  </a:lnTo>
                  <a:close/>
                </a:path>
              </a:pathLst>
            </a:custGeom>
            <a:solidFill>
              <a:srgbClr val="200C0C">
                <a:alpha val="3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40"/>
            <p:cNvSpPr/>
            <p:nvPr/>
          </p:nvSpPr>
          <p:spPr>
            <a:xfrm>
              <a:off x="2956059" y="2892670"/>
              <a:ext cx="533342" cy="434161"/>
            </a:xfrm>
            <a:custGeom>
              <a:rect b="b" l="l" r="r" t="t"/>
              <a:pathLst>
                <a:path extrusionOk="0" h="9022" w="11083">
                  <a:moveTo>
                    <a:pt x="10606" y="160"/>
                  </a:moveTo>
                  <a:lnTo>
                    <a:pt x="10919" y="8865"/>
                  </a:lnTo>
                  <a:lnTo>
                    <a:pt x="157" y="8865"/>
                  </a:lnTo>
                  <a:lnTo>
                    <a:pt x="157" y="160"/>
                  </a:lnTo>
                  <a:close/>
                  <a:moveTo>
                    <a:pt x="1" y="0"/>
                  </a:moveTo>
                  <a:lnTo>
                    <a:pt x="1" y="9022"/>
                  </a:lnTo>
                  <a:lnTo>
                    <a:pt x="11082" y="9022"/>
                  </a:lnTo>
                  <a:lnTo>
                    <a:pt x="107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40"/>
            <p:cNvSpPr/>
            <p:nvPr/>
          </p:nvSpPr>
          <p:spPr>
            <a:xfrm>
              <a:off x="3111394" y="3217490"/>
              <a:ext cx="231421" cy="57843"/>
            </a:xfrm>
            <a:custGeom>
              <a:rect b="b" l="l" r="r" t="t"/>
              <a:pathLst>
                <a:path extrusionOk="0" h="1202" w="4809">
                  <a:moveTo>
                    <a:pt x="1" y="0"/>
                  </a:moveTo>
                  <a:lnTo>
                    <a:pt x="1" y="1201"/>
                  </a:lnTo>
                  <a:lnTo>
                    <a:pt x="4809" y="1201"/>
                  </a:lnTo>
                  <a:lnTo>
                    <a:pt x="48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40"/>
            <p:cNvSpPr/>
            <p:nvPr/>
          </p:nvSpPr>
          <p:spPr>
            <a:xfrm>
              <a:off x="3127900" y="3225959"/>
              <a:ext cx="123338" cy="33205"/>
            </a:xfrm>
            <a:custGeom>
              <a:rect b="b" l="l" r="r" t="t"/>
              <a:pathLst>
                <a:path extrusionOk="0" h="690" w="2563">
                  <a:moveTo>
                    <a:pt x="1" y="0"/>
                  </a:moveTo>
                  <a:lnTo>
                    <a:pt x="1" y="689"/>
                  </a:lnTo>
                  <a:lnTo>
                    <a:pt x="2563" y="689"/>
                  </a:lnTo>
                  <a:lnTo>
                    <a:pt x="25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40"/>
            <p:cNvSpPr/>
            <p:nvPr/>
          </p:nvSpPr>
          <p:spPr>
            <a:xfrm>
              <a:off x="2957791" y="3288613"/>
              <a:ext cx="350669" cy="197495"/>
            </a:xfrm>
            <a:custGeom>
              <a:rect b="b" l="l" r="r" t="t"/>
              <a:pathLst>
                <a:path extrusionOk="0" h="4104" w="7287">
                  <a:moveTo>
                    <a:pt x="1" y="1"/>
                  </a:moveTo>
                  <a:lnTo>
                    <a:pt x="1" y="4104"/>
                  </a:lnTo>
                  <a:lnTo>
                    <a:pt x="7286" y="4104"/>
                  </a:lnTo>
                  <a:lnTo>
                    <a:pt x="7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40"/>
            <p:cNvSpPr/>
            <p:nvPr/>
          </p:nvSpPr>
          <p:spPr>
            <a:xfrm>
              <a:off x="3032427" y="3223120"/>
              <a:ext cx="282623" cy="117563"/>
            </a:xfrm>
            <a:custGeom>
              <a:rect b="b" l="l" r="r" t="t"/>
              <a:pathLst>
                <a:path extrusionOk="0" h="2443" w="5873">
                  <a:moveTo>
                    <a:pt x="232" y="1"/>
                  </a:moveTo>
                  <a:cubicBezTo>
                    <a:pt x="232" y="1"/>
                    <a:pt x="0" y="973"/>
                    <a:pt x="33" y="2011"/>
                  </a:cubicBezTo>
                  <a:lnTo>
                    <a:pt x="5872" y="2442"/>
                  </a:lnTo>
                  <a:lnTo>
                    <a:pt x="5810" y="1123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40"/>
            <p:cNvSpPr/>
            <p:nvPr/>
          </p:nvSpPr>
          <p:spPr>
            <a:xfrm>
              <a:off x="3014045" y="3261617"/>
              <a:ext cx="350621" cy="197495"/>
            </a:xfrm>
            <a:custGeom>
              <a:rect b="b" l="l" r="r" t="t"/>
              <a:pathLst>
                <a:path extrusionOk="0" h="4104" w="7286">
                  <a:moveTo>
                    <a:pt x="0" y="0"/>
                  </a:moveTo>
                  <a:lnTo>
                    <a:pt x="0" y="4103"/>
                  </a:lnTo>
                  <a:lnTo>
                    <a:pt x="7286" y="4103"/>
                  </a:lnTo>
                  <a:lnTo>
                    <a:pt x="72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40"/>
            <p:cNvSpPr/>
            <p:nvPr/>
          </p:nvSpPr>
          <p:spPr>
            <a:xfrm>
              <a:off x="3157446" y="3266766"/>
              <a:ext cx="302546" cy="54090"/>
            </a:xfrm>
            <a:custGeom>
              <a:rect b="b" l="l" r="r" t="t"/>
              <a:pathLst>
                <a:path extrusionOk="0" h="1124" w="6287">
                  <a:moveTo>
                    <a:pt x="6287" y="1"/>
                  </a:moveTo>
                  <a:lnTo>
                    <a:pt x="17" y="305"/>
                  </a:lnTo>
                  <a:lnTo>
                    <a:pt x="0" y="886"/>
                  </a:lnTo>
                  <a:lnTo>
                    <a:pt x="5980" y="1124"/>
                  </a:lnTo>
                  <a:lnTo>
                    <a:pt x="6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40"/>
            <p:cNvSpPr/>
            <p:nvPr/>
          </p:nvSpPr>
          <p:spPr>
            <a:xfrm>
              <a:off x="3115966" y="3294917"/>
              <a:ext cx="371987" cy="197495"/>
            </a:xfrm>
            <a:custGeom>
              <a:rect b="b" l="l" r="r" t="t"/>
              <a:pathLst>
                <a:path extrusionOk="0" h="4104" w="7730">
                  <a:moveTo>
                    <a:pt x="1" y="0"/>
                  </a:moveTo>
                  <a:lnTo>
                    <a:pt x="1" y="4103"/>
                  </a:lnTo>
                  <a:lnTo>
                    <a:pt x="7730" y="4103"/>
                  </a:lnTo>
                  <a:lnTo>
                    <a:pt x="7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40"/>
            <p:cNvSpPr/>
            <p:nvPr/>
          </p:nvSpPr>
          <p:spPr>
            <a:xfrm>
              <a:off x="3133722" y="3338563"/>
              <a:ext cx="354230" cy="197495"/>
            </a:xfrm>
            <a:custGeom>
              <a:rect b="b" l="l" r="r" t="t"/>
              <a:pathLst>
                <a:path extrusionOk="0" h="4104" w="7361">
                  <a:moveTo>
                    <a:pt x="0" y="1"/>
                  </a:moveTo>
                  <a:lnTo>
                    <a:pt x="0" y="4103"/>
                  </a:lnTo>
                  <a:lnTo>
                    <a:pt x="7361" y="4103"/>
                  </a:lnTo>
                  <a:lnTo>
                    <a:pt x="73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40"/>
            <p:cNvSpPr/>
            <p:nvPr/>
          </p:nvSpPr>
          <p:spPr>
            <a:xfrm>
              <a:off x="2959860" y="3434084"/>
              <a:ext cx="90663" cy="307118"/>
            </a:xfrm>
            <a:custGeom>
              <a:rect b="b" l="l" r="r" t="t"/>
              <a:pathLst>
                <a:path extrusionOk="0" h="6382" w="1884">
                  <a:moveTo>
                    <a:pt x="0" y="0"/>
                  </a:moveTo>
                  <a:lnTo>
                    <a:pt x="0" y="6381"/>
                  </a:lnTo>
                  <a:lnTo>
                    <a:pt x="813" y="6381"/>
                  </a:lnTo>
                  <a:lnTo>
                    <a:pt x="1884" y="0"/>
                  </a:lnTo>
                  <a:close/>
                </a:path>
              </a:pathLst>
            </a:custGeom>
            <a:solidFill>
              <a:srgbClr val="8A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40"/>
            <p:cNvSpPr/>
            <p:nvPr/>
          </p:nvSpPr>
          <p:spPr>
            <a:xfrm>
              <a:off x="2959860" y="3511801"/>
              <a:ext cx="340563" cy="19393"/>
            </a:xfrm>
            <a:custGeom>
              <a:rect b="b" l="l" r="r" t="t"/>
              <a:pathLst>
                <a:path extrusionOk="0" h="403" w="7077">
                  <a:moveTo>
                    <a:pt x="0" y="1"/>
                  </a:moveTo>
                  <a:lnTo>
                    <a:pt x="0" y="402"/>
                  </a:lnTo>
                  <a:lnTo>
                    <a:pt x="7077" y="402"/>
                  </a:lnTo>
                  <a:lnTo>
                    <a:pt x="7077" y="1"/>
                  </a:lnTo>
                  <a:close/>
                </a:path>
              </a:pathLst>
            </a:custGeom>
            <a:solidFill>
              <a:srgbClr val="20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40"/>
            <p:cNvSpPr/>
            <p:nvPr/>
          </p:nvSpPr>
          <p:spPr>
            <a:xfrm>
              <a:off x="2959860" y="3563194"/>
              <a:ext cx="340563" cy="19345"/>
            </a:xfrm>
            <a:custGeom>
              <a:rect b="b" l="l" r="r" t="t"/>
              <a:pathLst>
                <a:path extrusionOk="0" h="402" w="7077">
                  <a:moveTo>
                    <a:pt x="0" y="0"/>
                  </a:moveTo>
                  <a:lnTo>
                    <a:pt x="0" y="402"/>
                  </a:lnTo>
                  <a:lnTo>
                    <a:pt x="7077" y="402"/>
                  </a:lnTo>
                  <a:lnTo>
                    <a:pt x="7077" y="0"/>
                  </a:lnTo>
                  <a:close/>
                </a:path>
              </a:pathLst>
            </a:custGeom>
            <a:solidFill>
              <a:srgbClr val="20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40"/>
            <p:cNvSpPr/>
            <p:nvPr/>
          </p:nvSpPr>
          <p:spPr>
            <a:xfrm>
              <a:off x="2956059" y="2395528"/>
              <a:ext cx="513996" cy="434209"/>
            </a:xfrm>
            <a:custGeom>
              <a:rect b="b" l="l" r="r" t="t"/>
              <a:pathLst>
                <a:path extrusionOk="0" h="9023" w="10681">
                  <a:moveTo>
                    <a:pt x="10204" y="157"/>
                  </a:moveTo>
                  <a:lnTo>
                    <a:pt x="10521" y="8866"/>
                  </a:lnTo>
                  <a:lnTo>
                    <a:pt x="157" y="8866"/>
                  </a:lnTo>
                  <a:lnTo>
                    <a:pt x="157" y="157"/>
                  </a:lnTo>
                  <a:close/>
                  <a:moveTo>
                    <a:pt x="1" y="1"/>
                  </a:moveTo>
                  <a:lnTo>
                    <a:pt x="1" y="9022"/>
                  </a:lnTo>
                  <a:lnTo>
                    <a:pt x="10681" y="9022"/>
                  </a:lnTo>
                  <a:lnTo>
                    <a:pt x="103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40"/>
            <p:cNvSpPr/>
            <p:nvPr/>
          </p:nvSpPr>
          <p:spPr>
            <a:xfrm>
              <a:off x="2956059" y="3860681"/>
              <a:ext cx="575738" cy="434017"/>
            </a:xfrm>
            <a:custGeom>
              <a:rect b="b" l="l" r="r" t="t"/>
              <a:pathLst>
                <a:path extrusionOk="0" h="9019" w="11964">
                  <a:moveTo>
                    <a:pt x="11591" y="157"/>
                  </a:moveTo>
                  <a:lnTo>
                    <a:pt x="11804" y="8862"/>
                  </a:lnTo>
                  <a:lnTo>
                    <a:pt x="157" y="8862"/>
                  </a:lnTo>
                  <a:lnTo>
                    <a:pt x="157" y="157"/>
                  </a:lnTo>
                  <a:close/>
                  <a:moveTo>
                    <a:pt x="1" y="0"/>
                  </a:moveTo>
                  <a:lnTo>
                    <a:pt x="1" y="9019"/>
                  </a:lnTo>
                  <a:lnTo>
                    <a:pt x="11964" y="9019"/>
                  </a:lnTo>
                  <a:lnTo>
                    <a:pt x="11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40"/>
            <p:cNvSpPr/>
            <p:nvPr/>
          </p:nvSpPr>
          <p:spPr>
            <a:xfrm>
              <a:off x="2932816" y="3370468"/>
              <a:ext cx="614043" cy="426462"/>
            </a:xfrm>
            <a:custGeom>
              <a:rect b="b" l="l" r="r" t="t"/>
              <a:pathLst>
                <a:path extrusionOk="0" h="8862" w="12760">
                  <a:moveTo>
                    <a:pt x="1" y="0"/>
                  </a:moveTo>
                  <a:lnTo>
                    <a:pt x="1" y="8862"/>
                  </a:lnTo>
                  <a:lnTo>
                    <a:pt x="12760" y="8862"/>
                  </a:lnTo>
                  <a:lnTo>
                    <a:pt x="127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40"/>
            <p:cNvSpPr/>
            <p:nvPr/>
          </p:nvSpPr>
          <p:spPr>
            <a:xfrm>
              <a:off x="2932816" y="3370468"/>
              <a:ext cx="614043" cy="426462"/>
            </a:xfrm>
            <a:custGeom>
              <a:rect b="b" l="l" r="r" t="t"/>
              <a:pathLst>
                <a:path extrusionOk="0" h="8862" w="12760">
                  <a:moveTo>
                    <a:pt x="1" y="0"/>
                  </a:moveTo>
                  <a:lnTo>
                    <a:pt x="1" y="8862"/>
                  </a:lnTo>
                  <a:lnTo>
                    <a:pt x="12760" y="8862"/>
                  </a:lnTo>
                  <a:lnTo>
                    <a:pt x="12760" y="0"/>
                  </a:ln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40"/>
            <p:cNvSpPr/>
            <p:nvPr/>
          </p:nvSpPr>
          <p:spPr>
            <a:xfrm>
              <a:off x="3120200" y="3650486"/>
              <a:ext cx="267561" cy="57891"/>
            </a:xfrm>
            <a:custGeom>
              <a:rect b="b" l="l" r="r" t="t"/>
              <a:pathLst>
                <a:path extrusionOk="0" h="1203" w="5560">
                  <a:moveTo>
                    <a:pt x="1" y="1"/>
                  </a:moveTo>
                  <a:lnTo>
                    <a:pt x="1" y="1202"/>
                  </a:lnTo>
                  <a:lnTo>
                    <a:pt x="5559" y="1202"/>
                  </a:lnTo>
                  <a:lnTo>
                    <a:pt x="55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40"/>
            <p:cNvSpPr/>
            <p:nvPr/>
          </p:nvSpPr>
          <p:spPr>
            <a:xfrm>
              <a:off x="3133578" y="3658186"/>
              <a:ext cx="199516" cy="39316"/>
            </a:xfrm>
            <a:custGeom>
              <a:rect b="b" l="l" r="r" t="t"/>
              <a:pathLst>
                <a:path extrusionOk="0" h="817" w="4146">
                  <a:moveTo>
                    <a:pt x="0" y="1"/>
                  </a:moveTo>
                  <a:lnTo>
                    <a:pt x="0" y="817"/>
                  </a:lnTo>
                  <a:lnTo>
                    <a:pt x="4146" y="817"/>
                  </a:lnTo>
                  <a:lnTo>
                    <a:pt x="41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40"/>
            <p:cNvSpPr/>
            <p:nvPr/>
          </p:nvSpPr>
          <p:spPr>
            <a:xfrm>
              <a:off x="3111394" y="2698693"/>
              <a:ext cx="216022" cy="57843"/>
            </a:xfrm>
            <a:custGeom>
              <a:rect b="b" l="l" r="r" t="t"/>
              <a:pathLst>
                <a:path extrusionOk="0" h="1202" w="4489">
                  <a:moveTo>
                    <a:pt x="1" y="0"/>
                  </a:moveTo>
                  <a:lnTo>
                    <a:pt x="1" y="1201"/>
                  </a:lnTo>
                  <a:lnTo>
                    <a:pt x="4489" y="1201"/>
                  </a:lnTo>
                  <a:lnTo>
                    <a:pt x="4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40"/>
            <p:cNvSpPr/>
            <p:nvPr/>
          </p:nvSpPr>
          <p:spPr>
            <a:xfrm>
              <a:off x="3127900" y="2707162"/>
              <a:ext cx="123338" cy="33205"/>
            </a:xfrm>
            <a:custGeom>
              <a:rect b="b" l="l" r="r" t="t"/>
              <a:pathLst>
                <a:path extrusionOk="0" h="690" w="2563">
                  <a:moveTo>
                    <a:pt x="1" y="0"/>
                  </a:moveTo>
                  <a:lnTo>
                    <a:pt x="1" y="689"/>
                  </a:lnTo>
                  <a:lnTo>
                    <a:pt x="2563" y="689"/>
                  </a:lnTo>
                  <a:lnTo>
                    <a:pt x="25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73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41"/>
          <p:cNvSpPr/>
          <p:nvPr/>
        </p:nvSpPr>
        <p:spPr>
          <a:xfrm>
            <a:off x="75" y="-340350"/>
            <a:ext cx="9143893" cy="5483843"/>
          </a:xfrm>
          <a:custGeom>
            <a:rect b="b" l="l" r="r" t="t"/>
            <a:pathLst>
              <a:path extrusionOk="0" h="72576" w="121015">
                <a:moveTo>
                  <a:pt x="8470" y="62150"/>
                </a:moveTo>
                <a:lnTo>
                  <a:pt x="8470" y="0"/>
                </a:lnTo>
                <a:lnTo>
                  <a:pt x="8108" y="0"/>
                </a:lnTo>
                <a:lnTo>
                  <a:pt x="8108" y="62150"/>
                </a:lnTo>
                <a:lnTo>
                  <a:pt x="0" y="62150"/>
                </a:lnTo>
                <a:lnTo>
                  <a:pt x="0" y="62545"/>
                </a:lnTo>
                <a:lnTo>
                  <a:pt x="36714" y="62545"/>
                </a:lnTo>
                <a:lnTo>
                  <a:pt x="36714" y="72576"/>
                </a:lnTo>
                <a:lnTo>
                  <a:pt x="37804" y="72576"/>
                </a:lnTo>
                <a:lnTo>
                  <a:pt x="37804" y="62545"/>
                </a:lnTo>
                <a:lnTo>
                  <a:pt x="39279" y="62545"/>
                </a:lnTo>
                <a:lnTo>
                  <a:pt x="39279" y="72576"/>
                </a:lnTo>
                <a:lnTo>
                  <a:pt x="40370" y="72576"/>
                </a:lnTo>
                <a:lnTo>
                  <a:pt x="40370" y="62545"/>
                </a:lnTo>
                <a:lnTo>
                  <a:pt x="41848" y="62545"/>
                </a:lnTo>
                <a:lnTo>
                  <a:pt x="41848" y="72576"/>
                </a:lnTo>
                <a:lnTo>
                  <a:pt x="42935" y="72576"/>
                </a:lnTo>
                <a:lnTo>
                  <a:pt x="42935" y="62545"/>
                </a:lnTo>
                <a:lnTo>
                  <a:pt x="44414" y="62545"/>
                </a:lnTo>
                <a:lnTo>
                  <a:pt x="44414" y="72576"/>
                </a:lnTo>
                <a:lnTo>
                  <a:pt x="45504" y="72576"/>
                </a:lnTo>
                <a:lnTo>
                  <a:pt x="45504" y="62545"/>
                </a:lnTo>
                <a:lnTo>
                  <a:pt x="46979" y="62545"/>
                </a:lnTo>
                <a:lnTo>
                  <a:pt x="46979" y="72576"/>
                </a:lnTo>
                <a:lnTo>
                  <a:pt x="48069" y="72576"/>
                </a:lnTo>
                <a:lnTo>
                  <a:pt x="48069" y="62545"/>
                </a:lnTo>
                <a:lnTo>
                  <a:pt x="49545" y="62545"/>
                </a:lnTo>
                <a:lnTo>
                  <a:pt x="49545" y="72576"/>
                </a:lnTo>
                <a:lnTo>
                  <a:pt x="50635" y="72576"/>
                </a:lnTo>
                <a:lnTo>
                  <a:pt x="50635" y="62545"/>
                </a:lnTo>
                <a:lnTo>
                  <a:pt x="121014" y="62545"/>
                </a:lnTo>
                <a:lnTo>
                  <a:pt x="121014" y="62150"/>
                </a:lnTo>
                <a:lnTo>
                  <a:pt x="115628" y="62150"/>
                </a:lnTo>
                <a:lnTo>
                  <a:pt x="115628" y="0"/>
                </a:lnTo>
                <a:lnTo>
                  <a:pt x="115266" y="0"/>
                </a:lnTo>
                <a:lnTo>
                  <a:pt x="115266" y="62150"/>
                </a:lnTo>
                <a:lnTo>
                  <a:pt x="102318" y="62150"/>
                </a:lnTo>
                <a:lnTo>
                  <a:pt x="102318" y="0"/>
                </a:lnTo>
                <a:lnTo>
                  <a:pt x="101952" y="0"/>
                </a:lnTo>
                <a:lnTo>
                  <a:pt x="101952" y="62150"/>
                </a:lnTo>
                <a:lnTo>
                  <a:pt x="88400" y="62150"/>
                </a:lnTo>
                <a:lnTo>
                  <a:pt x="88400" y="0"/>
                </a:lnTo>
                <a:lnTo>
                  <a:pt x="88038" y="0"/>
                </a:lnTo>
                <a:lnTo>
                  <a:pt x="88038" y="62150"/>
                </a:lnTo>
                <a:lnTo>
                  <a:pt x="74544" y="62150"/>
                </a:lnTo>
                <a:lnTo>
                  <a:pt x="74544" y="0"/>
                </a:lnTo>
                <a:lnTo>
                  <a:pt x="74182" y="0"/>
                </a:lnTo>
                <a:lnTo>
                  <a:pt x="74182" y="62150"/>
                </a:lnTo>
                <a:lnTo>
                  <a:pt x="61233" y="62150"/>
                </a:lnTo>
                <a:lnTo>
                  <a:pt x="61233" y="0"/>
                </a:lnTo>
                <a:lnTo>
                  <a:pt x="60871" y="0"/>
                </a:lnTo>
                <a:lnTo>
                  <a:pt x="60871" y="62150"/>
                </a:lnTo>
                <a:lnTo>
                  <a:pt x="48043" y="62150"/>
                </a:lnTo>
                <a:lnTo>
                  <a:pt x="48043" y="0"/>
                </a:lnTo>
                <a:lnTo>
                  <a:pt x="47678" y="0"/>
                </a:lnTo>
                <a:lnTo>
                  <a:pt x="47678" y="62150"/>
                </a:lnTo>
                <a:lnTo>
                  <a:pt x="34974" y="62150"/>
                </a:lnTo>
                <a:lnTo>
                  <a:pt x="34974" y="0"/>
                </a:lnTo>
                <a:lnTo>
                  <a:pt x="34609" y="0"/>
                </a:lnTo>
                <a:lnTo>
                  <a:pt x="34609" y="62150"/>
                </a:lnTo>
                <a:lnTo>
                  <a:pt x="21660" y="62150"/>
                </a:lnTo>
                <a:lnTo>
                  <a:pt x="21660" y="0"/>
                </a:lnTo>
                <a:lnTo>
                  <a:pt x="21298" y="0"/>
                </a:lnTo>
                <a:lnTo>
                  <a:pt x="21298" y="62150"/>
                </a:lnTo>
                <a:close/>
                <a:moveTo>
                  <a:pt x="19026" y="59954"/>
                </a:moveTo>
                <a:lnTo>
                  <a:pt x="10990" y="59954"/>
                </a:lnTo>
                <a:lnTo>
                  <a:pt x="10990" y="12018"/>
                </a:lnTo>
                <a:lnTo>
                  <a:pt x="19026" y="12018"/>
                </a:lnTo>
                <a:close/>
                <a:moveTo>
                  <a:pt x="10624" y="60349"/>
                </a:moveTo>
                <a:lnTo>
                  <a:pt x="19388" y="60349"/>
                </a:lnTo>
                <a:lnTo>
                  <a:pt x="19388" y="11624"/>
                </a:lnTo>
                <a:lnTo>
                  <a:pt x="10624" y="11624"/>
                </a:lnTo>
                <a:close/>
                <a:moveTo>
                  <a:pt x="32337" y="59954"/>
                </a:moveTo>
                <a:lnTo>
                  <a:pt x="24301" y="59954"/>
                </a:lnTo>
                <a:lnTo>
                  <a:pt x="24301" y="12018"/>
                </a:lnTo>
                <a:lnTo>
                  <a:pt x="32337" y="12018"/>
                </a:lnTo>
                <a:close/>
                <a:moveTo>
                  <a:pt x="23938" y="60349"/>
                </a:moveTo>
                <a:lnTo>
                  <a:pt x="32699" y="60349"/>
                </a:lnTo>
                <a:lnTo>
                  <a:pt x="32699" y="11624"/>
                </a:lnTo>
                <a:lnTo>
                  <a:pt x="23938" y="11624"/>
                </a:lnTo>
                <a:close/>
                <a:moveTo>
                  <a:pt x="45406" y="59954"/>
                </a:moveTo>
                <a:lnTo>
                  <a:pt x="37370" y="59954"/>
                </a:lnTo>
                <a:lnTo>
                  <a:pt x="37370" y="12018"/>
                </a:lnTo>
                <a:lnTo>
                  <a:pt x="45406" y="12018"/>
                </a:lnTo>
                <a:close/>
                <a:moveTo>
                  <a:pt x="37008" y="60349"/>
                </a:moveTo>
                <a:lnTo>
                  <a:pt x="45772" y="60349"/>
                </a:lnTo>
                <a:lnTo>
                  <a:pt x="45772" y="11624"/>
                </a:lnTo>
                <a:lnTo>
                  <a:pt x="37008" y="11624"/>
                </a:lnTo>
                <a:close/>
                <a:moveTo>
                  <a:pt x="58596" y="59954"/>
                </a:moveTo>
                <a:lnTo>
                  <a:pt x="50560" y="59954"/>
                </a:lnTo>
                <a:lnTo>
                  <a:pt x="50560" y="12018"/>
                </a:lnTo>
                <a:lnTo>
                  <a:pt x="58596" y="12018"/>
                </a:lnTo>
                <a:close/>
                <a:moveTo>
                  <a:pt x="50198" y="60349"/>
                </a:moveTo>
                <a:lnTo>
                  <a:pt x="58962" y="60349"/>
                </a:lnTo>
                <a:lnTo>
                  <a:pt x="58962" y="11624"/>
                </a:lnTo>
                <a:lnTo>
                  <a:pt x="50198" y="11624"/>
                </a:lnTo>
                <a:close/>
                <a:moveTo>
                  <a:pt x="71910" y="59954"/>
                </a:moveTo>
                <a:lnTo>
                  <a:pt x="63871" y="59954"/>
                </a:lnTo>
                <a:lnTo>
                  <a:pt x="63871" y="12018"/>
                </a:lnTo>
                <a:lnTo>
                  <a:pt x="71910" y="12018"/>
                </a:lnTo>
                <a:close/>
                <a:moveTo>
                  <a:pt x="63508" y="60349"/>
                </a:moveTo>
                <a:lnTo>
                  <a:pt x="72272" y="60349"/>
                </a:lnTo>
                <a:lnTo>
                  <a:pt x="72272" y="11624"/>
                </a:lnTo>
                <a:lnTo>
                  <a:pt x="63508" y="11624"/>
                </a:lnTo>
                <a:close/>
                <a:moveTo>
                  <a:pt x="85766" y="59954"/>
                </a:moveTo>
                <a:lnTo>
                  <a:pt x="77726" y="59954"/>
                </a:lnTo>
                <a:lnTo>
                  <a:pt x="77726" y="12018"/>
                </a:lnTo>
                <a:lnTo>
                  <a:pt x="85766" y="12018"/>
                </a:lnTo>
                <a:close/>
                <a:moveTo>
                  <a:pt x="77364" y="60349"/>
                </a:moveTo>
                <a:lnTo>
                  <a:pt x="86128" y="60349"/>
                </a:lnTo>
                <a:lnTo>
                  <a:pt x="86128" y="11624"/>
                </a:lnTo>
                <a:lnTo>
                  <a:pt x="77364" y="11624"/>
                </a:lnTo>
                <a:close/>
                <a:moveTo>
                  <a:pt x="99680" y="59954"/>
                </a:moveTo>
                <a:lnTo>
                  <a:pt x="91644" y="59954"/>
                </a:lnTo>
                <a:lnTo>
                  <a:pt x="91644" y="12018"/>
                </a:lnTo>
                <a:lnTo>
                  <a:pt x="99680" y="12018"/>
                </a:lnTo>
                <a:close/>
                <a:moveTo>
                  <a:pt x="91279" y="60349"/>
                </a:moveTo>
                <a:lnTo>
                  <a:pt x="100046" y="60349"/>
                </a:lnTo>
                <a:lnTo>
                  <a:pt x="100046" y="11624"/>
                </a:lnTo>
                <a:lnTo>
                  <a:pt x="91279" y="11624"/>
                </a:lnTo>
                <a:close/>
                <a:moveTo>
                  <a:pt x="104864" y="59954"/>
                </a:moveTo>
                <a:lnTo>
                  <a:pt x="112903" y="59954"/>
                </a:lnTo>
                <a:lnTo>
                  <a:pt x="112903" y="12018"/>
                </a:lnTo>
                <a:lnTo>
                  <a:pt x="104864" y="12018"/>
                </a:lnTo>
                <a:close/>
                <a:moveTo>
                  <a:pt x="113265" y="60349"/>
                </a:moveTo>
                <a:lnTo>
                  <a:pt x="104501" y="60349"/>
                </a:lnTo>
                <a:lnTo>
                  <a:pt x="104501" y="11624"/>
                </a:lnTo>
                <a:lnTo>
                  <a:pt x="113265" y="11624"/>
                </a:lnTo>
                <a:close/>
                <a:moveTo>
                  <a:pt x="119924" y="72576"/>
                </a:moveTo>
                <a:lnTo>
                  <a:pt x="119924" y="62545"/>
                </a:lnTo>
                <a:lnTo>
                  <a:pt x="118834" y="62545"/>
                </a:lnTo>
                <a:lnTo>
                  <a:pt x="118834" y="72576"/>
                </a:lnTo>
                <a:close/>
                <a:moveTo>
                  <a:pt x="117358" y="72576"/>
                </a:moveTo>
                <a:lnTo>
                  <a:pt x="116268" y="72576"/>
                </a:lnTo>
                <a:lnTo>
                  <a:pt x="116268" y="62545"/>
                </a:lnTo>
                <a:lnTo>
                  <a:pt x="117358" y="62545"/>
                </a:lnTo>
                <a:close/>
                <a:moveTo>
                  <a:pt x="113703" y="72576"/>
                </a:moveTo>
                <a:lnTo>
                  <a:pt x="114793" y="72576"/>
                </a:lnTo>
                <a:lnTo>
                  <a:pt x="114793" y="62545"/>
                </a:lnTo>
                <a:lnTo>
                  <a:pt x="113703" y="62545"/>
                </a:lnTo>
                <a:close/>
                <a:moveTo>
                  <a:pt x="112224" y="72576"/>
                </a:moveTo>
                <a:lnTo>
                  <a:pt x="111137" y="72576"/>
                </a:lnTo>
                <a:lnTo>
                  <a:pt x="111137" y="62545"/>
                </a:lnTo>
                <a:lnTo>
                  <a:pt x="112224" y="62545"/>
                </a:lnTo>
                <a:close/>
                <a:moveTo>
                  <a:pt x="108568" y="72576"/>
                </a:moveTo>
                <a:lnTo>
                  <a:pt x="109659" y="72576"/>
                </a:lnTo>
                <a:lnTo>
                  <a:pt x="109659" y="62545"/>
                </a:lnTo>
                <a:lnTo>
                  <a:pt x="108568" y="62545"/>
                </a:lnTo>
                <a:close/>
                <a:moveTo>
                  <a:pt x="107093" y="72576"/>
                </a:moveTo>
                <a:lnTo>
                  <a:pt x="106003" y="72576"/>
                </a:lnTo>
                <a:lnTo>
                  <a:pt x="106003" y="62545"/>
                </a:lnTo>
                <a:lnTo>
                  <a:pt x="107093" y="62545"/>
                </a:lnTo>
                <a:close/>
                <a:moveTo>
                  <a:pt x="103437" y="72576"/>
                </a:moveTo>
                <a:lnTo>
                  <a:pt x="104527" y="72576"/>
                </a:lnTo>
                <a:lnTo>
                  <a:pt x="104527" y="62545"/>
                </a:lnTo>
                <a:lnTo>
                  <a:pt x="103437" y="62545"/>
                </a:lnTo>
                <a:close/>
                <a:moveTo>
                  <a:pt x="101959" y="72576"/>
                </a:moveTo>
                <a:lnTo>
                  <a:pt x="100872" y="72576"/>
                </a:lnTo>
                <a:lnTo>
                  <a:pt x="100872" y="62545"/>
                </a:lnTo>
                <a:lnTo>
                  <a:pt x="101959" y="62545"/>
                </a:lnTo>
                <a:close/>
                <a:moveTo>
                  <a:pt x="98306" y="72576"/>
                </a:moveTo>
                <a:lnTo>
                  <a:pt x="99393" y="72576"/>
                </a:lnTo>
                <a:lnTo>
                  <a:pt x="99393" y="62545"/>
                </a:lnTo>
                <a:lnTo>
                  <a:pt x="98306" y="62545"/>
                </a:lnTo>
                <a:close/>
                <a:moveTo>
                  <a:pt x="96828" y="72576"/>
                </a:moveTo>
                <a:lnTo>
                  <a:pt x="95737" y="72576"/>
                </a:lnTo>
                <a:lnTo>
                  <a:pt x="95737" y="62545"/>
                </a:lnTo>
                <a:lnTo>
                  <a:pt x="96828" y="62545"/>
                </a:lnTo>
                <a:close/>
                <a:moveTo>
                  <a:pt x="93172" y="72576"/>
                </a:moveTo>
                <a:lnTo>
                  <a:pt x="94262" y="72576"/>
                </a:lnTo>
                <a:lnTo>
                  <a:pt x="94262" y="62545"/>
                </a:lnTo>
                <a:lnTo>
                  <a:pt x="93172" y="62545"/>
                </a:lnTo>
                <a:close/>
                <a:moveTo>
                  <a:pt x="91697" y="72576"/>
                </a:moveTo>
                <a:lnTo>
                  <a:pt x="90606" y="72576"/>
                </a:lnTo>
                <a:lnTo>
                  <a:pt x="90606" y="62545"/>
                </a:lnTo>
                <a:lnTo>
                  <a:pt x="91697" y="62545"/>
                </a:lnTo>
                <a:close/>
                <a:moveTo>
                  <a:pt x="88041" y="72576"/>
                </a:moveTo>
                <a:lnTo>
                  <a:pt x="89128" y="72576"/>
                </a:lnTo>
                <a:lnTo>
                  <a:pt x="89128" y="62545"/>
                </a:lnTo>
                <a:lnTo>
                  <a:pt x="88041" y="62545"/>
                </a:lnTo>
                <a:close/>
                <a:moveTo>
                  <a:pt x="86562" y="72576"/>
                </a:moveTo>
                <a:lnTo>
                  <a:pt x="85472" y="72576"/>
                </a:lnTo>
                <a:lnTo>
                  <a:pt x="85472" y="62545"/>
                </a:lnTo>
                <a:lnTo>
                  <a:pt x="86562" y="62545"/>
                </a:lnTo>
                <a:close/>
                <a:moveTo>
                  <a:pt x="82907" y="72576"/>
                </a:moveTo>
                <a:lnTo>
                  <a:pt x="83997" y="72576"/>
                </a:lnTo>
                <a:lnTo>
                  <a:pt x="83997" y="62545"/>
                </a:lnTo>
                <a:lnTo>
                  <a:pt x="82907" y="62545"/>
                </a:lnTo>
                <a:close/>
                <a:moveTo>
                  <a:pt x="81431" y="72576"/>
                </a:moveTo>
                <a:lnTo>
                  <a:pt x="80341" y="72576"/>
                </a:lnTo>
                <a:lnTo>
                  <a:pt x="80341" y="62545"/>
                </a:lnTo>
                <a:lnTo>
                  <a:pt x="81431" y="62545"/>
                </a:lnTo>
                <a:close/>
                <a:moveTo>
                  <a:pt x="77775" y="72576"/>
                </a:moveTo>
                <a:lnTo>
                  <a:pt x="78862" y="72576"/>
                </a:lnTo>
                <a:lnTo>
                  <a:pt x="78862" y="62545"/>
                </a:lnTo>
                <a:lnTo>
                  <a:pt x="77775" y="62545"/>
                </a:lnTo>
                <a:close/>
                <a:moveTo>
                  <a:pt x="76297" y="72576"/>
                </a:moveTo>
                <a:lnTo>
                  <a:pt x="75210" y="72576"/>
                </a:lnTo>
                <a:lnTo>
                  <a:pt x="75210" y="62545"/>
                </a:lnTo>
                <a:lnTo>
                  <a:pt x="76297" y="62545"/>
                </a:lnTo>
                <a:close/>
                <a:moveTo>
                  <a:pt x="72641" y="72576"/>
                </a:moveTo>
                <a:lnTo>
                  <a:pt x="73731" y="72576"/>
                </a:lnTo>
                <a:lnTo>
                  <a:pt x="73731" y="62545"/>
                </a:lnTo>
                <a:lnTo>
                  <a:pt x="72641" y="62545"/>
                </a:lnTo>
                <a:close/>
                <a:moveTo>
                  <a:pt x="71166" y="72576"/>
                </a:moveTo>
                <a:lnTo>
                  <a:pt x="70076" y="72576"/>
                </a:lnTo>
                <a:lnTo>
                  <a:pt x="70076" y="62545"/>
                </a:lnTo>
                <a:lnTo>
                  <a:pt x="71166" y="62545"/>
                </a:lnTo>
                <a:close/>
                <a:moveTo>
                  <a:pt x="67510" y="72576"/>
                </a:moveTo>
                <a:lnTo>
                  <a:pt x="68600" y="72576"/>
                </a:lnTo>
                <a:lnTo>
                  <a:pt x="68600" y="62545"/>
                </a:lnTo>
                <a:lnTo>
                  <a:pt x="67510" y="62545"/>
                </a:lnTo>
                <a:close/>
                <a:moveTo>
                  <a:pt x="66031" y="72576"/>
                </a:moveTo>
                <a:lnTo>
                  <a:pt x="64945" y="72576"/>
                </a:lnTo>
                <a:lnTo>
                  <a:pt x="64945" y="62545"/>
                </a:lnTo>
                <a:lnTo>
                  <a:pt x="66031" y="62545"/>
                </a:lnTo>
                <a:close/>
                <a:moveTo>
                  <a:pt x="62376" y="72576"/>
                </a:moveTo>
                <a:lnTo>
                  <a:pt x="63466" y="72576"/>
                </a:lnTo>
                <a:lnTo>
                  <a:pt x="63466" y="62545"/>
                </a:lnTo>
                <a:lnTo>
                  <a:pt x="62376" y="62545"/>
                </a:lnTo>
                <a:close/>
                <a:moveTo>
                  <a:pt x="60900" y="72576"/>
                </a:moveTo>
                <a:lnTo>
                  <a:pt x="59810" y="72576"/>
                </a:lnTo>
                <a:lnTo>
                  <a:pt x="59810" y="62545"/>
                </a:lnTo>
                <a:lnTo>
                  <a:pt x="60900" y="62545"/>
                </a:lnTo>
                <a:close/>
                <a:moveTo>
                  <a:pt x="57245" y="72576"/>
                </a:moveTo>
                <a:lnTo>
                  <a:pt x="58335" y="72576"/>
                </a:lnTo>
                <a:lnTo>
                  <a:pt x="58335" y="62545"/>
                </a:lnTo>
                <a:lnTo>
                  <a:pt x="57245" y="62545"/>
                </a:lnTo>
                <a:close/>
                <a:moveTo>
                  <a:pt x="55766" y="72576"/>
                </a:moveTo>
                <a:lnTo>
                  <a:pt x="54679" y="72576"/>
                </a:lnTo>
                <a:lnTo>
                  <a:pt x="54679" y="62545"/>
                </a:lnTo>
                <a:lnTo>
                  <a:pt x="55766" y="62545"/>
                </a:lnTo>
                <a:close/>
                <a:moveTo>
                  <a:pt x="52114" y="72576"/>
                </a:moveTo>
                <a:lnTo>
                  <a:pt x="53201" y="72576"/>
                </a:lnTo>
                <a:lnTo>
                  <a:pt x="53201" y="62545"/>
                </a:lnTo>
                <a:lnTo>
                  <a:pt x="52114" y="62545"/>
                </a:lnTo>
                <a:close/>
                <a:moveTo>
                  <a:pt x="35239" y="72576"/>
                </a:moveTo>
                <a:lnTo>
                  <a:pt x="34148" y="72576"/>
                </a:lnTo>
                <a:lnTo>
                  <a:pt x="34148" y="62545"/>
                </a:lnTo>
                <a:lnTo>
                  <a:pt x="35239" y="62545"/>
                </a:lnTo>
                <a:close/>
                <a:moveTo>
                  <a:pt x="31583" y="72576"/>
                </a:moveTo>
                <a:lnTo>
                  <a:pt x="32670" y="72576"/>
                </a:lnTo>
                <a:lnTo>
                  <a:pt x="32670" y="62545"/>
                </a:lnTo>
                <a:lnTo>
                  <a:pt x="31583" y="62545"/>
                </a:lnTo>
                <a:close/>
                <a:moveTo>
                  <a:pt x="30104" y="72576"/>
                </a:moveTo>
                <a:lnTo>
                  <a:pt x="29014" y="72576"/>
                </a:lnTo>
                <a:lnTo>
                  <a:pt x="29014" y="62545"/>
                </a:lnTo>
                <a:lnTo>
                  <a:pt x="30104" y="62545"/>
                </a:lnTo>
                <a:close/>
                <a:moveTo>
                  <a:pt x="26448" y="72576"/>
                </a:moveTo>
                <a:lnTo>
                  <a:pt x="27539" y="72576"/>
                </a:lnTo>
                <a:lnTo>
                  <a:pt x="27539" y="62545"/>
                </a:lnTo>
                <a:lnTo>
                  <a:pt x="26448" y="62545"/>
                </a:lnTo>
                <a:close/>
                <a:moveTo>
                  <a:pt x="24973" y="72576"/>
                </a:moveTo>
                <a:lnTo>
                  <a:pt x="23883" y="72576"/>
                </a:lnTo>
                <a:lnTo>
                  <a:pt x="23883" y="62545"/>
                </a:lnTo>
                <a:lnTo>
                  <a:pt x="24973" y="62545"/>
                </a:lnTo>
                <a:close/>
                <a:moveTo>
                  <a:pt x="21317" y="72576"/>
                </a:moveTo>
                <a:lnTo>
                  <a:pt x="22404" y="72576"/>
                </a:lnTo>
                <a:lnTo>
                  <a:pt x="22404" y="62545"/>
                </a:lnTo>
                <a:lnTo>
                  <a:pt x="21317" y="62545"/>
                </a:lnTo>
                <a:close/>
                <a:moveTo>
                  <a:pt x="19839" y="72576"/>
                </a:moveTo>
                <a:lnTo>
                  <a:pt x="18752" y="72576"/>
                </a:lnTo>
                <a:lnTo>
                  <a:pt x="18752" y="62545"/>
                </a:lnTo>
                <a:lnTo>
                  <a:pt x="19839" y="62545"/>
                </a:lnTo>
                <a:close/>
                <a:moveTo>
                  <a:pt x="16183" y="72576"/>
                </a:moveTo>
                <a:lnTo>
                  <a:pt x="17273" y="72576"/>
                </a:lnTo>
                <a:lnTo>
                  <a:pt x="17273" y="62545"/>
                </a:lnTo>
                <a:lnTo>
                  <a:pt x="16183" y="62545"/>
                </a:lnTo>
                <a:close/>
                <a:moveTo>
                  <a:pt x="14708" y="72576"/>
                </a:moveTo>
                <a:lnTo>
                  <a:pt x="13689" y="72576"/>
                </a:lnTo>
                <a:lnTo>
                  <a:pt x="13618" y="72576"/>
                </a:lnTo>
                <a:lnTo>
                  <a:pt x="13618" y="70594"/>
                </a:lnTo>
                <a:lnTo>
                  <a:pt x="13618" y="62545"/>
                </a:lnTo>
                <a:lnTo>
                  <a:pt x="14708" y="62545"/>
                </a:lnTo>
                <a:close/>
                <a:moveTo>
                  <a:pt x="11052" y="72576"/>
                </a:moveTo>
                <a:lnTo>
                  <a:pt x="12142" y="72576"/>
                </a:lnTo>
                <a:lnTo>
                  <a:pt x="12142" y="62545"/>
                </a:lnTo>
                <a:lnTo>
                  <a:pt x="11052" y="62545"/>
                </a:lnTo>
                <a:close/>
                <a:moveTo>
                  <a:pt x="9573" y="72576"/>
                </a:moveTo>
                <a:lnTo>
                  <a:pt x="8486" y="72576"/>
                </a:lnTo>
                <a:lnTo>
                  <a:pt x="8486" y="62545"/>
                </a:lnTo>
                <a:lnTo>
                  <a:pt x="9573" y="62545"/>
                </a:lnTo>
                <a:close/>
                <a:moveTo>
                  <a:pt x="5918" y="72576"/>
                </a:moveTo>
                <a:lnTo>
                  <a:pt x="7008" y="72576"/>
                </a:lnTo>
                <a:lnTo>
                  <a:pt x="7008" y="62545"/>
                </a:lnTo>
                <a:lnTo>
                  <a:pt x="5918" y="62545"/>
                </a:lnTo>
                <a:close/>
                <a:moveTo>
                  <a:pt x="4442" y="72576"/>
                </a:moveTo>
                <a:lnTo>
                  <a:pt x="3352" y="72576"/>
                </a:lnTo>
                <a:lnTo>
                  <a:pt x="3352" y="62545"/>
                </a:lnTo>
                <a:lnTo>
                  <a:pt x="4442" y="62545"/>
                </a:lnTo>
                <a:close/>
                <a:moveTo>
                  <a:pt x="787" y="72576"/>
                </a:moveTo>
                <a:lnTo>
                  <a:pt x="1877" y="72576"/>
                </a:lnTo>
                <a:lnTo>
                  <a:pt x="1877" y="62545"/>
                </a:lnTo>
                <a:lnTo>
                  <a:pt x="787" y="62545"/>
                </a:lnTo>
                <a:close/>
                <a:moveTo>
                  <a:pt x="118174" y="59954"/>
                </a:moveTo>
                <a:lnTo>
                  <a:pt x="121014" y="59954"/>
                </a:lnTo>
                <a:lnTo>
                  <a:pt x="121014" y="60349"/>
                </a:lnTo>
                <a:lnTo>
                  <a:pt x="117812" y="60349"/>
                </a:lnTo>
                <a:lnTo>
                  <a:pt x="117812" y="11624"/>
                </a:lnTo>
                <a:lnTo>
                  <a:pt x="121014" y="11624"/>
                </a:lnTo>
                <a:lnTo>
                  <a:pt x="121014" y="12018"/>
                </a:lnTo>
                <a:lnTo>
                  <a:pt x="118174" y="12018"/>
                </a:lnTo>
                <a:close/>
                <a:moveTo>
                  <a:pt x="0" y="11624"/>
                </a:moveTo>
                <a:lnTo>
                  <a:pt x="0" y="12018"/>
                </a:lnTo>
                <a:lnTo>
                  <a:pt x="5836" y="12018"/>
                </a:lnTo>
                <a:lnTo>
                  <a:pt x="5836" y="59954"/>
                </a:lnTo>
                <a:lnTo>
                  <a:pt x="0" y="59954"/>
                </a:lnTo>
                <a:lnTo>
                  <a:pt x="0" y="60349"/>
                </a:lnTo>
                <a:lnTo>
                  <a:pt x="6198" y="60349"/>
                </a:lnTo>
                <a:lnTo>
                  <a:pt x="6198" y="11624"/>
                </a:lnTo>
                <a:close/>
              </a:path>
            </a:pathLst>
          </a:custGeom>
          <a:solidFill>
            <a:srgbClr val="200C0C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5" name="Google Shape;3875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876" name="Google Shape;3876;p41"/>
          <p:cNvGrpSpPr/>
          <p:nvPr/>
        </p:nvGrpSpPr>
        <p:grpSpPr>
          <a:xfrm rot="-1332518">
            <a:off x="8265447" y="-280172"/>
            <a:ext cx="1053629" cy="1292258"/>
            <a:chOff x="3924035" y="2027899"/>
            <a:chExt cx="748170" cy="917617"/>
          </a:xfrm>
        </p:grpSpPr>
        <p:sp>
          <p:nvSpPr>
            <p:cNvPr id="3877" name="Google Shape;3877;p41"/>
            <p:cNvSpPr/>
            <p:nvPr/>
          </p:nvSpPr>
          <p:spPr>
            <a:xfrm>
              <a:off x="3924035" y="2038437"/>
              <a:ext cx="748170" cy="907080"/>
            </a:xfrm>
            <a:custGeom>
              <a:rect b="b" l="l" r="r" t="t"/>
              <a:pathLst>
                <a:path extrusionOk="0" h="47429" w="39120">
                  <a:moveTo>
                    <a:pt x="37017" y="4326"/>
                  </a:moveTo>
                  <a:lnTo>
                    <a:pt x="37050" y="11"/>
                  </a:lnTo>
                  <a:lnTo>
                    <a:pt x="37072" y="0"/>
                  </a:lnTo>
                  <a:lnTo>
                    <a:pt x="37259" y="4282"/>
                  </a:lnTo>
                  <a:lnTo>
                    <a:pt x="37259" y="4282"/>
                  </a:lnTo>
                  <a:lnTo>
                    <a:pt x="37347" y="6351"/>
                  </a:lnTo>
                  <a:lnTo>
                    <a:pt x="37347" y="6351"/>
                  </a:lnTo>
                  <a:lnTo>
                    <a:pt x="37006" y="6417"/>
                  </a:lnTo>
                  <a:close/>
                  <a:moveTo>
                    <a:pt x="37347" y="6351"/>
                  </a:moveTo>
                  <a:lnTo>
                    <a:pt x="37435" y="8310"/>
                  </a:lnTo>
                  <a:lnTo>
                    <a:pt x="36984" y="8398"/>
                  </a:lnTo>
                  <a:lnTo>
                    <a:pt x="37006" y="6417"/>
                  </a:lnTo>
                  <a:close/>
                  <a:moveTo>
                    <a:pt x="36885" y="22267"/>
                  </a:moveTo>
                  <a:cubicBezTo>
                    <a:pt x="37259" y="22278"/>
                    <a:pt x="37644" y="22278"/>
                    <a:pt x="38040" y="22278"/>
                  </a:cubicBezTo>
                  <a:lnTo>
                    <a:pt x="37930" y="19846"/>
                  </a:lnTo>
                  <a:lnTo>
                    <a:pt x="37930" y="19846"/>
                  </a:lnTo>
                  <a:lnTo>
                    <a:pt x="37435" y="8310"/>
                  </a:lnTo>
                  <a:lnTo>
                    <a:pt x="36984" y="8398"/>
                  </a:lnTo>
                  <a:lnTo>
                    <a:pt x="36896" y="19835"/>
                  </a:lnTo>
                  <a:lnTo>
                    <a:pt x="36896" y="19835"/>
                  </a:lnTo>
                  <a:close/>
                  <a:moveTo>
                    <a:pt x="36830" y="29014"/>
                  </a:moveTo>
                  <a:lnTo>
                    <a:pt x="36830" y="29014"/>
                  </a:lnTo>
                  <a:lnTo>
                    <a:pt x="36885" y="22267"/>
                  </a:lnTo>
                  <a:cubicBezTo>
                    <a:pt x="37259" y="22278"/>
                    <a:pt x="37644" y="22278"/>
                    <a:pt x="38040" y="22278"/>
                  </a:cubicBezTo>
                  <a:lnTo>
                    <a:pt x="38327" y="28948"/>
                  </a:lnTo>
                  <a:lnTo>
                    <a:pt x="38327" y="28948"/>
                  </a:lnTo>
                  <a:lnTo>
                    <a:pt x="38459" y="32118"/>
                  </a:lnTo>
                  <a:lnTo>
                    <a:pt x="39119" y="47429"/>
                  </a:lnTo>
                  <a:lnTo>
                    <a:pt x="25460" y="42300"/>
                  </a:lnTo>
                  <a:lnTo>
                    <a:pt x="24579" y="46813"/>
                  </a:lnTo>
                  <a:lnTo>
                    <a:pt x="17336" y="45701"/>
                  </a:lnTo>
                  <a:lnTo>
                    <a:pt x="17336" y="45701"/>
                  </a:lnTo>
                  <a:lnTo>
                    <a:pt x="1" y="43048"/>
                  </a:lnTo>
                  <a:lnTo>
                    <a:pt x="1068" y="39515"/>
                  </a:lnTo>
                  <a:lnTo>
                    <a:pt x="19043" y="41760"/>
                  </a:lnTo>
                  <a:lnTo>
                    <a:pt x="19043" y="41760"/>
                  </a:lnTo>
                  <a:lnTo>
                    <a:pt x="23203" y="42278"/>
                  </a:lnTo>
                  <a:lnTo>
                    <a:pt x="24161" y="38414"/>
                  </a:lnTo>
                  <a:lnTo>
                    <a:pt x="36731" y="42597"/>
                  </a:lnTo>
                  <a:lnTo>
                    <a:pt x="36808" y="321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41"/>
            <p:cNvSpPr/>
            <p:nvPr/>
          </p:nvSpPr>
          <p:spPr>
            <a:xfrm>
              <a:off x="3924035" y="2027899"/>
              <a:ext cx="708581" cy="825206"/>
            </a:xfrm>
            <a:custGeom>
              <a:rect b="b" l="l" r="r" t="t"/>
              <a:pathLst>
                <a:path extrusionOk="0" h="43148" w="37050">
                  <a:moveTo>
                    <a:pt x="37050" y="1"/>
                  </a:moveTo>
                  <a:lnTo>
                    <a:pt x="29323" y="3534"/>
                  </a:lnTo>
                  <a:lnTo>
                    <a:pt x="4513" y="2576"/>
                  </a:lnTo>
                  <a:lnTo>
                    <a:pt x="3545" y="29301"/>
                  </a:lnTo>
                  <a:lnTo>
                    <a:pt x="1" y="39934"/>
                  </a:lnTo>
                  <a:lnTo>
                    <a:pt x="23203" y="42829"/>
                  </a:lnTo>
                  <a:lnTo>
                    <a:pt x="24161" y="38965"/>
                  </a:lnTo>
                  <a:lnTo>
                    <a:pt x="36731" y="43148"/>
                  </a:lnTo>
                  <a:lnTo>
                    <a:pt x="370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41"/>
            <p:cNvSpPr/>
            <p:nvPr/>
          </p:nvSpPr>
          <p:spPr>
            <a:xfrm>
              <a:off x="4038135" y="2127904"/>
              <a:ext cx="426717" cy="471125"/>
            </a:xfrm>
            <a:custGeom>
              <a:rect b="b" l="l" r="r" t="t"/>
              <a:pathLst>
                <a:path extrusionOk="0" h="24634" w="22312">
                  <a:moveTo>
                    <a:pt x="77" y="0"/>
                  </a:moveTo>
                  <a:lnTo>
                    <a:pt x="0" y="23027"/>
                  </a:lnTo>
                  <a:lnTo>
                    <a:pt x="22311" y="24634"/>
                  </a:lnTo>
                  <a:lnTo>
                    <a:pt x="21827" y="1046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41"/>
            <p:cNvSpPr/>
            <p:nvPr/>
          </p:nvSpPr>
          <p:spPr>
            <a:xfrm>
              <a:off x="4480190" y="2104743"/>
              <a:ext cx="133913" cy="69271"/>
            </a:xfrm>
            <a:custGeom>
              <a:rect b="b" l="l" r="r" t="t"/>
              <a:pathLst>
                <a:path extrusionOk="0" h="3622" w="7002">
                  <a:moveTo>
                    <a:pt x="7001" y="0"/>
                  </a:moveTo>
                  <a:lnTo>
                    <a:pt x="78" y="2576"/>
                  </a:lnTo>
                  <a:lnTo>
                    <a:pt x="1" y="3622"/>
                  </a:lnTo>
                  <a:lnTo>
                    <a:pt x="7001" y="1530"/>
                  </a:lnTo>
                  <a:lnTo>
                    <a:pt x="70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41"/>
            <p:cNvSpPr/>
            <p:nvPr/>
          </p:nvSpPr>
          <p:spPr>
            <a:xfrm>
              <a:off x="4483135" y="2218422"/>
              <a:ext cx="110963" cy="41903"/>
            </a:xfrm>
            <a:custGeom>
              <a:rect b="b" l="l" r="r" t="t"/>
              <a:pathLst>
                <a:path extrusionOk="0" h="2191" w="5802">
                  <a:moveTo>
                    <a:pt x="5240" y="0"/>
                  </a:moveTo>
                  <a:lnTo>
                    <a:pt x="144" y="1134"/>
                  </a:lnTo>
                  <a:lnTo>
                    <a:pt x="1" y="2190"/>
                  </a:lnTo>
                  <a:lnTo>
                    <a:pt x="5802" y="737"/>
                  </a:lnTo>
                  <a:lnTo>
                    <a:pt x="52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41"/>
            <p:cNvSpPr/>
            <p:nvPr/>
          </p:nvSpPr>
          <p:spPr>
            <a:xfrm>
              <a:off x="4480401" y="2179885"/>
              <a:ext cx="69290" cy="38346"/>
            </a:xfrm>
            <a:custGeom>
              <a:rect b="b" l="l" r="r" t="t"/>
              <a:pathLst>
                <a:path extrusionOk="0" h="2005" w="3623">
                  <a:moveTo>
                    <a:pt x="3622" y="1"/>
                  </a:moveTo>
                  <a:lnTo>
                    <a:pt x="45" y="980"/>
                  </a:lnTo>
                  <a:lnTo>
                    <a:pt x="1" y="2004"/>
                  </a:lnTo>
                  <a:lnTo>
                    <a:pt x="3622" y="1145"/>
                  </a:lnTo>
                  <a:lnTo>
                    <a:pt x="36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41"/>
            <p:cNvSpPr/>
            <p:nvPr/>
          </p:nvSpPr>
          <p:spPr>
            <a:xfrm>
              <a:off x="4558928" y="2166001"/>
              <a:ext cx="46321" cy="35381"/>
            </a:xfrm>
            <a:custGeom>
              <a:rect b="b" l="l" r="r" t="t"/>
              <a:pathLst>
                <a:path extrusionOk="0" h="1850" w="2422">
                  <a:moveTo>
                    <a:pt x="2422" y="0"/>
                  </a:moveTo>
                  <a:lnTo>
                    <a:pt x="33" y="826"/>
                  </a:lnTo>
                  <a:lnTo>
                    <a:pt x="0" y="1849"/>
                  </a:lnTo>
                  <a:lnTo>
                    <a:pt x="0" y="1849"/>
                  </a:lnTo>
                  <a:lnTo>
                    <a:pt x="2422" y="1145"/>
                  </a:lnTo>
                  <a:lnTo>
                    <a:pt x="24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41"/>
            <p:cNvSpPr/>
            <p:nvPr/>
          </p:nvSpPr>
          <p:spPr>
            <a:xfrm>
              <a:off x="4472617" y="2268511"/>
              <a:ext cx="73689" cy="36012"/>
            </a:xfrm>
            <a:custGeom>
              <a:rect b="b" l="l" r="r" t="t"/>
              <a:pathLst>
                <a:path extrusionOk="0" h="1883" w="3853">
                  <a:moveTo>
                    <a:pt x="3853" y="1"/>
                  </a:moveTo>
                  <a:lnTo>
                    <a:pt x="45" y="859"/>
                  </a:lnTo>
                  <a:lnTo>
                    <a:pt x="1" y="1883"/>
                  </a:lnTo>
                  <a:lnTo>
                    <a:pt x="1" y="1883"/>
                  </a:lnTo>
                  <a:lnTo>
                    <a:pt x="3853" y="1156"/>
                  </a:lnTo>
                  <a:lnTo>
                    <a:pt x="3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41"/>
            <p:cNvSpPr/>
            <p:nvPr/>
          </p:nvSpPr>
          <p:spPr>
            <a:xfrm>
              <a:off x="4556193" y="2256730"/>
              <a:ext cx="49056" cy="33698"/>
            </a:xfrm>
            <a:custGeom>
              <a:rect b="b" l="l" r="r" t="t"/>
              <a:pathLst>
                <a:path extrusionOk="0" h="1762" w="2565">
                  <a:moveTo>
                    <a:pt x="2565" y="0"/>
                  </a:moveTo>
                  <a:lnTo>
                    <a:pt x="22" y="738"/>
                  </a:lnTo>
                  <a:lnTo>
                    <a:pt x="0" y="1761"/>
                  </a:lnTo>
                  <a:lnTo>
                    <a:pt x="2565" y="1156"/>
                  </a:lnTo>
                  <a:lnTo>
                    <a:pt x="25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41"/>
            <p:cNvSpPr/>
            <p:nvPr/>
          </p:nvSpPr>
          <p:spPr>
            <a:xfrm>
              <a:off x="4479559" y="2298613"/>
              <a:ext cx="127372" cy="46129"/>
            </a:xfrm>
            <a:custGeom>
              <a:rect b="b" l="l" r="r" t="t"/>
              <a:pathLst>
                <a:path extrusionOk="0" h="2412" w="6660">
                  <a:moveTo>
                    <a:pt x="6572" y="1"/>
                  </a:moveTo>
                  <a:lnTo>
                    <a:pt x="56" y="1344"/>
                  </a:lnTo>
                  <a:lnTo>
                    <a:pt x="1" y="2411"/>
                  </a:lnTo>
                  <a:lnTo>
                    <a:pt x="6660" y="1366"/>
                  </a:lnTo>
                  <a:lnTo>
                    <a:pt x="65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41"/>
            <p:cNvSpPr/>
            <p:nvPr/>
          </p:nvSpPr>
          <p:spPr>
            <a:xfrm>
              <a:off x="4486310" y="2399861"/>
              <a:ext cx="109051" cy="36242"/>
            </a:xfrm>
            <a:custGeom>
              <a:rect b="b" l="l" r="r" t="t"/>
              <a:pathLst>
                <a:path extrusionOk="0" h="1895" w="5702">
                  <a:moveTo>
                    <a:pt x="5151" y="1"/>
                  </a:moveTo>
                  <a:lnTo>
                    <a:pt x="110" y="771"/>
                  </a:lnTo>
                  <a:lnTo>
                    <a:pt x="0" y="1894"/>
                  </a:lnTo>
                  <a:lnTo>
                    <a:pt x="5702" y="760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41"/>
            <p:cNvSpPr/>
            <p:nvPr/>
          </p:nvSpPr>
          <p:spPr>
            <a:xfrm>
              <a:off x="4481452" y="2359240"/>
              <a:ext cx="70973" cy="31805"/>
            </a:xfrm>
            <a:custGeom>
              <a:rect b="b" l="l" r="r" t="t"/>
              <a:pathLst>
                <a:path extrusionOk="0" h="1663" w="3711">
                  <a:moveTo>
                    <a:pt x="3655" y="1"/>
                  </a:moveTo>
                  <a:lnTo>
                    <a:pt x="12" y="584"/>
                  </a:lnTo>
                  <a:lnTo>
                    <a:pt x="1" y="1663"/>
                  </a:lnTo>
                  <a:lnTo>
                    <a:pt x="3710" y="1134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41"/>
            <p:cNvSpPr/>
            <p:nvPr/>
          </p:nvSpPr>
          <p:spPr>
            <a:xfrm>
              <a:off x="4560821" y="2352718"/>
              <a:ext cx="41693" cy="28649"/>
            </a:xfrm>
            <a:custGeom>
              <a:rect b="b" l="l" r="r" t="t"/>
              <a:pathLst>
                <a:path extrusionOk="0" h="1498" w="2180">
                  <a:moveTo>
                    <a:pt x="2103" y="0"/>
                  </a:moveTo>
                  <a:lnTo>
                    <a:pt x="0" y="507"/>
                  </a:lnTo>
                  <a:lnTo>
                    <a:pt x="23" y="1497"/>
                  </a:lnTo>
                  <a:lnTo>
                    <a:pt x="2180" y="1068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41"/>
            <p:cNvSpPr/>
            <p:nvPr/>
          </p:nvSpPr>
          <p:spPr>
            <a:xfrm>
              <a:off x="4475983" y="2447444"/>
              <a:ext cx="77705" cy="37064"/>
            </a:xfrm>
            <a:custGeom>
              <a:rect b="b" l="l" r="r" t="t"/>
              <a:pathLst>
                <a:path extrusionOk="0" h="1938" w="4063">
                  <a:moveTo>
                    <a:pt x="4007" y="1"/>
                  </a:moveTo>
                  <a:lnTo>
                    <a:pt x="12" y="793"/>
                  </a:lnTo>
                  <a:lnTo>
                    <a:pt x="1" y="1938"/>
                  </a:lnTo>
                  <a:lnTo>
                    <a:pt x="4062" y="1178"/>
                  </a:lnTo>
                  <a:lnTo>
                    <a:pt x="40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41"/>
            <p:cNvSpPr/>
            <p:nvPr/>
          </p:nvSpPr>
          <p:spPr>
            <a:xfrm>
              <a:off x="4562715" y="2438188"/>
              <a:ext cx="45288" cy="32015"/>
            </a:xfrm>
            <a:custGeom>
              <a:rect b="b" l="l" r="r" t="t"/>
              <a:pathLst>
                <a:path extrusionOk="0" h="1674" w="2368">
                  <a:moveTo>
                    <a:pt x="2301" y="0"/>
                  </a:moveTo>
                  <a:lnTo>
                    <a:pt x="1" y="628"/>
                  </a:lnTo>
                  <a:lnTo>
                    <a:pt x="34" y="1673"/>
                  </a:lnTo>
                  <a:lnTo>
                    <a:pt x="2367" y="1112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41"/>
            <p:cNvSpPr/>
            <p:nvPr/>
          </p:nvSpPr>
          <p:spPr>
            <a:xfrm>
              <a:off x="4489466" y="2551427"/>
              <a:ext cx="120220" cy="64662"/>
            </a:xfrm>
            <a:custGeom>
              <a:rect b="b" l="l" r="r" t="t"/>
              <a:pathLst>
                <a:path extrusionOk="0" h="3381" w="6286">
                  <a:moveTo>
                    <a:pt x="0" y="1"/>
                  </a:moveTo>
                  <a:lnTo>
                    <a:pt x="0" y="2577"/>
                  </a:lnTo>
                  <a:lnTo>
                    <a:pt x="6285" y="3380"/>
                  </a:lnTo>
                  <a:lnTo>
                    <a:pt x="6197" y="8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41"/>
            <p:cNvSpPr/>
            <p:nvPr/>
          </p:nvSpPr>
          <p:spPr>
            <a:xfrm>
              <a:off x="4032665" y="2606736"/>
              <a:ext cx="60397" cy="77762"/>
            </a:xfrm>
            <a:custGeom>
              <a:rect b="b" l="l" r="r" t="t"/>
              <a:pathLst>
                <a:path extrusionOk="0" h="4066" w="3158">
                  <a:moveTo>
                    <a:pt x="2818" y="3988"/>
                  </a:moveTo>
                  <a:lnTo>
                    <a:pt x="2813" y="3992"/>
                  </a:lnTo>
                  <a:lnTo>
                    <a:pt x="2813" y="3992"/>
                  </a:lnTo>
                  <a:cubicBezTo>
                    <a:pt x="2813" y="4011"/>
                    <a:pt x="2813" y="4022"/>
                    <a:pt x="2814" y="4022"/>
                  </a:cubicBezTo>
                  <a:cubicBezTo>
                    <a:pt x="2814" y="4022"/>
                    <a:pt x="2816" y="4011"/>
                    <a:pt x="2818" y="3988"/>
                  </a:cubicBezTo>
                  <a:close/>
                  <a:moveTo>
                    <a:pt x="456" y="1"/>
                  </a:moveTo>
                  <a:cubicBezTo>
                    <a:pt x="394" y="1"/>
                    <a:pt x="339" y="30"/>
                    <a:pt x="330" y="158"/>
                  </a:cubicBezTo>
                  <a:lnTo>
                    <a:pt x="330" y="268"/>
                  </a:lnTo>
                  <a:cubicBezTo>
                    <a:pt x="330" y="345"/>
                    <a:pt x="330" y="477"/>
                    <a:pt x="308" y="620"/>
                  </a:cubicBezTo>
                  <a:cubicBezTo>
                    <a:pt x="275" y="1016"/>
                    <a:pt x="176" y="1589"/>
                    <a:pt x="132" y="2040"/>
                  </a:cubicBezTo>
                  <a:cubicBezTo>
                    <a:pt x="88" y="2690"/>
                    <a:pt x="44" y="3438"/>
                    <a:pt x="22" y="3603"/>
                  </a:cubicBezTo>
                  <a:cubicBezTo>
                    <a:pt x="0" y="3779"/>
                    <a:pt x="11" y="3812"/>
                    <a:pt x="143" y="3812"/>
                  </a:cubicBezTo>
                  <a:cubicBezTo>
                    <a:pt x="275" y="3812"/>
                    <a:pt x="517" y="3812"/>
                    <a:pt x="617" y="3823"/>
                  </a:cubicBezTo>
                  <a:lnTo>
                    <a:pt x="738" y="3757"/>
                  </a:lnTo>
                  <a:lnTo>
                    <a:pt x="738" y="3691"/>
                  </a:lnTo>
                  <a:cubicBezTo>
                    <a:pt x="716" y="3548"/>
                    <a:pt x="804" y="2656"/>
                    <a:pt x="826" y="2414"/>
                  </a:cubicBezTo>
                  <a:cubicBezTo>
                    <a:pt x="837" y="2293"/>
                    <a:pt x="848" y="2172"/>
                    <a:pt x="859" y="2051"/>
                  </a:cubicBezTo>
                  <a:lnTo>
                    <a:pt x="881" y="1842"/>
                  </a:lnTo>
                  <a:lnTo>
                    <a:pt x="1101" y="2315"/>
                  </a:lnTo>
                  <a:cubicBezTo>
                    <a:pt x="1222" y="2557"/>
                    <a:pt x="1365" y="2855"/>
                    <a:pt x="1442" y="2998"/>
                  </a:cubicBezTo>
                  <a:cubicBezTo>
                    <a:pt x="1596" y="3284"/>
                    <a:pt x="1717" y="3625"/>
                    <a:pt x="1794" y="3779"/>
                  </a:cubicBezTo>
                  <a:cubicBezTo>
                    <a:pt x="1849" y="3933"/>
                    <a:pt x="1904" y="3999"/>
                    <a:pt x="2069" y="4010"/>
                  </a:cubicBezTo>
                  <a:cubicBezTo>
                    <a:pt x="2202" y="4021"/>
                    <a:pt x="2400" y="4021"/>
                    <a:pt x="2543" y="4032"/>
                  </a:cubicBezTo>
                  <a:lnTo>
                    <a:pt x="2642" y="4054"/>
                  </a:lnTo>
                  <a:lnTo>
                    <a:pt x="2708" y="4065"/>
                  </a:lnTo>
                  <a:lnTo>
                    <a:pt x="2813" y="3992"/>
                  </a:lnTo>
                  <a:lnTo>
                    <a:pt x="2813" y="3992"/>
                  </a:lnTo>
                  <a:cubicBezTo>
                    <a:pt x="2816" y="3825"/>
                    <a:pt x="2859" y="2999"/>
                    <a:pt x="2895" y="2623"/>
                  </a:cubicBezTo>
                  <a:cubicBezTo>
                    <a:pt x="2917" y="2436"/>
                    <a:pt x="2961" y="1908"/>
                    <a:pt x="3005" y="1413"/>
                  </a:cubicBezTo>
                  <a:cubicBezTo>
                    <a:pt x="3049" y="917"/>
                    <a:pt x="3093" y="433"/>
                    <a:pt x="3104" y="356"/>
                  </a:cubicBezTo>
                  <a:cubicBezTo>
                    <a:pt x="3146" y="200"/>
                    <a:pt x="3158" y="113"/>
                    <a:pt x="3011" y="113"/>
                  </a:cubicBezTo>
                  <a:cubicBezTo>
                    <a:pt x="3002" y="113"/>
                    <a:pt x="2993" y="113"/>
                    <a:pt x="2983" y="114"/>
                  </a:cubicBezTo>
                  <a:cubicBezTo>
                    <a:pt x="2935" y="117"/>
                    <a:pt x="2868" y="118"/>
                    <a:pt x="2796" y="118"/>
                  </a:cubicBezTo>
                  <a:cubicBezTo>
                    <a:pt x="2620" y="118"/>
                    <a:pt x="2408" y="111"/>
                    <a:pt x="2323" y="103"/>
                  </a:cubicBezTo>
                  <a:cubicBezTo>
                    <a:pt x="2282" y="99"/>
                    <a:pt x="2237" y="95"/>
                    <a:pt x="2194" y="95"/>
                  </a:cubicBezTo>
                  <a:cubicBezTo>
                    <a:pt x="2098" y="95"/>
                    <a:pt x="2011" y="117"/>
                    <a:pt x="2003" y="224"/>
                  </a:cubicBezTo>
                  <a:cubicBezTo>
                    <a:pt x="1981" y="301"/>
                    <a:pt x="1970" y="466"/>
                    <a:pt x="1959" y="620"/>
                  </a:cubicBezTo>
                  <a:lnTo>
                    <a:pt x="1926" y="917"/>
                  </a:lnTo>
                  <a:lnTo>
                    <a:pt x="1849" y="785"/>
                  </a:lnTo>
                  <a:lnTo>
                    <a:pt x="1695" y="521"/>
                  </a:lnTo>
                  <a:cubicBezTo>
                    <a:pt x="1607" y="345"/>
                    <a:pt x="1508" y="48"/>
                    <a:pt x="1255" y="26"/>
                  </a:cubicBezTo>
                  <a:cubicBezTo>
                    <a:pt x="1079" y="15"/>
                    <a:pt x="1046" y="4"/>
                    <a:pt x="980" y="4"/>
                  </a:cubicBezTo>
                  <a:lnTo>
                    <a:pt x="848" y="4"/>
                  </a:lnTo>
                  <a:cubicBezTo>
                    <a:pt x="754" y="9"/>
                    <a:pt x="691" y="12"/>
                    <a:pt x="639" y="12"/>
                  </a:cubicBezTo>
                  <a:cubicBezTo>
                    <a:pt x="586" y="12"/>
                    <a:pt x="545" y="9"/>
                    <a:pt x="495" y="4"/>
                  </a:cubicBezTo>
                  <a:cubicBezTo>
                    <a:pt x="482" y="2"/>
                    <a:pt x="469" y="1"/>
                    <a:pt x="4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41"/>
            <p:cNvSpPr/>
            <p:nvPr/>
          </p:nvSpPr>
          <p:spPr>
            <a:xfrm>
              <a:off x="4099182" y="2614463"/>
              <a:ext cx="58121" cy="75716"/>
            </a:xfrm>
            <a:custGeom>
              <a:rect b="b" l="l" r="r" t="t"/>
              <a:pathLst>
                <a:path extrusionOk="0" h="3959" w="3039">
                  <a:moveTo>
                    <a:pt x="448" y="1"/>
                  </a:moveTo>
                  <a:cubicBezTo>
                    <a:pt x="361" y="1"/>
                    <a:pt x="298" y="27"/>
                    <a:pt x="298" y="117"/>
                  </a:cubicBezTo>
                  <a:cubicBezTo>
                    <a:pt x="298" y="315"/>
                    <a:pt x="264" y="723"/>
                    <a:pt x="253" y="932"/>
                  </a:cubicBezTo>
                  <a:cubicBezTo>
                    <a:pt x="231" y="1152"/>
                    <a:pt x="132" y="1680"/>
                    <a:pt x="99" y="2043"/>
                  </a:cubicBezTo>
                  <a:cubicBezTo>
                    <a:pt x="77" y="2407"/>
                    <a:pt x="66" y="2825"/>
                    <a:pt x="44" y="3166"/>
                  </a:cubicBezTo>
                  <a:cubicBezTo>
                    <a:pt x="22" y="3397"/>
                    <a:pt x="33" y="3441"/>
                    <a:pt x="22" y="3474"/>
                  </a:cubicBezTo>
                  <a:lnTo>
                    <a:pt x="11" y="3529"/>
                  </a:lnTo>
                  <a:lnTo>
                    <a:pt x="0" y="3606"/>
                  </a:lnTo>
                  <a:cubicBezTo>
                    <a:pt x="0" y="3661"/>
                    <a:pt x="11" y="3694"/>
                    <a:pt x="132" y="3705"/>
                  </a:cubicBezTo>
                  <a:cubicBezTo>
                    <a:pt x="264" y="3716"/>
                    <a:pt x="617" y="3760"/>
                    <a:pt x="947" y="3793"/>
                  </a:cubicBezTo>
                  <a:cubicBezTo>
                    <a:pt x="1079" y="3804"/>
                    <a:pt x="1200" y="3815"/>
                    <a:pt x="1299" y="3826"/>
                  </a:cubicBezTo>
                  <a:cubicBezTo>
                    <a:pt x="1442" y="3826"/>
                    <a:pt x="1596" y="3848"/>
                    <a:pt x="1750" y="3859"/>
                  </a:cubicBezTo>
                  <a:cubicBezTo>
                    <a:pt x="2048" y="3893"/>
                    <a:pt x="2334" y="3926"/>
                    <a:pt x="2444" y="3948"/>
                  </a:cubicBezTo>
                  <a:lnTo>
                    <a:pt x="2554" y="3959"/>
                  </a:lnTo>
                  <a:lnTo>
                    <a:pt x="2697" y="3904"/>
                  </a:lnTo>
                  <a:lnTo>
                    <a:pt x="2719" y="3738"/>
                  </a:lnTo>
                  <a:lnTo>
                    <a:pt x="2653" y="3639"/>
                  </a:lnTo>
                  <a:cubicBezTo>
                    <a:pt x="2587" y="3628"/>
                    <a:pt x="2422" y="3606"/>
                    <a:pt x="2257" y="3584"/>
                  </a:cubicBezTo>
                  <a:cubicBezTo>
                    <a:pt x="2081" y="3573"/>
                    <a:pt x="1871" y="3573"/>
                    <a:pt x="1640" y="3551"/>
                  </a:cubicBezTo>
                  <a:cubicBezTo>
                    <a:pt x="1409" y="3529"/>
                    <a:pt x="1211" y="3496"/>
                    <a:pt x="980" y="3474"/>
                  </a:cubicBezTo>
                  <a:cubicBezTo>
                    <a:pt x="859" y="3463"/>
                    <a:pt x="705" y="3452"/>
                    <a:pt x="573" y="3430"/>
                  </a:cubicBezTo>
                  <a:lnTo>
                    <a:pt x="342" y="3408"/>
                  </a:lnTo>
                  <a:lnTo>
                    <a:pt x="353" y="3265"/>
                  </a:lnTo>
                  <a:lnTo>
                    <a:pt x="386" y="3001"/>
                  </a:lnTo>
                  <a:lnTo>
                    <a:pt x="430" y="2352"/>
                  </a:lnTo>
                  <a:cubicBezTo>
                    <a:pt x="441" y="2219"/>
                    <a:pt x="419" y="2164"/>
                    <a:pt x="430" y="2043"/>
                  </a:cubicBezTo>
                  <a:lnTo>
                    <a:pt x="463" y="1867"/>
                  </a:lnTo>
                  <a:lnTo>
                    <a:pt x="485" y="1790"/>
                  </a:lnTo>
                  <a:lnTo>
                    <a:pt x="661" y="1801"/>
                  </a:lnTo>
                  <a:cubicBezTo>
                    <a:pt x="741" y="1810"/>
                    <a:pt x="850" y="1826"/>
                    <a:pt x="953" y="1826"/>
                  </a:cubicBezTo>
                  <a:cubicBezTo>
                    <a:pt x="977" y="1826"/>
                    <a:pt x="1001" y="1825"/>
                    <a:pt x="1024" y="1823"/>
                  </a:cubicBezTo>
                  <a:cubicBezTo>
                    <a:pt x="1277" y="1834"/>
                    <a:pt x="1574" y="1856"/>
                    <a:pt x="1805" y="1878"/>
                  </a:cubicBezTo>
                  <a:cubicBezTo>
                    <a:pt x="2037" y="1900"/>
                    <a:pt x="2576" y="1999"/>
                    <a:pt x="2664" y="2010"/>
                  </a:cubicBezTo>
                  <a:lnTo>
                    <a:pt x="2763" y="1955"/>
                  </a:lnTo>
                  <a:lnTo>
                    <a:pt x="2785" y="1768"/>
                  </a:lnTo>
                  <a:lnTo>
                    <a:pt x="2719" y="1691"/>
                  </a:lnTo>
                  <a:lnTo>
                    <a:pt x="2587" y="1691"/>
                  </a:lnTo>
                  <a:cubicBezTo>
                    <a:pt x="2455" y="1680"/>
                    <a:pt x="2268" y="1647"/>
                    <a:pt x="2147" y="1636"/>
                  </a:cubicBezTo>
                  <a:cubicBezTo>
                    <a:pt x="2004" y="1625"/>
                    <a:pt x="1905" y="1625"/>
                    <a:pt x="1827" y="1625"/>
                  </a:cubicBezTo>
                  <a:cubicBezTo>
                    <a:pt x="1750" y="1614"/>
                    <a:pt x="1541" y="1581"/>
                    <a:pt x="1343" y="1559"/>
                  </a:cubicBezTo>
                  <a:cubicBezTo>
                    <a:pt x="1156" y="1548"/>
                    <a:pt x="1024" y="1548"/>
                    <a:pt x="914" y="1548"/>
                  </a:cubicBezTo>
                  <a:lnTo>
                    <a:pt x="672" y="1526"/>
                  </a:lnTo>
                  <a:lnTo>
                    <a:pt x="507" y="1504"/>
                  </a:lnTo>
                  <a:lnTo>
                    <a:pt x="507" y="1372"/>
                  </a:lnTo>
                  <a:lnTo>
                    <a:pt x="529" y="1152"/>
                  </a:lnTo>
                  <a:cubicBezTo>
                    <a:pt x="540" y="1031"/>
                    <a:pt x="518" y="888"/>
                    <a:pt x="540" y="745"/>
                  </a:cubicBezTo>
                  <a:lnTo>
                    <a:pt x="562" y="491"/>
                  </a:lnTo>
                  <a:lnTo>
                    <a:pt x="584" y="348"/>
                  </a:lnTo>
                  <a:lnTo>
                    <a:pt x="727" y="348"/>
                  </a:lnTo>
                  <a:lnTo>
                    <a:pt x="1002" y="359"/>
                  </a:lnTo>
                  <a:lnTo>
                    <a:pt x="1772" y="414"/>
                  </a:lnTo>
                  <a:lnTo>
                    <a:pt x="2763" y="502"/>
                  </a:lnTo>
                  <a:lnTo>
                    <a:pt x="2961" y="535"/>
                  </a:lnTo>
                  <a:lnTo>
                    <a:pt x="2994" y="403"/>
                  </a:lnTo>
                  <a:lnTo>
                    <a:pt x="3005" y="348"/>
                  </a:lnTo>
                  <a:cubicBezTo>
                    <a:pt x="3005" y="293"/>
                    <a:pt x="3038" y="205"/>
                    <a:pt x="2906" y="194"/>
                  </a:cubicBezTo>
                  <a:cubicBezTo>
                    <a:pt x="2774" y="183"/>
                    <a:pt x="2147" y="117"/>
                    <a:pt x="1827" y="95"/>
                  </a:cubicBezTo>
                  <a:cubicBezTo>
                    <a:pt x="1497" y="73"/>
                    <a:pt x="980" y="62"/>
                    <a:pt x="793" y="51"/>
                  </a:cubicBezTo>
                  <a:cubicBezTo>
                    <a:pt x="691" y="39"/>
                    <a:pt x="552" y="1"/>
                    <a:pt x="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41"/>
            <p:cNvSpPr/>
            <p:nvPr/>
          </p:nvSpPr>
          <p:spPr>
            <a:xfrm>
              <a:off x="4163595" y="2619014"/>
              <a:ext cx="75372" cy="77896"/>
            </a:xfrm>
            <a:custGeom>
              <a:rect b="b" l="l" r="r" t="t"/>
              <a:pathLst>
                <a:path extrusionOk="0" h="4073" w="3941">
                  <a:moveTo>
                    <a:pt x="44" y="0"/>
                  </a:moveTo>
                  <a:lnTo>
                    <a:pt x="0" y="22"/>
                  </a:lnTo>
                  <a:lnTo>
                    <a:pt x="11" y="132"/>
                  </a:lnTo>
                  <a:cubicBezTo>
                    <a:pt x="55" y="264"/>
                    <a:pt x="166" y="771"/>
                    <a:pt x="221" y="980"/>
                  </a:cubicBezTo>
                  <a:cubicBezTo>
                    <a:pt x="276" y="1189"/>
                    <a:pt x="496" y="2147"/>
                    <a:pt x="551" y="2279"/>
                  </a:cubicBezTo>
                  <a:cubicBezTo>
                    <a:pt x="584" y="2444"/>
                    <a:pt x="672" y="2774"/>
                    <a:pt x="727" y="2939"/>
                  </a:cubicBezTo>
                  <a:cubicBezTo>
                    <a:pt x="793" y="3093"/>
                    <a:pt x="892" y="3732"/>
                    <a:pt x="914" y="3787"/>
                  </a:cubicBezTo>
                  <a:lnTo>
                    <a:pt x="1024" y="3919"/>
                  </a:lnTo>
                  <a:lnTo>
                    <a:pt x="1167" y="3732"/>
                  </a:lnTo>
                  <a:cubicBezTo>
                    <a:pt x="1189" y="3677"/>
                    <a:pt x="1420" y="3016"/>
                    <a:pt x="1519" y="2796"/>
                  </a:cubicBezTo>
                  <a:cubicBezTo>
                    <a:pt x="1651" y="2565"/>
                    <a:pt x="1751" y="2378"/>
                    <a:pt x="1795" y="2290"/>
                  </a:cubicBezTo>
                  <a:lnTo>
                    <a:pt x="1894" y="2147"/>
                  </a:lnTo>
                  <a:lnTo>
                    <a:pt x="1971" y="2356"/>
                  </a:lnTo>
                  <a:lnTo>
                    <a:pt x="2081" y="2686"/>
                  </a:lnTo>
                  <a:cubicBezTo>
                    <a:pt x="2125" y="2818"/>
                    <a:pt x="2279" y="3258"/>
                    <a:pt x="2323" y="3368"/>
                  </a:cubicBezTo>
                  <a:cubicBezTo>
                    <a:pt x="2367" y="3489"/>
                    <a:pt x="2510" y="3875"/>
                    <a:pt x="2554" y="3941"/>
                  </a:cubicBezTo>
                  <a:lnTo>
                    <a:pt x="2686" y="4073"/>
                  </a:lnTo>
                  <a:lnTo>
                    <a:pt x="2763" y="3908"/>
                  </a:lnTo>
                  <a:cubicBezTo>
                    <a:pt x="2796" y="3853"/>
                    <a:pt x="3016" y="2928"/>
                    <a:pt x="3104" y="2752"/>
                  </a:cubicBezTo>
                  <a:cubicBezTo>
                    <a:pt x="3181" y="2609"/>
                    <a:pt x="3214" y="2499"/>
                    <a:pt x="3214" y="2444"/>
                  </a:cubicBezTo>
                  <a:cubicBezTo>
                    <a:pt x="3214" y="2389"/>
                    <a:pt x="3314" y="1937"/>
                    <a:pt x="3380" y="1750"/>
                  </a:cubicBezTo>
                  <a:cubicBezTo>
                    <a:pt x="3457" y="1563"/>
                    <a:pt x="3699" y="903"/>
                    <a:pt x="3776" y="738"/>
                  </a:cubicBezTo>
                  <a:cubicBezTo>
                    <a:pt x="3853" y="573"/>
                    <a:pt x="3875" y="451"/>
                    <a:pt x="3930" y="363"/>
                  </a:cubicBezTo>
                  <a:lnTo>
                    <a:pt x="3941" y="297"/>
                  </a:lnTo>
                  <a:lnTo>
                    <a:pt x="3864" y="242"/>
                  </a:lnTo>
                  <a:lnTo>
                    <a:pt x="3787" y="231"/>
                  </a:lnTo>
                  <a:lnTo>
                    <a:pt x="3556" y="231"/>
                  </a:lnTo>
                  <a:cubicBezTo>
                    <a:pt x="3479" y="231"/>
                    <a:pt x="3413" y="264"/>
                    <a:pt x="3380" y="418"/>
                  </a:cubicBezTo>
                  <a:cubicBezTo>
                    <a:pt x="3358" y="540"/>
                    <a:pt x="3181" y="837"/>
                    <a:pt x="3126" y="1024"/>
                  </a:cubicBezTo>
                  <a:cubicBezTo>
                    <a:pt x="3038" y="1233"/>
                    <a:pt x="3016" y="1475"/>
                    <a:pt x="2961" y="1585"/>
                  </a:cubicBezTo>
                  <a:lnTo>
                    <a:pt x="2895" y="1717"/>
                  </a:lnTo>
                  <a:lnTo>
                    <a:pt x="2862" y="1761"/>
                  </a:lnTo>
                  <a:lnTo>
                    <a:pt x="2763" y="1541"/>
                  </a:lnTo>
                  <a:lnTo>
                    <a:pt x="2576" y="1145"/>
                  </a:lnTo>
                  <a:cubicBezTo>
                    <a:pt x="2499" y="969"/>
                    <a:pt x="2356" y="562"/>
                    <a:pt x="2312" y="440"/>
                  </a:cubicBezTo>
                  <a:lnTo>
                    <a:pt x="2257" y="209"/>
                  </a:lnTo>
                  <a:lnTo>
                    <a:pt x="2180" y="110"/>
                  </a:lnTo>
                  <a:lnTo>
                    <a:pt x="1905" y="451"/>
                  </a:lnTo>
                  <a:cubicBezTo>
                    <a:pt x="1850" y="584"/>
                    <a:pt x="1585" y="1112"/>
                    <a:pt x="1519" y="1277"/>
                  </a:cubicBezTo>
                  <a:cubicBezTo>
                    <a:pt x="1464" y="1431"/>
                    <a:pt x="1343" y="1761"/>
                    <a:pt x="1288" y="1849"/>
                  </a:cubicBezTo>
                  <a:lnTo>
                    <a:pt x="1211" y="2003"/>
                  </a:lnTo>
                  <a:lnTo>
                    <a:pt x="1189" y="2070"/>
                  </a:lnTo>
                  <a:lnTo>
                    <a:pt x="1090" y="1816"/>
                  </a:lnTo>
                  <a:cubicBezTo>
                    <a:pt x="1035" y="1662"/>
                    <a:pt x="969" y="1464"/>
                    <a:pt x="903" y="1255"/>
                  </a:cubicBezTo>
                  <a:cubicBezTo>
                    <a:pt x="749" y="848"/>
                    <a:pt x="617" y="330"/>
                    <a:pt x="584" y="176"/>
                  </a:cubicBezTo>
                  <a:lnTo>
                    <a:pt x="463" y="22"/>
                  </a:lnTo>
                  <a:lnTo>
                    <a:pt x="232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41"/>
            <p:cNvSpPr/>
            <p:nvPr/>
          </p:nvSpPr>
          <p:spPr>
            <a:xfrm>
              <a:off x="4288634" y="2627429"/>
              <a:ext cx="47602" cy="73899"/>
            </a:xfrm>
            <a:custGeom>
              <a:rect b="b" l="l" r="r" t="t"/>
              <a:pathLst>
                <a:path extrusionOk="0" h="3864" w="2489">
                  <a:moveTo>
                    <a:pt x="45" y="0"/>
                  </a:moveTo>
                  <a:lnTo>
                    <a:pt x="1" y="34"/>
                  </a:lnTo>
                  <a:lnTo>
                    <a:pt x="1" y="133"/>
                  </a:lnTo>
                  <a:cubicBezTo>
                    <a:pt x="12" y="265"/>
                    <a:pt x="23" y="716"/>
                    <a:pt x="45" y="815"/>
                  </a:cubicBezTo>
                  <a:cubicBezTo>
                    <a:pt x="56" y="936"/>
                    <a:pt x="122" y="1652"/>
                    <a:pt x="144" y="1839"/>
                  </a:cubicBezTo>
                  <a:lnTo>
                    <a:pt x="287" y="2906"/>
                  </a:lnTo>
                  <a:cubicBezTo>
                    <a:pt x="309" y="3082"/>
                    <a:pt x="375" y="3776"/>
                    <a:pt x="386" y="3809"/>
                  </a:cubicBezTo>
                  <a:lnTo>
                    <a:pt x="430" y="3864"/>
                  </a:lnTo>
                  <a:lnTo>
                    <a:pt x="507" y="3809"/>
                  </a:lnTo>
                  <a:cubicBezTo>
                    <a:pt x="540" y="3765"/>
                    <a:pt x="705" y="3468"/>
                    <a:pt x="815" y="3292"/>
                  </a:cubicBezTo>
                  <a:cubicBezTo>
                    <a:pt x="914" y="3126"/>
                    <a:pt x="1354" y="2334"/>
                    <a:pt x="1442" y="2191"/>
                  </a:cubicBezTo>
                  <a:cubicBezTo>
                    <a:pt x="1520" y="2037"/>
                    <a:pt x="2103" y="969"/>
                    <a:pt x="2213" y="837"/>
                  </a:cubicBezTo>
                  <a:cubicBezTo>
                    <a:pt x="2323" y="705"/>
                    <a:pt x="2444" y="507"/>
                    <a:pt x="2455" y="463"/>
                  </a:cubicBezTo>
                  <a:lnTo>
                    <a:pt x="2488" y="419"/>
                  </a:lnTo>
                  <a:lnTo>
                    <a:pt x="2466" y="397"/>
                  </a:lnTo>
                  <a:lnTo>
                    <a:pt x="2334" y="364"/>
                  </a:lnTo>
                  <a:lnTo>
                    <a:pt x="2246" y="397"/>
                  </a:lnTo>
                  <a:lnTo>
                    <a:pt x="2015" y="804"/>
                  </a:lnTo>
                  <a:cubicBezTo>
                    <a:pt x="1949" y="914"/>
                    <a:pt x="1641" y="1398"/>
                    <a:pt x="1508" y="1619"/>
                  </a:cubicBezTo>
                  <a:cubicBezTo>
                    <a:pt x="1398" y="1828"/>
                    <a:pt x="1068" y="2444"/>
                    <a:pt x="969" y="2587"/>
                  </a:cubicBezTo>
                  <a:cubicBezTo>
                    <a:pt x="859" y="2730"/>
                    <a:pt x="650" y="3104"/>
                    <a:pt x="606" y="3181"/>
                  </a:cubicBezTo>
                  <a:lnTo>
                    <a:pt x="584" y="3082"/>
                  </a:lnTo>
                  <a:cubicBezTo>
                    <a:pt x="573" y="3005"/>
                    <a:pt x="562" y="2895"/>
                    <a:pt x="540" y="2730"/>
                  </a:cubicBezTo>
                  <a:cubicBezTo>
                    <a:pt x="507" y="2411"/>
                    <a:pt x="474" y="2191"/>
                    <a:pt x="463" y="1883"/>
                  </a:cubicBezTo>
                  <a:cubicBezTo>
                    <a:pt x="452" y="1585"/>
                    <a:pt x="342" y="782"/>
                    <a:pt x="331" y="518"/>
                  </a:cubicBezTo>
                  <a:cubicBezTo>
                    <a:pt x="331" y="254"/>
                    <a:pt x="320" y="177"/>
                    <a:pt x="309" y="133"/>
                  </a:cubicBezTo>
                  <a:lnTo>
                    <a:pt x="243" y="34"/>
                  </a:lnTo>
                  <a:lnTo>
                    <a:pt x="221" y="3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41"/>
            <p:cNvSpPr/>
            <p:nvPr/>
          </p:nvSpPr>
          <p:spPr>
            <a:xfrm>
              <a:off x="4327573" y="2635424"/>
              <a:ext cx="21286" cy="73077"/>
            </a:xfrm>
            <a:custGeom>
              <a:rect b="b" l="l" r="r" t="t"/>
              <a:pathLst>
                <a:path extrusionOk="0" h="3821" w="1113">
                  <a:moveTo>
                    <a:pt x="881" y="1"/>
                  </a:moveTo>
                  <a:lnTo>
                    <a:pt x="771" y="122"/>
                  </a:lnTo>
                  <a:lnTo>
                    <a:pt x="760" y="232"/>
                  </a:lnTo>
                  <a:cubicBezTo>
                    <a:pt x="749" y="364"/>
                    <a:pt x="507" y="1377"/>
                    <a:pt x="452" y="1729"/>
                  </a:cubicBezTo>
                  <a:cubicBezTo>
                    <a:pt x="386" y="2081"/>
                    <a:pt x="122" y="3358"/>
                    <a:pt x="89" y="3556"/>
                  </a:cubicBezTo>
                  <a:cubicBezTo>
                    <a:pt x="45" y="3809"/>
                    <a:pt x="1" y="3776"/>
                    <a:pt x="177" y="3809"/>
                  </a:cubicBezTo>
                  <a:lnTo>
                    <a:pt x="342" y="3820"/>
                  </a:lnTo>
                  <a:lnTo>
                    <a:pt x="408" y="3732"/>
                  </a:lnTo>
                  <a:lnTo>
                    <a:pt x="419" y="3655"/>
                  </a:lnTo>
                  <a:cubicBezTo>
                    <a:pt x="430" y="3523"/>
                    <a:pt x="584" y="2576"/>
                    <a:pt x="639" y="2290"/>
                  </a:cubicBezTo>
                  <a:cubicBezTo>
                    <a:pt x="683" y="2026"/>
                    <a:pt x="892" y="1123"/>
                    <a:pt x="947" y="837"/>
                  </a:cubicBezTo>
                  <a:cubicBezTo>
                    <a:pt x="1002" y="540"/>
                    <a:pt x="1046" y="342"/>
                    <a:pt x="1080" y="243"/>
                  </a:cubicBezTo>
                  <a:lnTo>
                    <a:pt x="1113" y="122"/>
                  </a:lnTo>
                  <a:lnTo>
                    <a:pt x="1080" y="34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41"/>
            <p:cNvSpPr/>
            <p:nvPr/>
          </p:nvSpPr>
          <p:spPr>
            <a:xfrm>
              <a:off x="4345894" y="2640951"/>
              <a:ext cx="51179" cy="74932"/>
            </a:xfrm>
            <a:custGeom>
              <a:rect b="b" l="l" r="r" t="t"/>
              <a:pathLst>
                <a:path extrusionOk="0" h="3918" w="2676">
                  <a:moveTo>
                    <a:pt x="1663" y="1"/>
                  </a:moveTo>
                  <a:cubicBezTo>
                    <a:pt x="1087" y="1"/>
                    <a:pt x="396" y="637"/>
                    <a:pt x="210" y="1682"/>
                  </a:cubicBezTo>
                  <a:cubicBezTo>
                    <a:pt x="0" y="2794"/>
                    <a:pt x="518" y="3773"/>
                    <a:pt x="1211" y="3894"/>
                  </a:cubicBezTo>
                  <a:cubicBezTo>
                    <a:pt x="1295" y="3910"/>
                    <a:pt x="1374" y="3917"/>
                    <a:pt x="1449" y="3917"/>
                  </a:cubicBezTo>
                  <a:cubicBezTo>
                    <a:pt x="2008" y="3917"/>
                    <a:pt x="2332" y="3532"/>
                    <a:pt x="2400" y="3454"/>
                  </a:cubicBezTo>
                  <a:lnTo>
                    <a:pt x="2422" y="3399"/>
                  </a:lnTo>
                  <a:lnTo>
                    <a:pt x="2290" y="3256"/>
                  </a:lnTo>
                  <a:lnTo>
                    <a:pt x="1872" y="2926"/>
                  </a:lnTo>
                  <a:lnTo>
                    <a:pt x="1817" y="2893"/>
                  </a:lnTo>
                  <a:lnTo>
                    <a:pt x="1729" y="2937"/>
                  </a:lnTo>
                  <a:cubicBezTo>
                    <a:pt x="1658" y="2987"/>
                    <a:pt x="1494" y="3094"/>
                    <a:pt x="1349" y="3094"/>
                  </a:cubicBezTo>
                  <a:cubicBezTo>
                    <a:pt x="1336" y="3094"/>
                    <a:pt x="1323" y="3093"/>
                    <a:pt x="1310" y="3091"/>
                  </a:cubicBezTo>
                  <a:cubicBezTo>
                    <a:pt x="1156" y="3069"/>
                    <a:pt x="716" y="2805"/>
                    <a:pt x="870" y="1924"/>
                  </a:cubicBezTo>
                  <a:cubicBezTo>
                    <a:pt x="1012" y="1113"/>
                    <a:pt x="1350" y="862"/>
                    <a:pt x="1583" y="862"/>
                  </a:cubicBezTo>
                  <a:cubicBezTo>
                    <a:pt x="1603" y="862"/>
                    <a:pt x="1622" y="864"/>
                    <a:pt x="1640" y="867"/>
                  </a:cubicBezTo>
                  <a:cubicBezTo>
                    <a:pt x="1773" y="889"/>
                    <a:pt x="1839" y="1011"/>
                    <a:pt x="1927" y="1143"/>
                  </a:cubicBezTo>
                  <a:lnTo>
                    <a:pt x="1993" y="1209"/>
                  </a:lnTo>
                  <a:lnTo>
                    <a:pt x="2191" y="1088"/>
                  </a:lnTo>
                  <a:lnTo>
                    <a:pt x="2598" y="812"/>
                  </a:lnTo>
                  <a:lnTo>
                    <a:pt x="2675" y="735"/>
                  </a:lnTo>
                  <a:lnTo>
                    <a:pt x="2631" y="614"/>
                  </a:lnTo>
                  <a:cubicBezTo>
                    <a:pt x="2587" y="515"/>
                    <a:pt x="2356" y="97"/>
                    <a:pt x="1773" y="9"/>
                  </a:cubicBezTo>
                  <a:cubicBezTo>
                    <a:pt x="1737" y="4"/>
                    <a:pt x="1700" y="1"/>
                    <a:pt x="1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41"/>
            <p:cNvSpPr/>
            <p:nvPr/>
          </p:nvSpPr>
          <p:spPr>
            <a:xfrm>
              <a:off x="4407362" y="2644489"/>
              <a:ext cx="55807" cy="81300"/>
            </a:xfrm>
            <a:custGeom>
              <a:rect b="b" l="l" r="r" t="t"/>
              <a:pathLst>
                <a:path extrusionOk="0" h="4251" w="2918">
                  <a:moveTo>
                    <a:pt x="144" y="0"/>
                  </a:moveTo>
                  <a:lnTo>
                    <a:pt x="77" y="55"/>
                  </a:lnTo>
                  <a:lnTo>
                    <a:pt x="44" y="176"/>
                  </a:lnTo>
                  <a:lnTo>
                    <a:pt x="77" y="264"/>
                  </a:lnTo>
                  <a:lnTo>
                    <a:pt x="529" y="319"/>
                  </a:lnTo>
                  <a:lnTo>
                    <a:pt x="628" y="341"/>
                  </a:lnTo>
                  <a:cubicBezTo>
                    <a:pt x="617" y="440"/>
                    <a:pt x="606" y="583"/>
                    <a:pt x="573" y="749"/>
                  </a:cubicBezTo>
                  <a:cubicBezTo>
                    <a:pt x="562" y="859"/>
                    <a:pt x="540" y="980"/>
                    <a:pt x="507" y="1123"/>
                  </a:cubicBezTo>
                  <a:cubicBezTo>
                    <a:pt x="408" y="1508"/>
                    <a:pt x="254" y="2378"/>
                    <a:pt x="155" y="2950"/>
                  </a:cubicBezTo>
                  <a:cubicBezTo>
                    <a:pt x="122" y="3192"/>
                    <a:pt x="89" y="3379"/>
                    <a:pt x="89" y="3456"/>
                  </a:cubicBezTo>
                  <a:cubicBezTo>
                    <a:pt x="66" y="3599"/>
                    <a:pt x="22" y="3731"/>
                    <a:pt x="0" y="3819"/>
                  </a:cubicBezTo>
                  <a:lnTo>
                    <a:pt x="44" y="3941"/>
                  </a:lnTo>
                  <a:cubicBezTo>
                    <a:pt x="155" y="3963"/>
                    <a:pt x="958" y="4128"/>
                    <a:pt x="1288" y="4183"/>
                  </a:cubicBezTo>
                  <a:cubicBezTo>
                    <a:pt x="1450" y="4215"/>
                    <a:pt x="1575" y="4250"/>
                    <a:pt x="1662" y="4250"/>
                  </a:cubicBezTo>
                  <a:cubicBezTo>
                    <a:pt x="1752" y="4250"/>
                    <a:pt x="1800" y="4212"/>
                    <a:pt x="1806" y="4095"/>
                  </a:cubicBezTo>
                  <a:cubicBezTo>
                    <a:pt x="1839" y="3874"/>
                    <a:pt x="1883" y="3038"/>
                    <a:pt x="1949" y="2576"/>
                  </a:cubicBezTo>
                  <a:cubicBezTo>
                    <a:pt x="2015" y="2201"/>
                    <a:pt x="2213" y="1002"/>
                    <a:pt x="2268" y="616"/>
                  </a:cubicBezTo>
                  <a:lnTo>
                    <a:pt x="2290" y="616"/>
                  </a:lnTo>
                  <a:cubicBezTo>
                    <a:pt x="2554" y="671"/>
                    <a:pt x="2675" y="671"/>
                    <a:pt x="2763" y="693"/>
                  </a:cubicBezTo>
                  <a:lnTo>
                    <a:pt x="2917" y="583"/>
                  </a:lnTo>
                  <a:lnTo>
                    <a:pt x="2851" y="396"/>
                  </a:lnTo>
                  <a:cubicBezTo>
                    <a:pt x="2719" y="374"/>
                    <a:pt x="1740" y="242"/>
                    <a:pt x="1431" y="198"/>
                  </a:cubicBezTo>
                  <a:lnTo>
                    <a:pt x="276" y="2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41"/>
            <p:cNvSpPr/>
            <p:nvPr/>
          </p:nvSpPr>
          <p:spPr>
            <a:xfrm>
              <a:off x="4459153" y="2655390"/>
              <a:ext cx="27808" cy="77724"/>
            </a:xfrm>
            <a:custGeom>
              <a:rect b="b" l="l" r="r" t="t"/>
              <a:pathLst>
                <a:path extrusionOk="0" h="4064" w="1454">
                  <a:moveTo>
                    <a:pt x="837" y="1"/>
                  </a:moveTo>
                  <a:cubicBezTo>
                    <a:pt x="781" y="1"/>
                    <a:pt x="734" y="44"/>
                    <a:pt x="705" y="201"/>
                  </a:cubicBezTo>
                  <a:lnTo>
                    <a:pt x="672" y="432"/>
                  </a:lnTo>
                  <a:lnTo>
                    <a:pt x="639" y="630"/>
                  </a:lnTo>
                  <a:lnTo>
                    <a:pt x="584" y="927"/>
                  </a:lnTo>
                  <a:cubicBezTo>
                    <a:pt x="562" y="1059"/>
                    <a:pt x="429" y="1830"/>
                    <a:pt x="407" y="1973"/>
                  </a:cubicBezTo>
                  <a:cubicBezTo>
                    <a:pt x="385" y="2116"/>
                    <a:pt x="165" y="3084"/>
                    <a:pt x="132" y="3293"/>
                  </a:cubicBezTo>
                  <a:cubicBezTo>
                    <a:pt x="99" y="3492"/>
                    <a:pt x="22" y="3679"/>
                    <a:pt x="22" y="3767"/>
                  </a:cubicBezTo>
                  <a:cubicBezTo>
                    <a:pt x="22" y="3866"/>
                    <a:pt x="0" y="3954"/>
                    <a:pt x="132" y="3976"/>
                  </a:cubicBezTo>
                  <a:lnTo>
                    <a:pt x="661" y="4064"/>
                  </a:lnTo>
                  <a:lnTo>
                    <a:pt x="848" y="3987"/>
                  </a:lnTo>
                  <a:cubicBezTo>
                    <a:pt x="859" y="3899"/>
                    <a:pt x="881" y="3657"/>
                    <a:pt x="903" y="3503"/>
                  </a:cubicBezTo>
                  <a:lnTo>
                    <a:pt x="925" y="3371"/>
                  </a:lnTo>
                  <a:lnTo>
                    <a:pt x="947" y="3238"/>
                  </a:lnTo>
                  <a:cubicBezTo>
                    <a:pt x="980" y="3029"/>
                    <a:pt x="1013" y="2677"/>
                    <a:pt x="1035" y="2578"/>
                  </a:cubicBezTo>
                  <a:cubicBezTo>
                    <a:pt x="1046" y="2479"/>
                    <a:pt x="1079" y="2116"/>
                    <a:pt x="1145" y="1719"/>
                  </a:cubicBezTo>
                  <a:cubicBezTo>
                    <a:pt x="1167" y="1576"/>
                    <a:pt x="1189" y="1422"/>
                    <a:pt x="1211" y="1268"/>
                  </a:cubicBezTo>
                  <a:cubicBezTo>
                    <a:pt x="1288" y="751"/>
                    <a:pt x="1387" y="443"/>
                    <a:pt x="1420" y="322"/>
                  </a:cubicBezTo>
                  <a:lnTo>
                    <a:pt x="1453" y="201"/>
                  </a:lnTo>
                  <a:lnTo>
                    <a:pt x="1343" y="90"/>
                  </a:lnTo>
                  <a:cubicBezTo>
                    <a:pt x="1178" y="46"/>
                    <a:pt x="991" y="35"/>
                    <a:pt x="892" y="13"/>
                  </a:cubicBezTo>
                  <a:lnTo>
                    <a:pt x="859" y="2"/>
                  </a:lnTo>
                  <a:cubicBezTo>
                    <a:pt x="851" y="1"/>
                    <a:pt x="844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41"/>
            <p:cNvSpPr/>
            <p:nvPr/>
          </p:nvSpPr>
          <p:spPr>
            <a:xfrm>
              <a:off x="4488624" y="2658163"/>
              <a:ext cx="75161" cy="87172"/>
            </a:xfrm>
            <a:custGeom>
              <a:rect b="b" l="l" r="r" t="t"/>
              <a:pathLst>
                <a:path extrusionOk="0" h="4558" w="3930">
                  <a:moveTo>
                    <a:pt x="3093" y="4414"/>
                  </a:moveTo>
                  <a:cubicBezTo>
                    <a:pt x="3091" y="4443"/>
                    <a:pt x="3090" y="4455"/>
                    <a:pt x="3091" y="4455"/>
                  </a:cubicBezTo>
                  <a:cubicBezTo>
                    <a:pt x="3091" y="4455"/>
                    <a:pt x="3093" y="4444"/>
                    <a:pt x="3096" y="4424"/>
                  </a:cubicBezTo>
                  <a:lnTo>
                    <a:pt x="3096" y="4424"/>
                  </a:lnTo>
                  <a:lnTo>
                    <a:pt x="3093" y="4414"/>
                  </a:lnTo>
                  <a:close/>
                  <a:moveTo>
                    <a:pt x="694" y="1"/>
                  </a:moveTo>
                  <a:lnTo>
                    <a:pt x="650" y="12"/>
                  </a:lnTo>
                  <a:lnTo>
                    <a:pt x="594" y="221"/>
                  </a:lnTo>
                  <a:lnTo>
                    <a:pt x="550" y="529"/>
                  </a:lnTo>
                  <a:cubicBezTo>
                    <a:pt x="528" y="683"/>
                    <a:pt x="429" y="1365"/>
                    <a:pt x="396" y="1574"/>
                  </a:cubicBezTo>
                  <a:cubicBezTo>
                    <a:pt x="374" y="1773"/>
                    <a:pt x="198" y="2532"/>
                    <a:pt x="176" y="2763"/>
                  </a:cubicBezTo>
                  <a:cubicBezTo>
                    <a:pt x="143" y="3005"/>
                    <a:pt x="55" y="3721"/>
                    <a:pt x="44" y="3831"/>
                  </a:cubicBezTo>
                  <a:cubicBezTo>
                    <a:pt x="11" y="3974"/>
                    <a:pt x="0" y="4029"/>
                    <a:pt x="121" y="4051"/>
                  </a:cubicBezTo>
                  <a:lnTo>
                    <a:pt x="407" y="4084"/>
                  </a:lnTo>
                  <a:lnTo>
                    <a:pt x="572" y="4040"/>
                  </a:lnTo>
                  <a:lnTo>
                    <a:pt x="705" y="3148"/>
                  </a:lnTo>
                  <a:cubicBezTo>
                    <a:pt x="738" y="2939"/>
                    <a:pt x="848" y="2202"/>
                    <a:pt x="870" y="2026"/>
                  </a:cubicBezTo>
                  <a:cubicBezTo>
                    <a:pt x="881" y="1938"/>
                    <a:pt x="914" y="1784"/>
                    <a:pt x="936" y="1641"/>
                  </a:cubicBezTo>
                  <a:lnTo>
                    <a:pt x="980" y="1398"/>
                  </a:lnTo>
                  <a:lnTo>
                    <a:pt x="1046" y="1663"/>
                  </a:lnTo>
                  <a:cubicBezTo>
                    <a:pt x="1079" y="1806"/>
                    <a:pt x="1123" y="1971"/>
                    <a:pt x="1145" y="2070"/>
                  </a:cubicBezTo>
                  <a:cubicBezTo>
                    <a:pt x="1200" y="2246"/>
                    <a:pt x="1497" y="2961"/>
                    <a:pt x="1530" y="3137"/>
                  </a:cubicBezTo>
                  <a:cubicBezTo>
                    <a:pt x="1574" y="3314"/>
                    <a:pt x="1673" y="3710"/>
                    <a:pt x="1717" y="3809"/>
                  </a:cubicBezTo>
                  <a:lnTo>
                    <a:pt x="1805" y="3963"/>
                  </a:lnTo>
                  <a:lnTo>
                    <a:pt x="2025" y="3644"/>
                  </a:lnTo>
                  <a:cubicBezTo>
                    <a:pt x="2080" y="3534"/>
                    <a:pt x="2587" y="2807"/>
                    <a:pt x="2675" y="2675"/>
                  </a:cubicBezTo>
                  <a:cubicBezTo>
                    <a:pt x="2774" y="2554"/>
                    <a:pt x="3236" y="1883"/>
                    <a:pt x="3313" y="1773"/>
                  </a:cubicBezTo>
                  <a:lnTo>
                    <a:pt x="3456" y="1574"/>
                  </a:lnTo>
                  <a:lnTo>
                    <a:pt x="3544" y="1475"/>
                  </a:lnTo>
                  <a:lnTo>
                    <a:pt x="3478" y="1883"/>
                  </a:lnTo>
                  <a:cubicBezTo>
                    <a:pt x="3445" y="2103"/>
                    <a:pt x="3401" y="2312"/>
                    <a:pt x="3401" y="2400"/>
                  </a:cubicBezTo>
                  <a:cubicBezTo>
                    <a:pt x="3379" y="2576"/>
                    <a:pt x="3280" y="3204"/>
                    <a:pt x="3236" y="3380"/>
                  </a:cubicBezTo>
                  <a:cubicBezTo>
                    <a:pt x="3201" y="3546"/>
                    <a:pt x="3118" y="4266"/>
                    <a:pt x="3096" y="4424"/>
                  </a:cubicBezTo>
                  <a:lnTo>
                    <a:pt x="3096" y="4424"/>
                  </a:lnTo>
                  <a:lnTo>
                    <a:pt x="3126" y="4535"/>
                  </a:lnTo>
                  <a:lnTo>
                    <a:pt x="3280" y="4546"/>
                  </a:lnTo>
                  <a:lnTo>
                    <a:pt x="3291" y="4557"/>
                  </a:lnTo>
                  <a:lnTo>
                    <a:pt x="3335" y="4502"/>
                  </a:lnTo>
                  <a:lnTo>
                    <a:pt x="3335" y="4469"/>
                  </a:lnTo>
                  <a:cubicBezTo>
                    <a:pt x="3346" y="4425"/>
                    <a:pt x="3368" y="4150"/>
                    <a:pt x="3401" y="3908"/>
                  </a:cubicBezTo>
                  <a:cubicBezTo>
                    <a:pt x="3423" y="3721"/>
                    <a:pt x="3456" y="3534"/>
                    <a:pt x="3467" y="3457"/>
                  </a:cubicBezTo>
                  <a:cubicBezTo>
                    <a:pt x="3511" y="3281"/>
                    <a:pt x="3621" y="2554"/>
                    <a:pt x="3654" y="2290"/>
                  </a:cubicBezTo>
                  <a:cubicBezTo>
                    <a:pt x="3687" y="2048"/>
                    <a:pt x="3798" y="1079"/>
                    <a:pt x="3842" y="925"/>
                  </a:cubicBezTo>
                  <a:lnTo>
                    <a:pt x="3930" y="617"/>
                  </a:lnTo>
                  <a:lnTo>
                    <a:pt x="3897" y="540"/>
                  </a:lnTo>
                  <a:cubicBezTo>
                    <a:pt x="3894" y="539"/>
                    <a:pt x="3891" y="539"/>
                    <a:pt x="3888" y="539"/>
                  </a:cubicBezTo>
                  <a:cubicBezTo>
                    <a:pt x="3793" y="539"/>
                    <a:pt x="3540" y="876"/>
                    <a:pt x="3412" y="1068"/>
                  </a:cubicBezTo>
                  <a:cubicBezTo>
                    <a:pt x="3258" y="1266"/>
                    <a:pt x="2972" y="1696"/>
                    <a:pt x="2741" y="2026"/>
                  </a:cubicBezTo>
                  <a:lnTo>
                    <a:pt x="2257" y="2708"/>
                  </a:lnTo>
                  <a:cubicBezTo>
                    <a:pt x="2168" y="2840"/>
                    <a:pt x="2058" y="2983"/>
                    <a:pt x="1948" y="3137"/>
                  </a:cubicBezTo>
                  <a:lnTo>
                    <a:pt x="1860" y="2851"/>
                  </a:lnTo>
                  <a:cubicBezTo>
                    <a:pt x="1816" y="2686"/>
                    <a:pt x="1761" y="2499"/>
                    <a:pt x="1728" y="2378"/>
                  </a:cubicBezTo>
                  <a:cubicBezTo>
                    <a:pt x="1684" y="2147"/>
                    <a:pt x="1530" y="1597"/>
                    <a:pt x="1442" y="1398"/>
                  </a:cubicBezTo>
                  <a:cubicBezTo>
                    <a:pt x="1376" y="1189"/>
                    <a:pt x="1244" y="694"/>
                    <a:pt x="1222" y="463"/>
                  </a:cubicBezTo>
                  <a:cubicBezTo>
                    <a:pt x="1211" y="309"/>
                    <a:pt x="1222" y="133"/>
                    <a:pt x="1134" y="89"/>
                  </a:cubicBezTo>
                  <a:lnTo>
                    <a:pt x="969" y="56"/>
                  </a:lnTo>
                  <a:lnTo>
                    <a:pt x="826" y="34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41"/>
            <p:cNvSpPr/>
            <p:nvPr/>
          </p:nvSpPr>
          <p:spPr>
            <a:xfrm>
              <a:off x="4567974" y="2670346"/>
              <a:ext cx="24021" cy="81626"/>
            </a:xfrm>
            <a:custGeom>
              <a:rect b="b" l="l" r="r" t="t"/>
              <a:pathLst>
                <a:path extrusionOk="0" h="4268" w="1256">
                  <a:moveTo>
                    <a:pt x="508" y="0"/>
                  </a:moveTo>
                  <a:cubicBezTo>
                    <a:pt x="451" y="0"/>
                    <a:pt x="406" y="44"/>
                    <a:pt x="386" y="211"/>
                  </a:cubicBezTo>
                  <a:lnTo>
                    <a:pt x="364" y="332"/>
                  </a:lnTo>
                  <a:cubicBezTo>
                    <a:pt x="364" y="354"/>
                    <a:pt x="364" y="563"/>
                    <a:pt x="353" y="971"/>
                  </a:cubicBezTo>
                  <a:cubicBezTo>
                    <a:pt x="353" y="1367"/>
                    <a:pt x="331" y="1708"/>
                    <a:pt x="309" y="1983"/>
                  </a:cubicBezTo>
                  <a:lnTo>
                    <a:pt x="265" y="2434"/>
                  </a:lnTo>
                  <a:lnTo>
                    <a:pt x="243" y="2666"/>
                  </a:lnTo>
                  <a:lnTo>
                    <a:pt x="221" y="2930"/>
                  </a:lnTo>
                  <a:cubicBezTo>
                    <a:pt x="221" y="3029"/>
                    <a:pt x="210" y="3117"/>
                    <a:pt x="342" y="3139"/>
                  </a:cubicBezTo>
                  <a:lnTo>
                    <a:pt x="650" y="3194"/>
                  </a:lnTo>
                  <a:lnTo>
                    <a:pt x="848" y="3106"/>
                  </a:lnTo>
                  <a:cubicBezTo>
                    <a:pt x="859" y="3018"/>
                    <a:pt x="870" y="2765"/>
                    <a:pt x="892" y="2600"/>
                  </a:cubicBezTo>
                  <a:lnTo>
                    <a:pt x="914" y="2478"/>
                  </a:lnTo>
                  <a:cubicBezTo>
                    <a:pt x="925" y="2456"/>
                    <a:pt x="925" y="2368"/>
                    <a:pt x="925" y="2225"/>
                  </a:cubicBezTo>
                  <a:lnTo>
                    <a:pt x="958" y="1972"/>
                  </a:lnTo>
                  <a:lnTo>
                    <a:pt x="991" y="1664"/>
                  </a:lnTo>
                  <a:cubicBezTo>
                    <a:pt x="1079" y="1191"/>
                    <a:pt x="1134" y="871"/>
                    <a:pt x="1156" y="695"/>
                  </a:cubicBezTo>
                  <a:cubicBezTo>
                    <a:pt x="1189" y="519"/>
                    <a:pt x="1211" y="409"/>
                    <a:pt x="1222" y="343"/>
                  </a:cubicBezTo>
                  <a:lnTo>
                    <a:pt x="1256" y="222"/>
                  </a:lnTo>
                  <a:lnTo>
                    <a:pt x="1134" y="112"/>
                  </a:lnTo>
                  <a:cubicBezTo>
                    <a:pt x="870" y="46"/>
                    <a:pt x="672" y="35"/>
                    <a:pt x="573" y="13"/>
                  </a:cubicBezTo>
                  <a:lnTo>
                    <a:pt x="529" y="2"/>
                  </a:lnTo>
                  <a:cubicBezTo>
                    <a:pt x="522" y="1"/>
                    <a:pt x="515" y="0"/>
                    <a:pt x="508" y="0"/>
                  </a:cubicBezTo>
                  <a:close/>
                  <a:moveTo>
                    <a:pt x="366" y="3449"/>
                  </a:moveTo>
                  <a:cubicBezTo>
                    <a:pt x="241" y="3449"/>
                    <a:pt x="104" y="3492"/>
                    <a:pt x="45" y="3678"/>
                  </a:cubicBezTo>
                  <a:lnTo>
                    <a:pt x="23" y="3755"/>
                  </a:lnTo>
                  <a:cubicBezTo>
                    <a:pt x="1" y="3997"/>
                    <a:pt x="144" y="4229"/>
                    <a:pt x="353" y="4262"/>
                  </a:cubicBezTo>
                  <a:cubicBezTo>
                    <a:pt x="374" y="4266"/>
                    <a:pt x="396" y="4268"/>
                    <a:pt x="417" y="4268"/>
                  </a:cubicBezTo>
                  <a:cubicBezTo>
                    <a:pt x="623" y="4268"/>
                    <a:pt x="805" y="4085"/>
                    <a:pt x="815" y="3975"/>
                  </a:cubicBezTo>
                  <a:lnTo>
                    <a:pt x="826" y="3920"/>
                  </a:lnTo>
                  <a:cubicBezTo>
                    <a:pt x="848" y="3766"/>
                    <a:pt x="771" y="3513"/>
                    <a:pt x="474" y="3458"/>
                  </a:cubicBezTo>
                  <a:cubicBezTo>
                    <a:pt x="441" y="3453"/>
                    <a:pt x="404" y="3449"/>
                    <a:pt x="366" y="3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41"/>
            <p:cNvSpPr/>
            <p:nvPr/>
          </p:nvSpPr>
          <p:spPr>
            <a:xfrm>
              <a:off x="4069500" y="2152728"/>
              <a:ext cx="378293" cy="428400"/>
            </a:xfrm>
            <a:custGeom>
              <a:rect b="b" l="l" r="r" t="t"/>
              <a:pathLst>
                <a:path extrusionOk="0" h="22400" w="19780">
                  <a:moveTo>
                    <a:pt x="9962" y="1"/>
                  </a:moveTo>
                  <a:cubicBezTo>
                    <a:pt x="9257" y="364"/>
                    <a:pt x="8498" y="749"/>
                    <a:pt x="7782" y="1124"/>
                  </a:cubicBezTo>
                  <a:cubicBezTo>
                    <a:pt x="6175" y="1960"/>
                    <a:pt x="5625" y="3072"/>
                    <a:pt x="5438" y="3655"/>
                  </a:cubicBezTo>
                  <a:cubicBezTo>
                    <a:pt x="5273" y="3644"/>
                    <a:pt x="5141" y="3600"/>
                    <a:pt x="5108" y="3556"/>
                  </a:cubicBezTo>
                  <a:cubicBezTo>
                    <a:pt x="5108" y="3105"/>
                    <a:pt x="4667" y="2665"/>
                    <a:pt x="3809" y="2257"/>
                  </a:cubicBezTo>
                  <a:cubicBezTo>
                    <a:pt x="3268" y="2005"/>
                    <a:pt x="2391" y="1705"/>
                    <a:pt x="1634" y="1705"/>
                  </a:cubicBezTo>
                  <a:cubicBezTo>
                    <a:pt x="1236" y="1705"/>
                    <a:pt x="871" y="1788"/>
                    <a:pt x="606" y="2004"/>
                  </a:cubicBezTo>
                  <a:cubicBezTo>
                    <a:pt x="198" y="2334"/>
                    <a:pt x="0" y="2764"/>
                    <a:pt x="22" y="3248"/>
                  </a:cubicBezTo>
                  <a:cubicBezTo>
                    <a:pt x="55" y="4029"/>
                    <a:pt x="683" y="4866"/>
                    <a:pt x="1839" y="5658"/>
                  </a:cubicBezTo>
                  <a:cubicBezTo>
                    <a:pt x="2323" y="5991"/>
                    <a:pt x="2765" y="6158"/>
                    <a:pt x="3152" y="6158"/>
                  </a:cubicBezTo>
                  <a:cubicBezTo>
                    <a:pt x="3328" y="6158"/>
                    <a:pt x="3492" y="6123"/>
                    <a:pt x="3644" y="6055"/>
                  </a:cubicBezTo>
                  <a:lnTo>
                    <a:pt x="3952" y="5868"/>
                  </a:lnTo>
                  <a:lnTo>
                    <a:pt x="3952" y="5868"/>
                  </a:lnTo>
                  <a:cubicBezTo>
                    <a:pt x="3335" y="6704"/>
                    <a:pt x="2125" y="8509"/>
                    <a:pt x="1883" y="10061"/>
                  </a:cubicBezTo>
                  <a:cubicBezTo>
                    <a:pt x="1618" y="11789"/>
                    <a:pt x="2763" y="16060"/>
                    <a:pt x="4139" y="16687"/>
                  </a:cubicBezTo>
                  <a:cubicBezTo>
                    <a:pt x="4272" y="16747"/>
                    <a:pt x="4405" y="16776"/>
                    <a:pt x="4536" y="16776"/>
                  </a:cubicBezTo>
                  <a:cubicBezTo>
                    <a:pt x="4815" y="16776"/>
                    <a:pt x="5081" y="16642"/>
                    <a:pt x="5306" y="16379"/>
                  </a:cubicBezTo>
                  <a:cubicBezTo>
                    <a:pt x="6098" y="15444"/>
                    <a:pt x="5647" y="14046"/>
                    <a:pt x="5207" y="12692"/>
                  </a:cubicBezTo>
                  <a:cubicBezTo>
                    <a:pt x="4865" y="11635"/>
                    <a:pt x="4513" y="10534"/>
                    <a:pt x="4832" y="9863"/>
                  </a:cubicBezTo>
                  <a:cubicBezTo>
                    <a:pt x="5383" y="8729"/>
                    <a:pt x="5955" y="7860"/>
                    <a:pt x="6274" y="7409"/>
                  </a:cubicBezTo>
                  <a:lnTo>
                    <a:pt x="9962" y="9907"/>
                  </a:lnTo>
                  <a:cubicBezTo>
                    <a:pt x="9962" y="10435"/>
                    <a:pt x="9940" y="11844"/>
                    <a:pt x="9885" y="13815"/>
                  </a:cubicBezTo>
                  <a:cubicBezTo>
                    <a:pt x="9830" y="15807"/>
                    <a:pt x="11172" y="18724"/>
                    <a:pt x="12823" y="20155"/>
                  </a:cubicBezTo>
                  <a:cubicBezTo>
                    <a:pt x="13572" y="20808"/>
                    <a:pt x="14341" y="21169"/>
                    <a:pt x="15121" y="21169"/>
                  </a:cubicBezTo>
                  <a:cubicBezTo>
                    <a:pt x="15155" y="21169"/>
                    <a:pt x="15189" y="21169"/>
                    <a:pt x="15223" y="21167"/>
                  </a:cubicBezTo>
                  <a:cubicBezTo>
                    <a:pt x="15344" y="21486"/>
                    <a:pt x="15542" y="21949"/>
                    <a:pt x="15850" y="22290"/>
                  </a:cubicBezTo>
                  <a:lnTo>
                    <a:pt x="17424" y="22400"/>
                  </a:lnTo>
                  <a:cubicBezTo>
                    <a:pt x="17567" y="22224"/>
                    <a:pt x="17655" y="21982"/>
                    <a:pt x="17666" y="21685"/>
                  </a:cubicBezTo>
                  <a:cubicBezTo>
                    <a:pt x="17732" y="20749"/>
                    <a:pt x="17072" y="19208"/>
                    <a:pt x="15674" y="18768"/>
                  </a:cubicBezTo>
                  <a:cubicBezTo>
                    <a:pt x="14342" y="18338"/>
                    <a:pt x="13583" y="15807"/>
                    <a:pt x="13418" y="14310"/>
                  </a:cubicBezTo>
                  <a:cubicBezTo>
                    <a:pt x="13308" y="13319"/>
                    <a:pt x="13825" y="11789"/>
                    <a:pt x="14045" y="11206"/>
                  </a:cubicBezTo>
                  <a:cubicBezTo>
                    <a:pt x="14219" y="11186"/>
                    <a:pt x="14474" y="11164"/>
                    <a:pt x="14754" y="11164"/>
                  </a:cubicBezTo>
                  <a:cubicBezTo>
                    <a:pt x="15092" y="11164"/>
                    <a:pt x="15466" y="11196"/>
                    <a:pt x="15773" y="11305"/>
                  </a:cubicBezTo>
                  <a:cubicBezTo>
                    <a:pt x="16302" y="11481"/>
                    <a:pt x="18151" y="11624"/>
                    <a:pt x="19780" y="11712"/>
                  </a:cubicBezTo>
                  <a:lnTo>
                    <a:pt x="19758" y="10832"/>
                  </a:lnTo>
                  <a:cubicBezTo>
                    <a:pt x="18074" y="10722"/>
                    <a:pt x="16456" y="10590"/>
                    <a:pt x="16059" y="10457"/>
                  </a:cubicBezTo>
                  <a:cubicBezTo>
                    <a:pt x="15646" y="10321"/>
                    <a:pt x="15173" y="10281"/>
                    <a:pt x="14756" y="10281"/>
                  </a:cubicBezTo>
                  <a:cubicBezTo>
                    <a:pt x="14162" y="10281"/>
                    <a:pt x="13681" y="10363"/>
                    <a:pt x="13649" y="10369"/>
                  </a:cubicBezTo>
                  <a:lnTo>
                    <a:pt x="13407" y="10413"/>
                  </a:lnTo>
                  <a:lnTo>
                    <a:pt x="13319" y="10634"/>
                  </a:lnTo>
                  <a:cubicBezTo>
                    <a:pt x="13275" y="10733"/>
                    <a:pt x="12372" y="12945"/>
                    <a:pt x="12537" y="14398"/>
                  </a:cubicBezTo>
                  <a:cubicBezTo>
                    <a:pt x="12702" y="15939"/>
                    <a:pt x="13528" y="19010"/>
                    <a:pt x="15410" y="19615"/>
                  </a:cubicBezTo>
                  <a:cubicBezTo>
                    <a:pt x="16170" y="19846"/>
                    <a:pt x="16599" y="20584"/>
                    <a:pt x="16731" y="21145"/>
                  </a:cubicBezTo>
                  <a:cubicBezTo>
                    <a:pt x="16841" y="21574"/>
                    <a:pt x="16764" y="21817"/>
                    <a:pt x="16742" y="21850"/>
                  </a:cubicBezTo>
                  <a:cubicBezTo>
                    <a:pt x="16737" y="21850"/>
                    <a:pt x="16732" y="21851"/>
                    <a:pt x="16726" y="21851"/>
                  </a:cubicBezTo>
                  <a:cubicBezTo>
                    <a:pt x="16504" y="21851"/>
                    <a:pt x="16122" y="21175"/>
                    <a:pt x="15971" y="20584"/>
                  </a:cubicBezTo>
                  <a:lnTo>
                    <a:pt x="15872" y="20199"/>
                  </a:lnTo>
                  <a:lnTo>
                    <a:pt x="15465" y="20265"/>
                  </a:lnTo>
                  <a:cubicBezTo>
                    <a:pt x="15368" y="20281"/>
                    <a:pt x="15269" y="20289"/>
                    <a:pt x="15171" y="20289"/>
                  </a:cubicBezTo>
                  <a:cubicBezTo>
                    <a:pt x="14602" y="20289"/>
                    <a:pt x="14017" y="20019"/>
                    <a:pt x="13407" y="19494"/>
                  </a:cubicBezTo>
                  <a:cubicBezTo>
                    <a:pt x="11800" y="18085"/>
                    <a:pt x="10732" y="15389"/>
                    <a:pt x="10776" y="13837"/>
                  </a:cubicBezTo>
                  <a:cubicBezTo>
                    <a:pt x="10853" y="11294"/>
                    <a:pt x="10853" y="9687"/>
                    <a:pt x="10853" y="9676"/>
                  </a:cubicBezTo>
                  <a:lnTo>
                    <a:pt x="10853" y="9434"/>
                  </a:lnTo>
                  <a:lnTo>
                    <a:pt x="6087" y="6209"/>
                  </a:lnTo>
                  <a:lnTo>
                    <a:pt x="5823" y="6528"/>
                  </a:lnTo>
                  <a:cubicBezTo>
                    <a:pt x="5790" y="6572"/>
                    <a:pt x="4876" y="7717"/>
                    <a:pt x="4040" y="9478"/>
                  </a:cubicBezTo>
                  <a:cubicBezTo>
                    <a:pt x="3567" y="10468"/>
                    <a:pt x="3974" y="11734"/>
                    <a:pt x="4370" y="12967"/>
                  </a:cubicBezTo>
                  <a:cubicBezTo>
                    <a:pt x="4722" y="14079"/>
                    <a:pt x="5097" y="15245"/>
                    <a:pt x="4623" y="15807"/>
                  </a:cubicBezTo>
                  <a:lnTo>
                    <a:pt x="4535" y="15884"/>
                  </a:lnTo>
                  <a:cubicBezTo>
                    <a:pt x="4535" y="15884"/>
                    <a:pt x="4436" y="15873"/>
                    <a:pt x="4249" y="15664"/>
                  </a:cubicBezTo>
                  <a:cubicBezTo>
                    <a:pt x="3401" y="14662"/>
                    <a:pt x="2554" y="11547"/>
                    <a:pt x="2763" y="10193"/>
                  </a:cubicBezTo>
                  <a:cubicBezTo>
                    <a:pt x="3038" y="8377"/>
                    <a:pt x="4986" y="5978"/>
                    <a:pt x="5008" y="5956"/>
                  </a:cubicBezTo>
                  <a:lnTo>
                    <a:pt x="5251" y="5658"/>
                  </a:lnTo>
                  <a:lnTo>
                    <a:pt x="3699" y="3941"/>
                  </a:lnTo>
                  <a:lnTo>
                    <a:pt x="3545" y="4844"/>
                  </a:lnTo>
                  <a:cubicBezTo>
                    <a:pt x="3534" y="4932"/>
                    <a:pt x="3457" y="5174"/>
                    <a:pt x="3291" y="5251"/>
                  </a:cubicBezTo>
                  <a:cubicBezTo>
                    <a:pt x="3254" y="5266"/>
                    <a:pt x="3211" y="5274"/>
                    <a:pt x="3162" y="5274"/>
                  </a:cubicBezTo>
                  <a:cubicBezTo>
                    <a:pt x="2966" y="5274"/>
                    <a:pt x="2680" y="5152"/>
                    <a:pt x="2345" y="4932"/>
                  </a:cubicBezTo>
                  <a:cubicBezTo>
                    <a:pt x="1464" y="4327"/>
                    <a:pt x="925" y="3688"/>
                    <a:pt x="903" y="3204"/>
                  </a:cubicBezTo>
                  <a:cubicBezTo>
                    <a:pt x="892" y="3017"/>
                    <a:pt x="980" y="2841"/>
                    <a:pt x="1167" y="2687"/>
                  </a:cubicBezTo>
                  <a:cubicBezTo>
                    <a:pt x="1241" y="2631"/>
                    <a:pt x="1400" y="2593"/>
                    <a:pt x="1633" y="2593"/>
                  </a:cubicBezTo>
                  <a:cubicBezTo>
                    <a:pt x="1819" y="2593"/>
                    <a:pt x="2050" y="2617"/>
                    <a:pt x="2323" y="2676"/>
                  </a:cubicBezTo>
                  <a:cubicBezTo>
                    <a:pt x="3324" y="2907"/>
                    <a:pt x="4139" y="3424"/>
                    <a:pt x="4216" y="3556"/>
                  </a:cubicBezTo>
                  <a:cubicBezTo>
                    <a:pt x="4216" y="3831"/>
                    <a:pt x="4326" y="4062"/>
                    <a:pt x="4524" y="4239"/>
                  </a:cubicBezTo>
                  <a:cubicBezTo>
                    <a:pt x="4815" y="4493"/>
                    <a:pt x="5242" y="4546"/>
                    <a:pt x="5538" y="4546"/>
                  </a:cubicBezTo>
                  <a:cubicBezTo>
                    <a:pt x="5690" y="4546"/>
                    <a:pt x="5808" y="4532"/>
                    <a:pt x="5856" y="4525"/>
                  </a:cubicBezTo>
                  <a:lnTo>
                    <a:pt x="6197" y="4470"/>
                  </a:lnTo>
                  <a:lnTo>
                    <a:pt x="6241" y="4128"/>
                  </a:lnTo>
                  <a:cubicBezTo>
                    <a:pt x="6241" y="4084"/>
                    <a:pt x="6417" y="2830"/>
                    <a:pt x="8189" y="1916"/>
                  </a:cubicBezTo>
                  <a:cubicBezTo>
                    <a:pt x="9422" y="1267"/>
                    <a:pt x="10809" y="551"/>
                    <a:pt x="11723" y="78"/>
                  </a:cubicBezTo>
                  <a:lnTo>
                    <a:pt x="99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41"/>
            <p:cNvSpPr/>
            <p:nvPr/>
          </p:nvSpPr>
          <p:spPr>
            <a:xfrm>
              <a:off x="4224852" y="2155883"/>
              <a:ext cx="222099" cy="182529"/>
            </a:xfrm>
            <a:custGeom>
              <a:rect b="b" l="l" r="r" t="t"/>
              <a:pathLst>
                <a:path extrusionOk="0" h="9544" w="11613">
                  <a:moveTo>
                    <a:pt x="5394" y="1"/>
                  </a:moveTo>
                  <a:lnTo>
                    <a:pt x="0" y="3369"/>
                  </a:lnTo>
                  <a:lnTo>
                    <a:pt x="4656" y="5570"/>
                  </a:lnTo>
                  <a:cubicBezTo>
                    <a:pt x="4954" y="5868"/>
                    <a:pt x="6252" y="7188"/>
                    <a:pt x="7749" y="8344"/>
                  </a:cubicBezTo>
                  <a:cubicBezTo>
                    <a:pt x="8575" y="8983"/>
                    <a:pt x="10138" y="9335"/>
                    <a:pt x="11613" y="9544"/>
                  </a:cubicBezTo>
                  <a:lnTo>
                    <a:pt x="11591" y="8641"/>
                  </a:lnTo>
                  <a:cubicBezTo>
                    <a:pt x="10248" y="8454"/>
                    <a:pt x="8927" y="8135"/>
                    <a:pt x="8300" y="7651"/>
                  </a:cubicBezTo>
                  <a:cubicBezTo>
                    <a:pt x="6682" y="6396"/>
                    <a:pt x="5262" y="4910"/>
                    <a:pt x="5251" y="4899"/>
                  </a:cubicBezTo>
                  <a:lnTo>
                    <a:pt x="1850" y="3259"/>
                  </a:lnTo>
                  <a:lnTo>
                    <a:pt x="6957" y="78"/>
                  </a:lnTo>
                  <a:lnTo>
                    <a:pt x="53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5" name="Google Shape;3905;p41"/>
          <p:cNvGrpSpPr/>
          <p:nvPr/>
        </p:nvGrpSpPr>
        <p:grpSpPr>
          <a:xfrm>
            <a:off x="-125317" y="4203583"/>
            <a:ext cx="918237" cy="1803035"/>
            <a:chOff x="4557726" y="1534395"/>
            <a:chExt cx="417703" cy="820195"/>
          </a:xfrm>
        </p:grpSpPr>
        <p:sp>
          <p:nvSpPr>
            <p:cNvPr id="3906" name="Google Shape;3906;p41"/>
            <p:cNvSpPr/>
            <p:nvPr/>
          </p:nvSpPr>
          <p:spPr>
            <a:xfrm>
              <a:off x="4560228" y="1534395"/>
              <a:ext cx="367897" cy="214386"/>
            </a:xfrm>
            <a:custGeom>
              <a:rect b="b" l="l" r="r" t="t"/>
              <a:pathLst>
                <a:path extrusionOk="0" h="4455" w="7645">
                  <a:moveTo>
                    <a:pt x="6091" y="0"/>
                  </a:moveTo>
                  <a:cubicBezTo>
                    <a:pt x="2804" y="0"/>
                    <a:pt x="15" y="2411"/>
                    <a:pt x="0" y="3371"/>
                  </a:cubicBezTo>
                  <a:lnTo>
                    <a:pt x="552" y="4454"/>
                  </a:lnTo>
                  <a:cubicBezTo>
                    <a:pt x="3751" y="4445"/>
                    <a:pt x="6267" y="3622"/>
                    <a:pt x="7645" y="1438"/>
                  </a:cubicBezTo>
                  <a:lnTo>
                    <a:pt x="7354" y="123"/>
                  </a:lnTo>
                  <a:cubicBezTo>
                    <a:pt x="6928" y="39"/>
                    <a:pt x="6506" y="0"/>
                    <a:pt x="6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41"/>
            <p:cNvSpPr/>
            <p:nvPr/>
          </p:nvSpPr>
          <p:spPr>
            <a:xfrm>
              <a:off x="4573413" y="1577993"/>
              <a:ext cx="354711" cy="170787"/>
            </a:xfrm>
            <a:custGeom>
              <a:rect b="b" l="l" r="r" t="t"/>
              <a:pathLst>
                <a:path extrusionOk="0" h="3549" w="7371">
                  <a:moveTo>
                    <a:pt x="6588" y="0"/>
                  </a:moveTo>
                  <a:cubicBezTo>
                    <a:pt x="3599" y="0"/>
                    <a:pt x="973" y="1736"/>
                    <a:pt x="1" y="3003"/>
                  </a:cubicBezTo>
                  <a:lnTo>
                    <a:pt x="278" y="3548"/>
                  </a:lnTo>
                  <a:cubicBezTo>
                    <a:pt x="3477" y="3539"/>
                    <a:pt x="5993" y="2716"/>
                    <a:pt x="7371" y="532"/>
                  </a:cubicBezTo>
                  <a:lnTo>
                    <a:pt x="7260" y="30"/>
                  </a:lnTo>
                  <a:cubicBezTo>
                    <a:pt x="7034" y="10"/>
                    <a:pt x="6810" y="0"/>
                    <a:pt x="6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41"/>
            <p:cNvSpPr/>
            <p:nvPr/>
          </p:nvSpPr>
          <p:spPr>
            <a:xfrm>
              <a:off x="4698913" y="1605471"/>
              <a:ext cx="140470" cy="127477"/>
            </a:xfrm>
            <a:custGeom>
              <a:rect b="b" l="l" r="r" t="t"/>
              <a:pathLst>
                <a:path extrusionOk="0" h="2649" w="2919">
                  <a:moveTo>
                    <a:pt x="2044" y="1"/>
                  </a:moveTo>
                  <a:cubicBezTo>
                    <a:pt x="1959" y="118"/>
                    <a:pt x="1969" y="268"/>
                    <a:pt x="1881" y="399"/>
                  </a:cubicBezTo>
                  <a:cubicBezTo>
                    <a:pt x="1654" y="371"/>
                    <a:pt x="1534" y="57"/>
                    <a:pt x="1312" y="57"/>
                  </a:cubicBezTo>
                  <a:cubicBezTo>
                    <a:pt x="1301" y="57"/>
                    <a:pt x="1289" y="58"/>
                    <a:pt x="1277" y="59"/>
                  </a:cubicBezTo>
                  <a:cubicBezTo>
                    <a:pt x="1159" y="317"/>
                    <a:pt x="715" y="307"/>
                    <a:pt x="493" y="379"/>
                  </a:cubicBezTo>
                  <a:cubicBezTo>
                    <a:pt x="431" y="569"/>
                    <a:pt x="676" y="604"/>
                    <a:pt x="640" y="777"/>
                  </a:cubicBezTo>
                  <a:cubicBezTo>
                    <a:pt x="595" y="1022"/>
                    <a:pt x="196" y="1133"/>
                    <a:pt x="108" y="1385"/>
                  </a:cubicBezTo>
                  <a:cubicBezTo>
                    <a:pt x="1" y="1694"/>
                    <a:pt x="375" y="1931"/>
                    <a:pt x="711" y="1931"/>
                  </a:cubicBezTo>
                  <a:cubicBezTo>
                    <a:pt x="782" y="1931"/>
                    <a:pt x="852" y="1920"/>
                    <a:pt x="914" y="1897"/>
                  </a:cubicBezTo>
                  <a:cubicBezTo>
                    <a:pt x="931" y="1917"/>
                    <a:pt x="947" y="1939"/>
                    <a:pt x="973" y="1975"/>
                  </a:cubicBezTo>
                  <a:cubicBezTo>
                    <a:pt x="1228" y="2325"/>
                    <a:pt x="1212" y="2582"/>
                    <a:pt x="1675" y="2628"/>
                  </a:cubicBezTo>
                  <a:cubicBezTo>
                    <a:pt x="1748" y="2636"/>
                    <a:pt x="1813" y="2648"/>
                    <a:pt x="1872" y="2648"/>
                  </a:cubicBezTo>
                  <a:cubicBezTo>
                    <a:pt x="1982" y="2648"/>
                    <a:pt x="2073" y="2606"/>
                    <a:pt x="2158" y="2419"/>
                  </a:cubicBezTo>
                  <a:cubicBezTo>
                    <a:pt x="2272" y="2168"/>
                    <a:pt x="2145" y="1920"/>
                    <a:pt x="2302" y="1698"/>
                  </a:cubicBezTo>
                  <a:cubicBezTo>
                    <a:pt x="2507" y="1407"/>
                    <a:pt x="2919" y="1391"/>
                    <a:pt x="2801" y="941"/>
                  </a:cubicBezTo>
                  <a:cubicBezTo>
                    <a:pt x="2752" y="748"/>
                    <a:pt x="2507" y="588"/>
                    <a:pt x="2422" y="435"/>
                  </a:cubicBezTo>
                  <a:cubicBezTo>
                    <a:pt x="2328" y="268"/>
                    <a:pt x="2292" y="1"/>
                    <a:pt x="2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41"/>
            <p:cNvSpPr/>
            <p:nvPr/>
          </p:nvSpPr>
          <p:spPr>
            <a:xfrm>
              <a:off x="4634720" y="1662735"/>
              <a:ext cx="137919" cy="127910"/>
            </a:xfrm>
            <a:custGeom>
              <a:rect b="b" l="l" r="r" t="t"/>
              <a:pathLst>
                <a:path extrusionOk="0" h="2658" w="2866">
                  <a:moveTo>
                    <a:pt x="1880" y="0"/>
                  </a:moveTo>
                  <a:cubicBezTo>
                    <a:pt x="1869" y="0"/>
                    <a:pt x="1858" y="1"/>
                    <a:pt x="1847" y="2"/>
                  </a:cubicBezTo>
                  <a:cubicBezTo>
                    <a:pt x="1775" y="129"/>
                    <a:pt x="1801" y="276"/>
                    <a:pt x="1726" y="417"/>
                  </a:cubicBezTo>
                  <a:cubicBezTo>
                    <a:pt x="1508" y="414"/>
                    <a:pt x="1359" y="135"/>
                    <a:pt x="1150" y="135"/>
                  </a:cubicBezTo>
                  <a:cubicBezTo>
                    <a:pt x="1130" y="135"/>
                    <a:pt x="1110" y="137"/>
                    <a:pt x="1090" y="142"/>
                  </a:cubicBezTo>
                  <a:cubicBezTo>
                    <a:pt x="1002" y="413"/>
                    <a:pt x="558" y="446"/>
                    <a:pt x="346" y="544"/>
                  </a:cubicBezTo>
                  <a:cubicBezTo>
                    <a:pt x="303" y="740"/>
                    <a:pt x="548" y="749"/>
                    <a:pt x="535" y="922"/>
                  </a:cubicBezTo>
                  <a:cubicBezTo>
                    <a:pt x="515" y="1170"/>
                    <a:pt x="130" y="1324"/>
                    <a:pt x="68" y="1585"/>
                  </a:cubicBezTo>
                  <a:cubicBezTo>
                    <a:pt x="1" y="1878"/>
                    <a:pt x="335" y="2068"/>
                    <a:pt x="648" y="2068"/>
                  </a:cubicBezTo>
                  <a:cubicBezTo>
                    <a:pt x="746" y="2068"/>
                    <a:pt x="842" y="2049"/>
                    <a:pt x="923" y="2009"/>
                  </a:cubicBezTo>
                  <a:cubicBezTo>
                    <a:pt x="943" y="2026"/>
                    <a:pt x="962" y="2049"/>
                    <a:pt x="992" y="2078"/>
                  </a:cubicBezTo>
                  <a:cubicBezTo>
                    <a:pt x="1281" y="2399"/>
                    <a:pt x="1292" y="2656"/>
                    <a:pt x="1747" y="2656"/>
                  </a:cubicBezTo>
                  <a:cubicBezTo>
                    <a:pt x="1750" y="2656"/>
                    <a:pt x="1753" y="2656"/>
                    <a:pt x="1756" y="2656"/>
                  </a:cubicBezTo>
                  <a:cubicBezTo>
                    <a:pt x="1800" y="2656"/>
                    <a:pt x="1842" y="2657"/>
                    <a:pt x="1881" y="2657"/>
                  </a:cubicBezTo>
                  <a:cubicBezTo>
                    <a:pt x="2030" y="2657"/>
                    <a:pt x="2138" y="2633"/>
                    <a:pt x="2216" y="2394"/>
                  </a:cubicBezTo>
                  <a:cubicBezTo>
                    <a:pt x="2301" y="2133"/>
                    <a:pt x="2151" y="1898"/>
                    <a:pt x="2281" y="1667"/>
                  </a:cubicBezTo>
                  <a:cubicBezTo>
                    <a:pt x="2457" y="1353"/>
                    <a:pt x="2865" y="1295"/>
                    <a:pt x="2699" y="857"/>
                  </a:cubicBezTo>
                  <a:cubicBezTo>
                    <a:pt x="2630" y="671"/>
                    <a:pt x="2369" y="537"/>
                    <a:pt x="2268" y="394"/>
                  </a:cubicBezTo>
                  <a:cubicBezTo>
                    <a:pt x="2165" y="247"/>
                    <a:pt x="2098" y="0"/>
                    <a:pt x="1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41"/>
            <p:cNvSpPr/>
            <p:nvPr/>
          </p:nvSpPr>
          <p:spPr>
            <a:xfrm>
              <a:off x="4801027" y="1642524"/>
              <a:ext cx="139363" cy="129979"/>
            </a:xfrm>
            <a:custGeom>
              <a:rect b="b" l="l" r="r" t="t"/>
              <a:pathLst>
                <a:path extrusionOk="0" h="2701" w="2896">
                  <a:moveTo>
                    <a:pt x="1175" y="1"/>
                  </a:moveTo>
                  <a:cubicBezTo>
                    <a:pt x="1022" y="128"/>
                    <a:pt x="1208" y="288"/>
                    <a:pt x="1087" y="415"/>
                  </a:cubicBezTo>
                  <a:cubicBezTo>
                    <a:pt x="917" y="598"/>
                    <a:pt x="519" y="474"/>
                    <a:pt x="310" y="641"/>
                  </a:cubicBezTo>
                  <a:cubicBezTo>
                    <a:pt x="0" y="885"/>
                    <a:pt x="340" y="1424"/>
                    <a:pt x="712" y="1506"/>
                  </a:cubicBezTo>
                  <a:cubicBezTo>
                    <a:pt x="715" y="1532"/>
                    <a:pt x="718" y="1561"/>
                    <a:pt x="722" y="1604"/>
                  </a:cubicBezTo>
                  <a:cubicBezTo>
                    <a:pt x="744" y="2038"/>
                    <a:pt x="591" y="2243"/>
                    <a:pt x="957" y="2534"/>
                  </a:cubicBezTo>
                  <a:cubicBezTo>
                    <a:pt x="1064" y="2618"/>
                    <a:pt x="1139" y="2700"/>
                    <a:pt x="1252" y="2700"/>
                  </a:cubicBezTo>
                  <a:cubicBezTo>
                    <a:pt x="1313" y="2700"/>
                    <a:pt x="1385" y="2676"/>
                    <a:pt x="1479" y="2615"/>
                  </a:cubicBezTo>
                  <a:cubicBezTo>
                    <a:pt x="1707" y="2465"/>
                    <a:pt x="1737" y="2188"/>
                    <a:pt x="1985" y="2087"/>
                  </a:cubicBezTo>
                  <a:cubicBezTo>
                    <a:pt x="2318" y="1953"/>
                    <a:pt x="2670" y="2162"/>
                    <a:pt x="2817" y="1718"/>
                  </a:cubicBezTo>
                  <a:cubicBezTo>
                    <a:pt x="2879" y="1528"/>
                    <a:pt x="2762" y="1264"/>
                    <a:pt x="2771" y="1088"/>
                  </a:cubicBezTo>
                  <a:cubicBezTo>
                    <a:pt x="2781" y="899"/>
                    <a:pt x="2895" y="654"/>
                    <a:pt x="2686" y="520"/>
                  </a:cubicBezTo>
                  <a:cubicBezTo>
                    <a:pt x="2549" y="572"/>
                    <a:pt x="2478" y="703"/>
                    <a:pt x="2334" y="768"/>
                  </a:cubicBezTo>
                  <a:cubicBezTo>
                    <a:pt x="2151" y="615"/>
                    <a:pt x="2236" y="256"/>
                    <a:pt x="2008" y="154"/>
                  </a:cubicBezTo>
                  <a:cubicBezTo>
                    <a:pt x="1953" y="190"/>
                    <a:pt x="1891" y="204"/>
                    <a:pt x="1826" y="204"/>
                  </a:cubicBezTo>
                  <a:cubicBezTo>
                    <a:pt x="1608" y="204"/>
                    <a:pt x="1351" y="46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41"/>
            <p:cNvSpPr/>
            <p:nvPr/>
          </p:nvSpPr>
          <p:spPr>
            <a:xfrm>
              <a:off x="4716141" y="1658404"/>
              <a:ext cx="151538" cy="129401"/>
            </a:xfrm>
            <a:custGeom>
              <a:rect b="b" l="l" r="r" t="t"/>
              <a:pathLst>
                <a:path extrusionOk="0" h="2689" w="3149">
                  <a:moveTo>
                    <a:pt x="1976" y="1"/>
                  </a:moveTo>
                  <a:cubicBezTo>
                    <a:pt x="1888" y="157"/>
                    <a:pt x="1931" y="350"/>
                    <a:pt x="1846" y="513"/>
                  </a:cubicBezTo>
                  <a:cubicBezTo>
                    <a:pt x="1559" y="482"/>
                    <a:pt x="1330" y="81"/>
                    <a:pt x="1042" y="81"/>
                  </a:cubicBezTo>
                  <a:cubicBezTo>
                    <a:pt x="1025" y="81"/>
                    <a:pt x="1008" y="83"/>
                    <a:pt x="991" y="85"/>
                  </a:cubicBezTo>
                  <a:cubicBezTo>
                    <a:pt x="916" y="418"/>
                    <a:pt x="341" y="409"/>
                    <a:pt x="83" y="503"/>
                  </a:cubicBezTo>
                  <a:cubicBezTo>
                    <a:pt x="83" y="738"/>
                    <a:pt x="403" y="774"/>
                    <a:pt x="423" y="977"/>
                  </a:cubicBezTo>
                  <a:cubicBezTo>
                    <a:pt x="452" y="1247"/>
                    <a:pt x="15" y="1375"/>
                    <a:pt x="8" y="1639"/>
                  </a:cubicBezTo>
                  <a:cubicBezTo>
                    <a:pt x="0" y="1932"/>
                    <a:pt x="468" y="2135"/>
                    <a:pt x="832" y="2135"/>
                  </a:cubicBezTo>
                  <a:cubicBezTo>
                    <a:pt x="918" y="2135"/>
                    <a:pt x="999" y="2124"/>
                    <a:pt x="1066" y="2099"/>
                  </a:cubicBezTo>
                  <a:cubicBezTo>
                    <a:pt x="1089" y="2116"/>
                    <a:pt x="1115" y="2135"/>
                    <a:pt x="1147" y="2165"/>
                  </a:cubicBezTo>
                  <a:cubicBezTo>
                    <a:pt x="1490" y="2455"/>
                    <a:pt x="1519" y="2661"/>
                    <a:pt x="1986" y="2680"/>
                  </a:cubicBezTo>
                  <a:cubicBezTo>
                    <a:pt x="2049" y="2683"/>
                    <a:pt x="2107" y="2689"/>
                    <a:pt x="2159" y="2689"/>
                  </a:cubicBezTo>
                  <a:cubicBezTo>
                    <a:pt x="2278" y="2689"/>
                    <a:pt x="2368" y="2659"/>
                    <a:pt x="2437" y="2498"/>
                  </a:cubicBezTo>
                  <a:cubicBezTo>
                    <a:pt x="2525" y="2292"/>
                    <a:pt x="2371" y="2083"/>
                    <a:pt x="2512" y="1881"/>
                  </a:cubicBezTo>
                  <a:cubicBezTo>
                    <a:pt x="2704" y="1600"/>
                    <a:pt x="3148" y="1577"/>
                    <a:pt x="2998" y="1117"/>
                  </a:cubicBezTo>
                  <a:cubicBezTo>
                    <a:pt x="2929" y="908"/>
                    <a:pt x="2632" y="728"/>
                    <a:pt x="2515" y="549"/>
                  </a:cubicBezTo>
                  <a:cubicBezTo>
                    <a:pt x="2381" y="347"/>
                    <a:pt x="2293" y="1"/>
                    <a:pt x="1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41"/>
            <p:cNvSpPr/>
            <p:nvPr/>
          </p:nvSpPr>
          <p:spPr>
            <a:xfrm>
              <a:off x="4557726" y="1735832"/>
              <a:ext cx="417703" cy="618759"/>
            </a:xfrm>
            <a:custGeom>
              <a:rect b="b" l="l" r="r" t="t"/>
              <a:pathLst>
                <a:path extrusionOk="0" h="12858" w="8680">
                  <a:moveTo>
                    <a:pt x="7881" y="1"/>
                  </a:moveTo>
                  <a:cubicBezTo>
                    <a:pt x="7878" y="1"/>
                    <a:pt x="7874" y="1"/>
                    <a:pt x="7870" y="1"/>
                  </a:cubicBezTo>
                  <a:lnTo>
                    <a:pt x="627" y="144"/>
                  </a:lnTo>
                  <a:cubicBezTo>
                    <a:pt x="297" y="151"/>
                    <a:pt x="39" y="412"/>
                    <a:pt x="39" y="745"/>
                  </a:cubicBezTo>
                  <a:lnTo>
                    <a:pt x="0" y="12858"/>
                  </a:lnTo>
                  <a:lnTo>
                    <a:pt x="8679" y="12858"/>
                  </a:lnTo>
                  <a:lnTo>
                    <a:pt x="8549" y="657"/>
                  </a:lnTo>
                  <a:cubicBezTo>
                    <a:pt x="8545" y="298"/>
                    <a:pt x="8242" y="1"/>
                    <a:pt x="7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41"/>
            <p:cNvSpPr/>
            <p:nvPr/>
          </p:nvSpPr>
          <p:spPr>
            <a:xfrm>
              <a:off x="4559458" y="1735832"/>
              <a:ext cx="379687" cy="618759"/>
            </a:xfrm>
            <a:custGeom>
              <a:rect b="b" l="l" r="r" t="t"/>
              <a:pathLst>
                <a:path extrusionOk="0" h="12858" w="7890">
                  <a:moveTo>
                    <a:pt x="3" y="745"/>
                  </a:moveTo>
                  <a:cubicBezTo>
                    <a:pt x="3" y="412"/>
                    <a:pt x="261" y="151"/>
                    <a:pt x="591" y="144"/>
                  </a:cubicBezTo>
                  <a:lnTo>
                    <a:pt x="1417" y="128"/>
                  </a:lnTo>
                  <a:lnTo>
                    <a:pt x="1417" y="128"/>
                  </a:lnTo>
                  <a:lnTo>
                    <a:pt x="4230" y="73"/>
                  </a:lnTo>
                  <a:lnTo>
                    <a:pt x="4230" y="73"/>
                  </a:lnTo>
                  <a:lnTo>
                    <a:pt x="7834" y="1"/>
                  </a:lnTo>
                  <a:cubicBezTo>
                    <a:pt x="7847" y="1"/>
                    <a:pt x="7857" y="1"/>
                    <a:pt x="7866" y="4"/>
                  </a:cubicBezTo>
                  <a:cubicBezTo>
                    <a:pt x="7873" y="4"/>
                    <a:pt x="7879" y="4"/>
                    <a:pt x="7889" y="4"/>
                  </a:cubicBezTo>
                  <a:cubicBezTo>
                    <a:pt x="6917" y="268"/>
                    <a:pt x="5683" y="510"/>
                    <a:pt x="4299" y="693"/>
                  </a:cubicBezTo>
                  <a:cubicBezTo>
                    <a:pt x="4462" y="2289"/>
                    <a:pt x="4557" y="4169"/>
                    <a:pt x="4557" y="6183"/>
                  </a:cubicBezTo>
                  <a:cubicBezTo>
                    <a:pt x="4557" y="8722"/>
                    <a:pt x="4407" y="11049"/>
                    <a:pt x="4158" y="12858"/>
                  </a:cubicBezTo>
                  <a:lnTo>
                    <a:pt x="1498" y="12858"/>
                  </a:lnTo>
                  <a:cubicBezTo>
                    <a:pt x="1247" y="11049"/>
                    <a:pt x="1097" y="8722"/>
                    <a:pt x="1097" y="6183"/>
                  </a:cubicBezTo>
                  <a:cubicBezTo>
                    <a:pt x="1097" y="4290"/>
                    <a:pt x="1182" y="2514"/>
                    <a:pt x="1329" y="983"/>
                  </a:cubicBezTo>
                  <a:cubicBezTo>
                    <a:pt x="868" y="1009"/>
                    <a:pt x="424" y="1029"/>
                    <a:pt x="0" y="1039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41"/>
            <p:cNvSpPr/>
            <p:nvPr/>
          </p:nvSpPr>
          <p:spPr>
            <a:xfrm>
              <a:off x="4810121" y="1737275"/>
              <a:ext cx="35226" cy="356588"/>
            </a:xfrm>
            <a:custGeom>
              <a:rect b="b" l="l" r="r" t="t"/>
              <a:pathLst>
                <a:path extrusionOk="0" h="7410" w="732">
                  <a:moveTo>
                    <a:pt x="709" y="0"/>
                  </a:moveTo>
                  <a:lnTo>
                    <a:pt x="27" y="13"/>
                  </a:lnTo>
                  <a:cubicBezTo>
                    <a:pt x="10" y="620"/>
                    <a:pt x="1" y="1280"/>
                    <a:pt x="1" y="1972"/>
                  </a:cubicBezTo>
                  <a:cubicBezTo>
                    <a:pt x="1" y="4974"/>
                    <a:pt x="164" y="7409"/>
                    <a:pt x="366" y="7409"/>
                  </a:cubicBezTo>
                  <a:cubicBezTo>
                    <a:pt x="568" y="7409"/>
                    <a:pt x="732" y="4974"/>
                    <a:pt x="732" y="1972"/>
                  </a:cubicBezTo>
                  <a:cubicBezTo>
                    <a:pt x="732" y="1276"/>
                    <a:pt x="725" y="610"/>
                    <a:pt x="7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5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5"/>
          <p:cNvGrpSpPr/>
          <p:nvPr/>
        </p:nvGrpSpPr>
        <p:grpSpPr>
          <a:xfrm>
            <a:off x="713330" y="200208"/>
            <a:ext cx="7717340" cy="4590494"/>
            <a:chOff x="238125" y="732525"/>
            <a:chExt cx="7130500" cy="4241425"/>
          </a:xfrm>
        </p:grpSpPr>
        <p:sp>
          <p:nvSpPr>
            <p:cNvPr id="460" name="Google Shape;460;p5"/>
            <p:cNvSpPr/>
            <p:nvPr/>
          </p:nvSpPr>
          <p:spPr>
            <a:xfrm>
              <a:off x="3175800" y="1003350"/>
              <a:ext cx="3741725" cy="3331975"/>
            </a:xfrm>
            <a:custGeom>
              <a:rect b="b" l="l" r="r" t="t"/>
              <a:pathLst>
                <a:path extrusionOk="0" h="133279" w="149669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3167575" y="993250"/>
              <a:ext cx="3759100" cy="3349975"/>
            </a:xfrm>
            <a:custGeom>
              <a:rect b="b" l="l" r="r" t="t"/>
              <a:pathLst>
                <a:path extrusionOk="0" h="133999" w="150364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4467225" y="3815075"/>
              <a:ext cx="177425" cy="289800"/>
            </a:xfrm>
            <a:custGeom>
              <a:rect b="b" l="l" r="r" t="t"/>
              <a:pathLst>
                <a:path extrusionOk="0" h="11592" w="7097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4458375" y="3806875"/>
              <a:ext cx="194800" cy="307475"/>
            </a:xfrm>
            <a:custGeom>
              <a:rect b="b" l="l" r="r" t="t"/>
              <a:pathLst>
                <a:path extrusionOk="0" h="12299" w="7792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5304725" y="3312525"/>
              <a:ext cx="45475" cy="78625"/>
            </a:xfrm>
            <a:custGeom>
              <a:rect b="b" l="l" r="r" t="t"/>
              <a:pathLst>
                <a:path extrusionOk="0" h="3145" w="1819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5296500" y="3296100"/>
              <a:ext cx="62525" cy="105475"/>
            </a:xfrm>
            <a:custGeom>
              <a:rect b="b" l="l" r="r" t="t"/>
              <a:pathLst>
                <a:path extrusionOk="0" h="4219" w="2501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5643750" y="3420800"/>
              <a:ext cx="232675" cy="252250"/>
            </a:xfrm>
            <a:custGeom>
              <a:rect b="b" l="l" r="r" t="t"/>
              <a:pathLst>
                <a:path extrusionOk="0" h="10090" w="9307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5628275" y="3412900"/>
              <a:ext cx="256350" cy="268025"/>
            </a:xfrm>
            <a:custGeom>
              <a:rect b="b" l="l" r="r" t="t"/>
              <a:pathLst>
                <a:path extrusionOk="0" h="10721" w="10254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5873550" y="3662925"/>
              <a:ext cx="284775" cy="73250"/>
            </a:xfrm>
            <a:custGeom>
              <a:rect b="b" l="l" r="r" t="t"/>
              <a:pathLst>
                <a:path extrusionOk="0" h="2930" w="11391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5859050" y="3654075"/>
              <a:ext cx="342200" cy="90000"/>
            </a:xfrm>
            <a:custGeom>
              <a:rect b="b" l="l" r="r" t="t"/>
              <a:pathLst>
                <a:path extrusionOk="0" h="3600" w="13688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6185775" y="3706475"/>
              <a:ext cx="137975" cy="31600"/>
            </a:xfrm>
            <a:custGeom>
              <a:rect b="b" l="l" r="r" t="t"/>
              <a:pathLst>
                <a:path extrusionOk="0" h="1264" w="5519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6156100" y="3698600"/>
              <a:ext cx="203625" cy="47675"/>
            </a:xfrm>
            <a:custGeom>
              <a:rect b="b" l="l" r="r" t="t"/>
              <a:pathLst>
                <a:path extrusionOk="0" h="1907" w="8145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6158300" y="3493725"/>
              <a:ext cx="139875" cy="161950"/>
            </a:xfrm>
            <a:custGeom>
              <a:rect b="b" l="l" r="r" t="t"/>
              <a:pathLst>
                <a:path extrusionOk="0" h="6478" w="5595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6149775" y="3484875"/>
              <a:ext cx="165125" cy="188175"/>
            </a:xfrm>
            <a:custGeom>
              <a:rect b="b" l="l" r="r" t="t"/>
              <a:pathLst>
                <a:path extrusionOk="0" h="7527" w="6605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5945525" y="3367450"/>
              <a:ext cx="213125" cy="254775"/>
            </a:xfrm>
            <a:custGeom>
              <a:rect b="b" l="l" r="r" t="t"/>
              <a:pathLst>
                <a:path extrusionOk="0" h="10191" w="8525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5936075" y="3355775"/>
              <a:ext cx="232350" cy="278450"/>
            </a:xfrm>
            <a:custGeom>
              <a:rect b="b" l="l" r="r" t="t"/>
              <a:pathLst>
                <a:path extrusionOk="0" h="11138" w="9294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6429775" y="3529075"/>
              <a:ext cx="453650" cy="254450"/>
            </a:xfrm>
            <a:custGeom>
              <a:rect b="b" l="l" r="r" t="t"/>
              <a:pathLst>
                <a:path extrusionOk="0" h="10178" w="18146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6416200" y="3519925"/>
              <a:ext cx="483325" cy="271500"/>
            </a:xfrm>
            <a:custGeom>
              <a:rect b="b" l="l" r="r" t="t"/>
              <a:pathLst>
                <a:path extrusionOk="0" h="10860" w="19333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5992575" y="3785400"/>
              <a:ext cx="867500" cy="764650"/>
            </a:xfrm>
            <a:custGeom>
              <a:rect b="b" l="l" r="r" t="t"/>
              <a:pathLst>
                <a:path extrusionOk="0" h="30586" w="3470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5985000" y="3768350"/>
              <a:ext cx="883600" cy="789850"/>
            </a:xfrm>
            <a:custGeom>
              <a:rect b="b" l="l" r="r" t="t"/>
              <a:pathLst>
                <a:path extrusionOk="0" h="31594" w="35344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6575950" y="4616250"/>
              <a:ext cx="97550" cy="109575"/>
            </a:xfrm>
            <a:custGeom>
              <a:rect b="b" l="l" r="r" t="t"/>
              <a:pathLst>
                <a:path extrusionOk="0" h="4383" w="3902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6568050" y="4609625"/>
              <a:ext cx="115875" cy="126600"/>
            </a:xfrm>
            <a:custGeom>
              <a:rect b="b" l="l" r="r" t="t"/>
              <a:pathLst>
                <a:path extrusionOk="0" h="5064" w="4635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6995150" y="4713800"/>
              <a:ext cx="195750" cy="190700"/>
            </a:xfrm>
            <a:custGeom>
              <a:rect b="b" l="l" r="r" t="t"/>
              <a:pathLst>
                <a:path extrusionOk="0" h="7628" w="783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6985700" y="4705900"/>
              <a:ext cx="213100" cy="209650"/>
            </a:xfrm>
            <a:custGeom>
              <a:rect b="b" l="l" r="r" t="t"/>
              <a:pathLst>
                <a:path extrusionOk="0" h="8386" w="8524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7223700" y="4478300"/>
              <a:ext cx="126625" cy="235850"/>
            </a:xfrm>
            <a:custGeom>
              <a:rect b="b" l="l" r="r" t="t"/>
              <a:pathLst>
                <a:path extrusionOk="0" h="9434" w="5065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7219600" y="4466625"/>
              <a:ext cx="149025" cy="258875"/>
            </a:xfrm>
            <a:custGeom>
              <a:rect b="b" l="l" r="r" t="t"/>
              <a:pathLst>
                <a:path extrusionOk="0" h="10355" w="5961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6134625" y="2921400"/>
              <a:ext cx="43275" cy="96300"/>
            </a:xfrm>
            <a:custGeom>
              <a:rect b="b" l="l" r="r" t="t"/>
              <a:pathLst>
                <a:path extrusionOk="0" h="3852" w="1731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6126725" y="2909725"/>
              <a:ext cx="59375" cy="122825"/>
            </a:xfrm>
            <a:custGeom>
              <a:rect b="b" l="l" r="r" t="t"/>
              <a:pathLst>
                <a:path extrusionOk="0" h="4913" w="2375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5917450" y="3060600"/>
              <a:ext cx="65350" cy="60650"/>
            </a:xfrm>
            <a:custGeom>
              <a:rect b="b" l="l" r="r" t="t"/>
              <a:pathLst>
                <a:path extrusionOk="0" h="2426" w="2614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5908275" y="3050825"/>
              <a:ext cx="86225" cy="78325"/>
            </a:xfrm>
            <a:custGeom>
              <a:rect b="b" l="l" r="r" t="t"/>
              <a:pathLst>
                <a:path extrusionOk="0" h="3133" w="3449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6168100" y="3083025"/>
              <a:ext cx="108300" cy="173650"/>
            </a:xfrm>
            <a:custGeom>
              <a:rect b="b" l="l" r="r" t="t"/>
              <a:pathLst>
                <a:path extrusionOk="0" h="6946" w="4332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6159575" y="3067875"/>
              <a:ext cx="125650" cy="204275"/>
            </a:xfrm>
            <a:custGeom>
              <a:rect b="b" l="l" r="r" t="t"/>
              <a:pathLst>
                <a:path extrusionOk="0" h="8171" w="5026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6241950" y="3244650"/>
              <a:ext cx="111475" cy="160375"/>
            </a:xfrm>
            <a:custGeom>
              <a:rect b="b" l="l" r="r" t="t"/>
              <a:pathLst>
                <a:path extrusionOk="0" h="6415" w="4459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6225225" y="3228550"/>
              <a:ext cx="138600" cy="187525"/>
            </a:xfrm>
            <a:custGeom>
              <a:rect b="b" l="l" r="r" t="t"/>
              <a:pathLst>
                <a:path extrusionOk="0" h="7501" w="5544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6323400" y="2434950"/>
              <a:ext cx="220375" cy="347575"/>
            </a:xfrm>
            <a:custGeom>
              <a:rect b="b" l="l" r="r" t="t"/>
              <a:pathLst>
                <a:path extrusionOk="0" h="13903" w="8815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6314250" y="2424850"/>
              <a:ext cx="238050" cy="377575"/>
            </a:xfrm>
            <a:custGeom>
              <a:rect b="b" l="l" r="r" t="t"/>
              <a:pathLst>
                <a:path extrusionOk="0" h="15103" w="9522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6470500" y="2285950"/>
              <a:ext cx="89675" cy="141450"/>
            </a:xfrm>
            <a:custGeom>
              <a:rect b="b" l="l" r="r" t="t"/>
              <a:pathLst>
                <a:path extrusionOk="0" h="5658" w="3587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6462300" y="2274900"/>
              <a:ext cx="105775" cy="160375"/>
            </a:xfrm>
            <a:custGeom>
              <a:rect b="b" l="l" r="r" t="t"/>
              <a:pathLst>
                <a:path extrusionOk="0" h="6415" w="4231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6378950" y="1950375"/>
              <a:ext cx="126300" cy="303725"/>
            </a:xfrm>
            <a:custGeom>
              <a:rect b="b" l="l" r="r" t="t"/>
              <a:pathLst>
                <a:path extrusionOk="0" h="12149" w="5052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6370425" y="1934925"/>
              <a:ext cx="145575" cy="327050"/>
            </a:xfrm>
            <a:custGeom>
              <a:rect b="b" l="l" r="r" t="t"/>
              <a:pathLst>
                <a:path extrusionOk="0" h="13082" w="5823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5626075" y="893825"/>
              <a:ext cx="145875" cy="113350"/>
            </a:xfrm>
            <a:custGeom>
              <a:rect b="b" l="l" r="r" t="t"/>
              <a:pathLst>
                <a:path extrusionOk="0" h="4534" w="5835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5617225" y="885625"/>
              <a:ext cx="162600" cy="131025"/>
            </a:xfrm>
            <a:custGeom>
              <a:rect b="b" l="l" r="r" t="t"/>
              <a:pathLst>
                <a:path extrusionOk="0" h="5241" w="6504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5828725" y="897925"/>
              <a:ext cx="80850" cy="36650"/>
            </a:xfrm>
            <a:custGeom>
              <a:rect b="b" l="l" r="r" t="t"/>
              <a:pathLst>
                <a:path extrusionOk="0" h="1466" w="3234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5814525" y="890350"/>
              <a:ext cx="111475" cy="53700"/>
            </a:xfrm>
            <a:custGeom>
              <a:rect b="b" l="l" r="r" t="t"/>
              <a:pathLst>
                <a:path extrusionOk="0" h="2148" w="4459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5765925" y="1013475"/>
              <a:ext cx="80825" cy="48625"/>
            </a:xfrm>
            <a:custGeom>
              <a:rect b="b" l="l" r="r" t="t"/>
              <a:pathLst>
                <a:path extrusionOk="0" h="1945" w="3233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5752975" y="1004300"/>
              <a:ext cx="113025" cy="68225"/>
            </a:xfrm>
            <a:custGeom>
              <a:rect b="b" l="l" r="r" t="t"/>
              <a:pathLst>
                <a:path extrusionOk="0" h="2729" w="4521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4952100" y="890350"/>
              <a:ext cx="78950" cy="112725"/>
            </a:xfrm>
            <a:custGeom>
              <a:rect b="b" l="l" r="r" t="t"/>
              <a:pathLst>
                <a:path extrusionOk="0" h="4509" w="3158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4944200" y="878675"/>
              <a:ext cx="94750" cy="137975"/>
            </a:xfrm>
            <a:custGeom>
              <a:rect b="b" l="l" r="r" t="t"/>
              <a:pathLst>
                <a:path extrusionOk="0" h="5519" w="379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4770275" y="799125"/>
              <a:ext cx="164800" cy="161950"/>
            </a:xfrm>
            <a:custGeom>
              <a:rect b="b" l="l" r="r" t="t"/>
              <a:pathLst>
                <a:path extrusionOk="0" h="6478" w="6592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4761750" y="785550"/>
              <a:ext cx="184075" cy="183425"/>
            </a:xfrm>
            <a:custGeom>
              <a:rect b="b" l="l" r="r" t="t"/>
              <a:pathLst>
                <a:path extrusionOk="0" h="7337" w="7363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4392100" y="1174150"/>
              <a:ext cx="165750" cy="386075"/>
            </a:xfrm>
            <a:custGeom>
              <a:rect b="b" l="l" r="r" t="t"/>
              <a:pathLst>
                <a:path extrusionOk="0" h="15443" w="663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4383875" y="1161200"/>
              <a:ext cx="181875" cy="406925"/>
            </a:xfrm>
            <a:custGeom>
              <a:rect b="b" l="l" r="r" t="t"/>
              <a:pathLst>
                <a:path extrusionOk="0" h="16277" w="7275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3327950" y="2153675"/>
              <a:ext cx="78950" cy="116200"/>
            </a:xfrm>
            <a:custGeom>
              <a:rect b="b" l="l" r="r" t="t"/>
              <a:pathLst>
                <a:path extrusionOk="0" h="4648" w="3158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3320050" y="2144525"/>
              <a:ext cx="94725" cy="134825"/>
            </a:xfrm>
            <a:custGeom>
              <a:rect b="b" l="l" r="r" t="t"/>
              <a:pathLst>
                <a:path extrusionOk="0" h="5393" w="3789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3404025" y="2057075"/>
              <a:ext cx="144925" cy="252250"/>
            </a:xfrm>
            <a:custGeom>
              <a:rect b="b" l="l" r="r" t="t"/>
              <a:pathLst>
                <a:path extrusionOk="0" h="10090" w="5797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3394250" y="2048250"/>
              <a:ext cx="162600" cy="270550"/>
            </a:xfrm>
            <a:custGeom>
              <a:rect b="b" l="l" r="r" t="t"/>
              <a:pathLst>
                <a:path extrusionOk="0" h="10822" w="6504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3658775" y="1084500"/>
              <a:ext cx="236775" cy="215300"/>
            </a:xfrm>
            <a:custGeom>
              <a:rect b="b" l="l" r="r" t="t"/>
              <a:pathLst>
                <a:path extrusionOk="0" h="8612" w="9471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3645200" y="1074400"/>
              <a:ext cx="260450" cy="239600"/>
            </a:xfrm>
            <a:custGeom>
              <a:rect b="b" l="l" r="r" t="t"/>
              <a:pathLst>
                <a:path extrusionOk="0" h="9584" w="10418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3780950" y="1045975"/>
              <a:ext cx="134825" cy="91250"/>
            </a:xfrm>
            <a:custGeom>
              <a:rect b="b" l="l" r="r" t="t"/>
              <a:pathLst>
                <a:path extrusionOk="0" h="3650" w="5393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3768950" y="1035550"/>
              <a:ext cx="156600" cy="111475"/>
            </a:xfrm>
            <a:custGeom>
              <a:rect b="b" l="l" r="r" t="t"/>
              <a:pathLst>
                <a:path extrusionOk="0" h="4459" w="6264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3098775" y="1751200"/>
              <a:ext cx="166375" cy="133550"/>
            </a:xfrm>
            <a:custGeom>
              <a:rect b="b" l="l" r="r" t="t"/>
              <a:pathLst>
                <a:path extrusionOk="0" h="5342" w="6655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3089925" y="1740150"/>
              <a:ext cx="182800" cy="153450"/>
            </a:xfrm>
            <a:custGeom>
              <a:rect b="b" l="l" r="r" t="t"/>
              <a:pathLst>
                <a:path extrusionOk="0" h="6138" w="7312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3793250" y="2636350"/>
              <a:ext cx="57175" cy="35700"/>
            </a:xfrm>
            <a:custGeom>
              <a:rect b="b" l="l" r="r" t="t"/>
              <a:pathLst>
                <a:path extrusionOk="0" h="1428" w="2287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3768950" y="2626875"/>
              <a:ext cx="95675" cy="59375"/>
            </a:xfrm>
            <a:custGeom>
              <a:rect b="b" l="l" r="r" t="t"/>
              <a:pathLst>
                <a:path extrusionOk="0" h="2375" w="3827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3702975" y="2517025"/>
              <a:ext cx="43275" cy="68200"/>
            </a:xfrm>
            <a:custGeom>
              <a:rect b="b" l="l" r="r" t="t"/>
              <a:pathLst>
                <a:path extrusionOk="0" h="2728" w="1731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3694450" y="2505025"/>
              <a:ext cx="62850" cy="88100"/>
            </a:xfrm>
            <a:custGeom>
              <a:rect b="b" l="l" r="r" t="t"/>
              <a:pathLst>
                <a:path extrusionOk="0" h="3524" w="2514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3696975" y="2570375"/>
              <a:ext cx="25275" cy="78000"/>
            </a:xfrm>
            <a:custGeom>
              <a:rect b="b" l="l" r="r" t="t"/>
              <a:pathLst>
                <a:path extrusionOk="0" h="3120" w="1011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3688775" y="2563750"/>
              <a:ext cx="43275" cy="92500"/>
            </a:xfrm>
            <a:custGeom>
              <a:rect b="b" l="l" r="r" t="t"/>
              <a:pathLst>
                <a:path extrusionOk="0" h="3700" w="1731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4360850" y="1623350"/>
              <a:ext cx="47375" cy="27475"/>
            </a:xfrm>
            <a:custGeom>
              <a:rect b="b" l="l" r="r" t="t"/>
              <a:pathLst>
                <a:path extrusionOk="0" h="1099" w="1895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4347900" y="1615450"/>
              <a:ext cx="74200" cy="44550"/>
            </a:xfrm>
            <a:custGeom>
              <a:rect b="b" l="l" r="r" t="t"/>
              <a:pathLst>
                <a:path extrusionOk="0" h="1782" w="2968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2445000" y="785850"/>
              <a:ext cx="922425" cy="1196450"/>
            </a:xfrm>
            <a:custGeom>
              <a:rect b="b" l="l" r="r" t="t"/>
              <a:pathLst>
                <a:path extrusionOk="0" h="47858" w="36897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2437100" y="777350"/>
              <a:ext cx="939800" cy="1218525"/>
            </a:xfrm>
            <a:custGeom>
              <a:rect b="b" l="l" r="r" t="t"/>
              <a:pathLst>
                <a:path extrusionOk="0" h="48741" w="37592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2067150" y="740400"/>
              <a:ext cx="667350" cy="530050"/>
            </a:xfrm>
            <a:custGeom>
              <a:rect b="b" l="l" r="r" t="t"/>
              <a:pathLst>
                <a:path extrusionOk="0" h="21202" w="26694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2057975" y="732525"/>
              <a:ext cx="685375" cy="546450"/>
            </a:xfrm>
            <a:custGeom>
              <a:rect b="b" l="l" r="r" t="t"/>
              <a:pathLst>
                <a:path extrusionOk="0" h="21858" w="27415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2007475" y="1152350"/>
              <a:ext cx="49275" cy="59075"/>
            </a:xfrm>
            <a:custGeom>
              <a:rect b="b" l="l" r="r" t="t"/>
              <a:pathLst>
                <a:path extrusionOk="0" h="2363" w="1971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1995800" y="1140375"/>
              <a:ext cx="70100" cy="82100"/>
            </a:xfrm>
            <a:custGeom>
              <a:rect b="b" l="l" r="r" t="t"/>
              <a:pathLst>
                <a:path extrusionOk="0" h="3284" w="2804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2092700" y="954125"/>
              <a:ext cx="54950" cy="101675"/>
            </a:xfrm>
            <a:custGeom>
              <a:rect b="b" l="l" r="r" t="t"/>
              <a:pathLst>
                <a:path extrusionOk="0" h="4067" w="2198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2084500" y="938325"/>
              <a:ext cx="73900" cy="125350"/>
            </a:xfrm>
            <a:custGeom>
              <a:rect b="b" l="l" r="r" t="t"/>
              <a:pathLst>
                <a:path extrusionOk="0" h="5014" w="2956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1999575" y="874575"/>
              <a:ext cx="83050" cy="141750"/>
            </a:xfrm>
            <a:custGeom>
              <a:rect b="b" l="l" r="r" t="t"/>
              <a:pathLst>
                <a:path extrusionOk="0" h="5670" w="3322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1989175" y="864475"/>
              <a:ext cx="101025" cy="173625"/>
            </a:xfrm>
            <a:custGeom>
              <a:rect b="b" l="l" r="r" t="t"/>
              <a:pathLst>
                <a:path extrusionOk="0" h="6945" w="4041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1924775" y="1047875"/>
              <a:ext cx="106400" cy="104500"/>
            </a:xfrm>
            <a:custGeom>
              <a:rect b="b" l="l" r="r" t="t"/>
              <a:pathLst>
                <a:path extrusionOk="0" h="4180" w="4256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1916875" y="1036500"/>
              <a:ext cx="124100" cy="128500"/>
            </a:xfrm>
            <a:custGeom>
              <a:rect b="b" l="l" r="r" t="t"/>
              <a:pathLst>
                <a:path extrusionOk="0" h="5140" w="4964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1706650" y="1016300"/>
              <a:ext cx="192575" cy="136400"/>
            </a:xfrm>
            <a:custGeom>
              <a:rect b="b" l="l" r="r" t="t"/>
              <a:pathLst>
                <a:path extrusionOk="0" h="5456" w="7703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1697800" y="1004950"/>
              <a:ext cx="209625" cy="156600"/>
            </a:xfrm>
            <a:custGeom>
              <a:rect b="b" l="l" r="r" t="t"/>
              <a:pathLst>
                <a:path extrusionOk="0" h="6264" w="8385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1640975" y="919700"/>
              <a:ext cx="161975" cy="96625"/>
            </a:xfrm>
            <a:custGeom>
              <a:rect b="b" l="l" r="r" t="t"/>
              <a:pathLst>
                <a:path extrusionOk="0" h="3865" w="6479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1629625" y="910875"/>
              <a:ext cx="184375" cy="113650"/>
            </a:xfrm>
            <a:custGeom>
              <a:rect b="b" l="l" r="r" t="t"/>
              <a:pathLst>
                <a:path extrusionOk="0" h="4546" w="7375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1843950" y="961050"/>
              <a:ext cx="72950" cy="40125"/>
            </a:xfrm>
            <a:custGeom>
              <a:rect b="b" l="l" r="r" t="t"/>
              <a:pathLst>
                <a:path extrusionOk="0" h="1605" w="2918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1833850" y="953475"/>
              <a:ext cx="102950" cy="58125"/>
            </a:xfrm>
            <a:custGeom>
              <a:rect b="b" l="l" r="r" t="t"/>
              <a:pathLst>
                <a:path extrusionOk="0" h="2325" w="4118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1900150" y="882450"/>
              <a:ext cx="40425" cy="51500"/>
            </a:xfrm>
            <a:custGeom>
              <a:rect b="b" l="l" r="r" t="t"/>
              <a:pathLst>
                <a:path extrusionOk="0" h="2060" w="1617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1889725" y="873000"/>
              <a:ext cx="58750" cy="77975"/>
            </a:xfrm>
            <a:custGeom>
              <a:rect b="b" l="l" r="r" t="t"/>
              <a:pathLst>
                <a:path extrusionOk="0" h="3119" w="235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1439900" y="1099950"/>
              <a:ext cx="185325" cy="192275"/>
            </a:xfrm>
            <a:custGeom>
              <a:rect b="b" l="l" r="r" t="t"/>
              <a:pathLst>
                <a:path extrusionOk="0" h="7691" w="7413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1431375" y="1091425"/>
              <a:ext cx="201725" cy="208700"/>
            </a:xfrm>
            <a:custGeom>
              <a:rect b="b" l="l" r="r" t="t"/>
              <a:pathLst>
                <a:path extrusionOk="0" h="8348" w="8069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1514700" y="1211400"/>
              <a:ext cx="329275" cy="270225"/>
            </a:xfrm>
            <a:custGeom>
              <a:rect b="b" l="l" r="r" t="t"/>
              <a:pathLst>
                <a:path extrusionOk="0" h="10809" w="13171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1506825" y="1202875"/>
              <a:ext cx="349150" cy="287600"/>
            </a:xfrm>
            <a:custGeom>
              <a:rect b="b" l="l" r="r" t="t"/>
              <a:pathLst>
                <a:path extrusionOk="0" h="11504" w="13966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1843950" y="1219275"/>
              <a:ext cx="96625" cy="163875"/>
            </a:xfrm>
            <a:custGeom>
              <a:rect b="b" l="l" r="r" t="t"/>
              <a:pathLst>
                <a:path extrusionOk="0" h="6555" w="3865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1835425" y="1205075"/>
              <a:ext cx="113050" cy="190700"/>
            </a:xfrm>
            <a:custGeom>
              <a:rect b="b" l="l" r="r" t="t"/>
              <a:pathLst>
                <a:path extrusionOk="0" h="7628" w="4522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1794700" y="1458875"/>
              <a:ext cx="74850" cy="69800"/>
            </a:xfrm>
            <a:custGeom>
              <a:rect b="b" l="l" r="r" t="t"/>
              <a:pathLst>
                <a:path extrusionOk="0" h="2792" w="2994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1782075" y="1445925"/>
              <a:ext cx="98850" cy="90625"/>
            </a:xfrm>
            <a:custGeom>
              <a:rect b="b" l="l" r="r" t="t"/>
              <a:pathLst>
                <a:path extrusionOk="0" h="3625" w="3954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241275" y="1079650"/>
              <a:ext cx="2559200" cy="3887025"/>
            </a:xfrm>
            <a:custGeom>
              <a:rect b="b" l="l" r="r" t="t"/>
              <a:pathLst>
                <a:path extrusionOk="0" h="155481" w="102368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238125" y="1071925"/>
              <a:ext cx="2568675" cy="3902025"/>
            </a:xfrm>
            <a:custGeom>
              <a:rect b="b" l="l" r="r" t="t"/>
              <a:pathLst>
                <a:path extrusionOk="0" h="156081" w="102747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1940550" y="1654925"/>
              <a:ext cx="124725" cy="149650"/>
            </a:xfrm>
            <a:custGeom>
              <a:rect b="b" l="l" r="r" t="t"/>
              <a:pathLst>
                <a:path extrusionOk="0" h="5986" w="4989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1932650" y="1641650"/>
              <a:ext cx="145575" cy="179325"/>
            </a:xfrm>
            <a:custGeom>
              <a:rect b="b" l="l" r="r" t="t"/>
              <a:pathLst>
                <a:path extrusionOk="0" h="7173" w="5823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2019475" y="1292525"/>
              <a:ext cx="410075" cy="583375"/>
            </a:xfrm>
            <a:custGeom>
              <a:rect b="b" l="l" r="r" t="t"/>
              <a:pathLst>
                <a:path extrusionOk="0" h="23335" w="16403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2011275" y="1270725"/>
              <a:ext cx="427750" cy="619075"/>
            </a:xfrm>
            <a:custGeom>
              <a:rect b="b" l="l" r="r" t="t"/>
              <a:pathLst>
                <a:path extrusionOk="0" h="24763" w="1711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2342725" y="2272700"/>
              <a:ext cx="102300" cy="109875"/>
            </a:xfrm>
            <a:custGeom>
              <a:rect b="b" l="l" r="r" t="t"/>
              <a:pathLst>
                <a:path extrusionOk="0" h="4395" w="4092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2334825" y="2250600"/>
              <a:ext cx="118400" cy="142075"/>
            </a:xfrm>
            <a:custGeom>
              <a:rect b="b" l="l" r="r" t="t"/>
              <a:pathLst>
                <a:path extrusionOk="0" h="5683" w="4736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1713900" y="3010725"/>
              <a:ext cx="224775" cy="69925"/>
            </a:xfrm>
            <a:custGeom>
              <a:rect b="b" l="l" r="r" t="t"/>
              <a:pathLst>
                <a:path extrusionOk="0" h="2797" w="8991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1691475" y="3002850"/>
              <a:ext cx="265200" cy="86825"/>
            </a:xfrm>
            <a:custGeom>
              <a:rect b="b" l="l" r="r" t="t"/>
              <a:pathLst>
                <a:path extrusionOk="0" h="3473" w="10608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1938650" y="3067875"/>
              <a:ext cx="120300" cy="55275"/>
            </a:xfrm>
            <a:custGeom>
              <a:rect b="b" l="l" r="r" t="t"/>
              <a:pathLst>
                <a:path extrusionOk="0" h="2211" w="4812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1916875" y="3059350"/>
              <a:ext cx="152175" cy="75475"/>
            </a:xfrm>
            <a:custGeom>
              <a:rect b="b" l="l" r="r" t="t"/>
              <a:pathLst>
                <a:path extrusionOk="0" h="3019" w="6087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1843950" y="3121225"/>
              <a:ext cx="55275" cy="29075"/>
            </a:xfrm>
            <a:custGeom>
              <a:rect b="b" l="l" r="r" t="t"/>
              <a:pathLst>
                <a:path extrusionOk="0" h="1163" w="2211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1824375" y="3113325"/>
              <a:ext cx="88750" cy="47700"/>
            </a:xfrm>
            <a:custGeom>
              <a:rect b="b" l="l" r="r" t="t"/>
              <a:pathLst>
                <a:path extrusionOk="0" h="1908" w="355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2090500" y="3105425"/>
              <a:ext cx="65050" cy="33175"/>
            </a:xfrm>
            <a:custGeom>
              <a:rect b="b" l="l" r="r" t="t"/>
              <a:pathLst>
                <a:path extrusionOk="0" h="1327" w="2602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2077875" y="3094075"/>
              <a:ext cx="106725" cy="54325"/>
            </a:xfrm>
            <a:custGeom>
              <a:rect b="b" l="l" r="r" t="t"/>
              <a:pathLst>
                <a:path extrusionOk="0" h="2173" w="4269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4" name="Google Shape;57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5" name="Google Shape;575;p5"/>
          <p:cNvSpPr txBox="1"/>
          <p:nvPr>
            <p:ph idx="1" type="subTitle"/>
          </p:nvPr>
        </p:nvSpPr>
        <p:spPr>
          <a:xfrm>
            <a:off x="3303435" y="3553975"/>
            <a:ext cx="306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6" name="Google Shape;576;p5"/>
          <p:cNvSpPr txBox="1"/>
          <p:nvPr>
            <p:ph idx="2" type="subTitle"/>
          </p:nvPr>
        </p:nvSpPr>
        <p:spPr>
          <a:xfrm>
            <a:off x="2776300" y="1782200"/>
            <a:ext cx="306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7" name="Google Shape;577;p5"/>
          <p:cNvSpPr txBox="1"/>
          <p:nvPr>
            <p:ph idx="3" type="subTitle"/>
          </p:nvPr>
        </p:nvSpPr>
        <p:spPr>
          <a:xfrm>
            <a:off x="3303424" y="3245950"/>
            <a:ext cx="3064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briela"/>
                <a:ea typeface="Gabriela"/>
                <a:cs typeface="Gabriela"/>
                <a:sym typeface="Gabrie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8" name="Google Shape;578;p5"/>
          <p:cNvSpPr txBox="1"/>
          <p:nvPr>
            <p:ph idx="4" type="subTitle"/>
          </p:nvPr>
        </p:nvSpPr>
        <p:spPr>
          <a:xfrm>
            <a:off x="2776300" y="1474175"/>
            <a:ext cx="3064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briela"/>
                <a:ea typeface="Gabriela"/>
                <a:cs typeface="Gabriela"/>
                <a:sym typeface="Gabrie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15" name="Shape 3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Google Shape;3916;p42"/>
          <p:cNvSpPr/>
          <p:nvPr/>
        </p:nvSpPr>
        <p:spPr>
          <a:xfrm>
            <a:off x="75" y="-340350"/>
            <a:ext cx="9143893" cy="5483843"/>
          </a:xfrm>
          <a:custGeom>
            <a:rect b="b" l="l" r="r" t="t"/>
            <a:pathLst>
              <a:path extrusionOk="0" h="72576" w="121015">
                <a:moveTo>
                  <a:pt x="8470" y="62150"/>
                </a:moveTo>
                <a:lnTo>
                  <a:pt x="8470" y="0"/>
                </a:lnTo>
                <a:lnTo>
                  <a:pt x="8108" y="0"/>
                </a:lnTo>
                <a:lnTo>
                  <a:pt x="8108" y="62150"/>
                </a:lnTo>
                <a:lnTo>
                  <a:pt x="0" y="62150"/>
                </a:lnTo>
                <a:lnTo>
                  <a:pt x="0" y="62545"/>
                </a:lnTo>
                <a:lnTo>
                  <a:pt x="36714" y="62545"/>
                </a:lnTo>
                <a:lnTo>
                  <a:pt x="36714" y="72576"/>
                </a:lnTo>
                <a:lnTo>
                  <a:pt x="37804" y="72576"/>
                </a:lnTo>
                <a:lnTo>
                  <a:pt x="37804" y="62545"/>
                </a:lnTo>
                <a:lnTo>
                  <a:pt x="39279" y="62545"/>
                </a:lnTo>
                <a:lnTo>
                  <a:pt x="39279" y="72576"/>
                </a:lnTo>
                <a:lnTo>
                  <a:pt x="40370" y="72576"/>
                </a:lnTo>
                <a:lnTo>
                  <a:pt x="40370" y="62545"/>
                </a:lnTo>
                <a:lnTo>
                  <a:pt x="41848" y="62545"/>
                </a:lnTo>
                <a:lnTo>
                  <a:pt x="41848" y="72576"/>
                </a:lnTo>
                <a:lnTo>
                  <a:pt x="42935" y="72576"/>
                </a:lnTo>
                <a:lnTo>
                  <a:pt x="42935" y="62545"/>
                </a:lnTo>
                <a:lnTo>
                  <a:pt x="44414" y="62545"/>
                </a:lnTo>
                <a:lnTo>
                  <a:pt x="44414" y="72576"/>
                </a:lnTo>
                <a:lnTo>
                  <a:pt x="45504" y="72576"/>
                </a:lnTo>
                <a:lnTo>
                  <a:pt x="45504" y="62545"/>
                </a:lnTo>
                <a:lnTo>
                  <a:pt x="46979" y="62545"/>
                </a:lnTo>
                <a:lnTo>
                  <a:pt x="46979" y="72576"/>
                </a:lnTo>
                <a:lnTo>
                  <a:pt x="48069" y="72576"/>
                </a:lnTo>
                <a:lnTo>
                  <a:pt x="48069" y="62545"/>
                </a:lnTo>
                <a:lnTo>
                  <a:pt x="49545" y="62545"/>
                </a:lnTo>
                <a:lnTo>
                  <a:pt x="49545" y="72576"/>
                </a:lnTo>
                <a:lnTo>
                  <a:pt x="50635" y="72576"/>
                </a:lnTo>
                <a:lnTo>
                  <a:pt x="50635" y="62545"/>
                </a:lnTo>
                <a:lnTo>
                  <a:pt x="121014" y="62545"/>
                </a:lnTo>
                <a:lnTo>
                  <a:pt x="121014" y="62150"/>
                </a:lnTo>
                <a:lnTo>
                  <a:pt x="115628" y="62150"/>
                </a:lnTo>
                <a:lnTo>
                  <a:pt x="115628" y="0"/>
                </a:lnTo>
                <a:lnTo>
                  <a:pt x="115266" y="0"/>
                </a:lnTo>
                <a:lnTo>
                  <a:pt x="115266" y="62150"/>
                </a:lnTo>
                <a:lnTo>
                  <a:pt x="102318" y="62150"/>
                </a:lnTo>
                <a:lnTo>
                  <a:pt x="102318" y="0"/>
                </a:lnTo>
                <a:lnTo>
                  <a:pt x="101952" y="0"/>
                </a:lnTo>
                <a:lnTo>
                  <a:pt x="101952" y="62150"/>
                </a:lnTo>
                <a:lnTo>
                  <a:pt x="88400" y="62150"/>
                </a:lnTo>
                <a:lnTo>
                  <a:pt x="88400" y="0"/>
                </a:lnTo>
                <a:lnTo>
                  <a:pt x="88038" y="0"/>
                </a:lnTo>
                <a:lnTo>
                  <a:pt x="88038" y="62150"/>
                </a:lnTo>
                <a:lnTo>
                  <a:pt x="74544" y="62150"/>
                </a:lnTo>
                <a:lnTo>
                  <a:pt x="74544" y="0"/>
                </a:lnTo>
                <a:lnTo>
                  <a:pt x="74182" y="0"/>
                </a:lnTo>
                <a:lnTo>
                  <a:pt x="74182" y="62150"/>
                </a:lnTo>
                <a:lnTo>
                  <a:pt x="61233" y="62150"/>
                </a:lnTo>
                <a:lnTo>
                  <a:pt x="61233" y="0"/>
                </a:lnTo>
                <a:lnTo>
                  <a:pt x="60871" y="0"/>
                </a:lnTo>
                <a:lnTo>
                  <a:pt x="60871" y="62150"/>
                </a:lnTo>
                <a:lnTo>
                  <a:pt x="48043" y="62150"/>
                </a:lnTo>
                <a:lnTo>
                  <a:pt x="48043" y="0"/>
                </a:lnTo>
                <a:lnTo>
                  <a:pt x="47678" y="0"/>
                </a:lnTo>
                <a:lnTo>
                  <a:pt x="47678" y="62150"/>
                </a:lnTo>
                <a:lnTo>
                  <a:pt x="34974" y="62150"/>
                </a:lnTo>
                <a:lnTo>
                  <a:pt x="34974" y="0"/>
                </a:lnTo>
                <a:lnTo>
                  <a:pt x="34609" y="0"/>
                </a:lnTo>
                <a:lnTo>
                  <a:pt x="34609" y="62150"/>
                </a:lnTo>
                <a:lnTo>
                  <a:pt x="21660" y="62150"/>
                </a:lnTo>
                <a:lnTo>
                  <a:pt x="21660" y="0"/>
                </a:lnTo>
                <a:lnTo>
                  <a:pt x="21298" y="0"/>
                </a:lnTo>
                <a:lnTo>
                  <a:pt x="21298" y="62150"/>
                </a:lnTo>
                <a:close/>
                <a:moveTo>
                  <a:pt x="19026" y="59954"/>
                </a:moveTo>
                <a:lnTo>
                  <a:pt x="10990" y="59954"/>
                </a:lnTo>
                <a:lnTo>
                  <a:pt x="10990" y="12018"/>
                </a:lnTo>
                <a:lnTo>
                  <a:pt x="19026" y="12018"/>
                </a:lnTo>
                <a:close/>
                <a:moveTo>
                  <a:pt x="10624" y="60349"/>
                </a:moveTo>
                <a:lnTo>
                  <a:pt x="19388" y="60349"/>
                </a:lnTo>
                <a:lnTo>
                  <a:pt x="19388" y="11624"/>
                </a:lnTo>
                <a:lnTo>
                  <a:pt x="10624" y="11624"/>
                </a:lnTo>
                <a:close/>
                <a:moveTo>
                  <a:pt x="32337" y="59954"/>
                </a:moveTo>
                <a:lnTo>
                  <a:pt x="24301" y="59954"/>
                </a:lnTo>
                <a:lnTo>
                  <a:pt x="24301" y="12018"/>
                </a:lnTo>
                <a:lnTo>
                  <a:pt x="32337" y="12018"/>
                </a:lnTo>
                <a:close/>
                <a:moveTo>
                  <a:pt x="23938" y="60349"/>
                </a:moveTo>
                <a:lnTo>
                  <a:pt x="32699" y="60349"/>
                </a:lnTo>
                <a:lnTo>
                  <a:pt x="32699" y="11624"/>
                </a:lnTo>
                <a:lnTo>
                  <a:pt x="23938" y="11624"/>
                </a:lnTo>
                <a:close/>
                <a:moveTo>
                  <a:pt x="45406" y="59954"/>
                </a:moveTo>
                <a:lnTo>
                  <a:pt x="37370" y="59954"/>
                </a:lnTo>
                <a:lnTo>
                  <a:pt x="37370" y="12018"/>
                </a:lnTo>
                <a:lnTo>
                  <a:pt x="45406" y="12018"/>
                </a:lnTo>
                <a:close/>
                <a:moveTo>
                  <a:pt x="37008" y="60349"/>
                </a:moveTo>
                <a:lnTo>
                  <a:pt x="45772" y="60349"/>
                </a:lnTo>
                <a:lnTo>
                  <a:pt x="45772" y="11624"/>
                </a:lnTo>
                <a:lnTo>
                  <a:pt x="37008" y="11624"/>
                </a:lnTo>
                <a:close/>
                <a:moveTo>
                  <a:pt x="58596" y="59954"/>
                </a:moveTo>
                <a:lnTo>
                  <a:pt x="50560" y="59954"/>
                </a:lnTo>
                <a:lnTo>
                  <a:pt x="50560" y="12018"/>
                </a:lnTo>
                <a:lnTo>
                  <a:pt x="58596" y="12018"/>
                </a:lnTo>
                <a:close/>
                <a:moveTo>
                  <a:pt x="50198" y="60349"/>
                </a:moveTo>
                <a:lnTo>
                  <a:pt x="58962" y="60349"/>
                </a:lnTo>
                <a:lnTo>
                  <a:pt x="58962" y="11624"/>
                </a:lnTo>
                <a:lnTo>
                  <a:pt x="50198" y="11624"/>
                </a:lnTo>
                <a:close/>
                <a:moveTo>
                  <a:pt x="71910" y="59954"/>
                </a:moveTo>
                <a:lnTo>
                  <a:pt x="63871" y="59954"/>
                </a:lnTo>
                <a:lnTo>
                  <a:pt x="63871" y="12018"/>
                </a:lnTo>
                <a:lnTo>
                  <a:pt x="71910" y="12018"/>
                </a:lnTo>
                <a:close/>
                <a:moveTo>
                  <a:pt x="63508" y="60349"/>
                </a:moveTo>
                <a:lnTo>
                  <a:pt x="72272" y="60349"/>
                </a:lnTo>
                <a:lnTo>
                  <a:pt x="72272" y="11624"/>
                </a:lnTo>
                <a:lnTo>
                  <a:pt x="63508" y="11624"/>
                </a:lnTo>
                <a:close/>
                <a:moveTo>
                  <a:pt x="85766" y="59954"/>
                </a:moveTo>
                <a:lnTo>
                  <a:pt x="77726" y="59954"/>
                </a:lnTo>
                <a:lnTo>
                  <a:pt x="77726" y="12018"/>
                </a:lnTo>
                <a:lnTo>
                  <a:pt x="85766" y="12018"/>
                </a:lnTo>
                <a:close/>
                <a:moveTo>
                  <a:pt x="77364" y="60349"/>
                </a:moveTo>
                <a:lnTo>
                  <a:pt x="86128" y="60349"/>
                </a:lnTo>
                <a:lnTo>
                  <a:pt x="86128" y="11624"/>
                </a:lnTo>
                <a:lnTo>
                  <a:pt x="77364" y="11624"/>
                </a:lnTo>
                <a:close/>
                <a:moveTo>
                  <a:pt x="99680" y="59954"/>
                </a:moveTo>
                <a:lnTo>
                  <a:pt x="91644" y="59954"/>
                </a:lnTo>
                <a:lnTo>
                  <a:pt x="91644" y="12018"/>
                </a:lnTo>
                <a:lnTo>
                  <a:pt x="99680" y="12018"/>
                </a:lnTo>
                <a:close/>
                <a:moveTo>
                  <a:pt x="91279" y="60349"/>
                </a:moveTo>
                <a:lnTo>
                  <a:pt x="100046" y="60349"/>
                </a:lnTo>
                <a:lnTo>
                  <a:pt x="100046" y="11624"/>
                </a:lnTo>
                <a:lnTo>
                  <a:pt x="91279" y="11624"/>
                </a:lnTo>
                <a:close/>
                <a:moveTo>
                  <a:pt x="104864" y="59954"/>
                </a:moveTo>
                <a:lnTo>
                  <a:pt x="112903" y="59954"/>
                </a:lnTo>
                <a:lnTo>
                  <a:pt x="112903" y="12018"/>
                </a:lnTo>
                <a:lnTo>
                  <a:pt x="104864" y="12018"/>
                </a:lnTo>
                <a:close/>
                <a:moveTo>
                  <a:pt x="113265" y="60349"/>
                </a:moveTo>
                <a:lnTo>
                  <a:pt x="104501" y="60349"/>
                </a:lnTo>
                <a:lnTo>
                  <a:pt x="104501" y="11624"/>
                </a:lnTo>
                <a:lnTo>
                  <a:pt x="113265" y="11624"/>
                </a:lnTo>
                <a:close/>
                <a:moveTo>
                  <a:pt x="119924" y="72576"/>
                </a:moveTo>
                <a:lnTo>
                  <a:pt x="119924" y="62545"/>
                </a:lnTo>
                <a:lnTo>
                  <a:pt x="118834" y="62545"/>
                </a:lnTo>
                <a:lnTo>
                  <a:pt x="118834" y="72576"/>
                </a:lnTo>
                <a:close/>
                <a:moveTo>
                  <a:pt x="117358" y="72576"/>
                </a:moveTo>
                <a:lnTo>
                  <a:pt x="116268" y="72576"/>
                </a:lnTo>
                <a:lnTo>
                  <a:pt x="116268" y="62545"/>
                </a:lnTo>
                <a:lnTo>
                  <a:pt x="117358" y="62545"/>
                </a:lnTo>
                <a:close/>
                <a:moveTo>
                  <a:pt x="113703" y="72576"/>
                </a:moveTo>
                <a:lnTo>
                  <a:pt x="114793" y="72576"/>
                </a:lnTo>
                <a:lnTo>
                  <a:pt x="114793" y="62545"/>
                </a:lnTo>
                <a:lnTo>
                  <a:pt x="113703" y="62545"/>
                </a:lnTo>
                <a:close/>
                <a:moveTo>
                  <a:pt x="112224" y="72576"/>
                </a:moveTo>
                <a:lnTo>
                  <a:pt x="111137" y="72576"/>
                </a:lnTo>
                <a:lnTo>
                  <a:pt x="111137" y="62545"/>
                </a:lnTo>
                <a:lnTo>
                  <a:pt x="112224" y="62545"/>
                </a:lnTo>
                <a:close/>
                <a:moveTo>
                  <a:pt x="108568" y="72576"/>
                </a:moveTo>
                <a:lnTo>
                  <a:pt x="109659" y="72576"/>
                </a:lnTo>
                <a:lnTo>
                  <a:pt x="109659" y="62545"/>
                </a:lnTo>
                <a:lnTo>
                  <a:pt x="108568" y="62545"/>
                </a:lnTo>
                <a:close/>
                <a:moveTo>
                  <a:pt x="107093" y="72576"/>
                </a:moveTo>
                <a:lnTo>
                  <a:pt x="106003" y="72576"/>
                </a:lnTo>
                <a:lnTo>
                  <a:pt x="106003" y="62545"/>
                </a:lnTo>
                <a:lnTo>
                  <a:pt x="107093" y="62545"/>
                </a:lnTo>
                <a:close/>
                <a:moveTo>
                  <a:pt x="103437" y="72576"/>
                </a:moveTo>
                <a:lnTo>
                  <a:pt x="104527" y="72576"/>
                </a:lnTo>
                <a:lnTo>
                  <a:pt x="104527" y="62545"/>
                </a:lnTo>
                <a:lnTo>
                  <a:pt x="103437" y="62545"/>
                </a:lnTo>
                <a:close/>
                <a:moveTo>
                  <a:pt x="101959" y="72576"/>
                </a:moveTo>
                <a:lnTo>
                  <a:pt x="100872" y="72576"/>
                </a:lnTo>
                <a:lnTo>
                  <a:pt x="100872" y="62545"/>
                </a:lnTo>
                <a:lnTo>
                  <a:pt x="101959" y="62545"/>
                </a:lnTo>
                <a:close/>
                <a:moveTo>
                  <a:pt x="98306" y="72576"/>
                </a:moveTo>
                <a:lnTo>
                  <a:pt x="99393" y="72576"/>
                </a:lnTo>
                <a:lnTo>
                  <a:pt x="99393" y="62545"/>
                </a:lnTo>
                <a:lnTo>
                  <a:pt x="98306" y="62545"/>
                </a:lnTo>
                <a:close/>
                <a:moveTo>
                  <a:pt x="96828" y="72576"/>
                </a:moveTo>
                <a:lnTo>
                  <a:pt x="95737" y="72576"/>
                </a:lnTo>
                <a:lnTo>
                  <a:pt x="95737" y="62545"/>
                </a:lnTo>
                <a:lnTo>
                  <a:pt x="96828" y="62545"/>
                </a:lnTo>
                <a:close/>
                <a:moveTo>
                  <a:pt x="93172" y="72576"/>
                </a:moveTo>
                <a:lnTo>
                  <a:pt x="94262" y="72576"/>
                </a:lnTo>
                <a:lnTo>
                  <a:pt x="94262" y="62545"/>
                </a:lnTo>
                <a:lnTo>
                  <a:pt x="93172" y="62545"/>
                </a:lnTo>
                <a:close/>
                <a:moveTo>
                  <a:pt x="91697" y="72576"/>
                </a:moveTo>
                <a:lnTo>
                  <a:pt x="90606" y="72576"/>
                </a:lnTo>
                <a:lnTo>
                  <a:pt x="90606" y="62545"/>
                </a:lnTo>
                <a:lnTo>
                  <a:pt x="91697" y="62545"/>
                </a:lnTo>
                <a:close/>
                <a:moveTo>
                  <a:pt x="88041" y="72576"/>
                </a:moveTo>
                <a:lnTo>
                  <a:pt x="89128" y="72576"/>
                </a:lnTo>
                <a:lnTo>
                  <a:pt x="89128" y="62545"/>
                </a:lnTo>
                <a:lnTo>
                  <a:pt x="88041" y="62545"/>
                </a:lnTo>
                <a:close/>
                <a:moveTo>
                  <a:pt x="86562" y="72576"/>
                </a:moveTo>
                <a:lnTo>
                  <a:pt x="85472" y="72576"/>
                </a:lnTo>
                <a:lnTo>
                  <a:pt x="85472" y="62545"/>
                </a:lnTo>
                <a:lnTo>
                  <a:pt x="86562" y="62545"/>
                </a:lnTo>
                <a:close/>
                <a:moveTo>
                  <a:pt x="82907" y="72576"/>
                </a:moveTo>
                <a:lnTo>
                  <a:pt x="83997" y="72576"/>
                </a:lnTo>
                <a:lnTo>
                  <a:pt x="83997" y="62545"/>
                </a:lnTo>
                <a:lnTo>
                  <a:pt x="82907" y="62545"/>
                </a:lnTo>
                <a:close/>
                <a:moveTo>
                  <a:pt x="81431" y="72576"/>
                </a:moveTo>
                <a:lnTo>
                  <a:pt x="80341" y="72576"/>
                </a:lnTo>
                <a:lnTo>
                  <a:pt x="80341" y="62545"/>
                </a:lnTo>
                <a:lnTo>
                  <a:pt x="81431" y="62545"/>
                </a:lnTo>
                <a:close/>
                <a:moveTo>
                  <a:pt x="77775" y="72576"/>
                </a:moveTo>
                <a:lnTo>
                  <a:pt x="78862" y="72576"/>
                </a:lnTo>
                <a:lnTo>
                  <a:pt x="78862" y="62545"/>
                </a:lnTo>
                <a:lnTo>
                  <a:pt x="77775" y="62545"/>
                </a:lnTo>
                <a:close/>
                <a:moveTo>
                  <a:pt x="76297" y="72576"/>
                </a:moveTo>
                <a:lnTo>
                  <a:pt x="75210" y="72576"/>
                </a:lnTo>
                <a:lnTo>
                  <a:pt x="75210" y="62545"/>
                </a:lnTo>
                <a:lnTo>
                  <a:pt x="76297" y="62545"/>
                </a:lnTo>
                <a:close/>
                <a:moveTo>
                  <a:pt x="72641" y="72576"/>
                </a:moveTo>
                <a:lnTo>
                  <a:pt x="73731" y="72576"/>
                </a:lnTo>
                <a:lnTo>
                  <a:pt x="73731" y="62545"/>
                </a:lnTo>
                <a:lnTo>
                  <a:pt x="72641" y="62545"/>
                </a:lnTo>
                <a:close/>
                <a:moveTo>
                  <a:pt x="71166" y="72576"/>
                </a:moveTo>
                <a:lnTo>
                  <a:pt x="70076" y="72576"/>
                </a:lnTo>
                <a:lnTo>
                  <a:pt x="70076" y="62545"/>
                </a:lnTo>
                <a:lnTo>
                  <a:pt x="71166" y="62545"/>
                </a:lnTo>
                <a:close/>
                <a:moveTo>
                  <a:pt x="67510" y="72576"/>
                </a:moveTo>
                <a:lnTo>
                  <a:pt x="68600" y="72576"/>
                </a:lnTo>
                <a:lnTo>
                  <a:pt x="68600" y="62545"/>
                </a:lnTo>
                <a:lnTo>
                  <a:pt x="67510" y="62545"/>
                </a:lnTo>
                <a:close/>
                <a:moveTo>
                  <a:pt x="66031" y="72576"/>
                </a:moveTo>
                <a:lnTo>
                  <a:pt x="64945" y="72576"/>
                </a:lnTo>
                <a:lnTo>
                  <a:pt x="64945" y="62545"/>
                </a:lnTo>
                <a:lnTo>
                  <a:pt x="66031" y="62545"/>
                </a:lnTo>
                <a:close/>
                <a:moveTo>
                  <a:pt x="62376" y="72576"/>
                </a:moveTo>
                <a:lnTo>
                  <a:pt x="63466" y="72576"/>
                </a:lnTo>
                <a:lnTo>
                  <a:pt x="63466" y="62545"/>
                </a:lnTo>
                <a:lnTo>
                  <a:pt x="62376" y="62545"/>
                </a:lnTo>
                <a:close/>
                <a:moveTo>
                  <a:pt x="60900" y="72576"/>
                </a:moveTo>
                <a:lnTo>
                  <a:pt x="59810" y="72576"/>
                </a:lnTo>
                <a:lnTo>
                  <a:pt x="59810" y="62545"/>
                </a:lnTo>
                <a:lnTo>
                  <a:pt x="60900" y="62545"/>
                </a:lnTo>
                <a:close/>
                <a:moveTo>
                  <a:pt x="57245" y="72576"/>
                </a:moveTo>
                <a:lnTo>
                  <a:pt x="58335" y="72576"/>
                </a:lnTo>
                <a:lnTo>
                  <a:pt x="58335" y="62545"/>
                </a:lnTo>
                <a:lnTo>
                  <a:pt x="57245" y="62545"/>
                </a:lnTo>
                <a:close/>
                <a:moveTo>
                  <a:pt x="55766" y="72576"/>
                </a:moveTo>
                <a:lnTo>
                  <a:pt x="54679" y="72576"/>
                </a:lnTo>
                <a:lnTo>
                  <a:pt x="54679" y="62545"/>
                </a:lnTo>
                <a:lnTo>
                  <a:pt x="55766" y="62545"/>
                </a:lnTo>
                <a:close/>
                <a:moveTo>
                  <a:pt x="52114" y="72576"/>
                </a:moveTo>
                <a:lnTo>
                  <a:pt x="53201" y="72576"/>
                </a:lnTo>
                <a:lnTo>
                  <a:pt x="53201" y="62545"/>
                </a:lnTo>
                <a:lnTo>
                  <a:pt x="52114" y="62545"/>
                </a:lnTo>
                <a:close/>
                <a:moveTo>
                  <a:pt x="35239" y="72576"/>
                </a:moveTo>
                <a:lnTo>
                  <a:pt x="34148" y="72576"/>
                </a:lnTo>
                <a:lnTo>
                  <a:pt x="34148" y="62545"/>
                </a:lnTo>
                <a:lnTo>
                  <a:pt x="35239" y="62545"/>
                </a:lnTo>
                <a:close/>
                <a:moveTo>
                  <a:pt x="31583" y="72576"/>
                </a:moveTo>
                <a:lnTo>
                  <a:pt x="32670" y="72576"/>
                </a:lnTo>
                <a:lnTo>
                  <a:pt x="32670" y="62545"/>
                </a:lnTo>
                <a:lnTo>
                  <a:pt x="31583" y="62545"/>
                </a:lnTo>
                <a:close/>
                <a:moveTo>
                  <a:pt x="30104" y="72576"/>
                </a:moveTo>
                <a:lnTo>
                  <a:pt x="29014" y="72576"/>
                </a:lnTo>
                <a:lnTo>
                  <a:pt x="29014" y="62545"/>
                </a:lnTo>
                <a:lnTo>
                  <a:pt x="30104" y="62545"/>
                </a:lnTo>
                <a:close/>
                <a:moveTo>
                  <a:pt x="26448" y="72576"/>
                </a:moveTo>
                <a:lnTo>
                  <a:pt x="27539" y="72576"/>
                </a:lnTo>
                <a:lnTo>
                  <a:pt x="27539" y="62545"/>
                </a:lnTo>
                <a:lnTo>
                  <a:pt x="26448" y="62545"/>
                </a:lnTo>
                <a:close/>
                <a:moveTo>
                  <a:pt x="24973" y="72576"/>
                </a:moveTo>
                <a:lnTo>
                  <a:pt x="23883" y="72576"/>
                </a:lnTo>
                <a:lnTo>
                  <a:pt x="23883" y="62545"/>
                </a:lnTo>
                <a:lnTo>
                  <a:pt x="24973" y="62545"/>
                </a:lnTo>
                <a:close/>
                <a:moveTo>
                  <a:pt x="21317" y="72576"/>
                </a:moveTo>
                <a:lnTo>
                  <a:pt x="22404" y="72576"/>
                </a:lnTo>
                <a:lnTo>
                  <a:pt x="22404" y="62545"/>
                </a:lnTo>
                <a:lnTo>
                  <a:pt x="21317" y="62545"/>
                </a:lnTo>
                <a:close/>
                <a:moveTo>
                  <a:pt x="19839" y="72576"/>
                </a:moveTo>
                <a:lnTo>
                  <a:pt x="18752" y="72576"/>
                </a:lnTo>
                <a:lnTo>
                  <a:pt x="18752" y="62545"/>
                </a:lnTo>
                <a:lnTo>
                  <a:pt x="19839" y="62545"/>
                </a:lnTo>
                <a:close/>
                <a:moveTo>
                  <a:pt x="16183" y="72576"/>
                </a:moveTo>
                <a:lnTo>
                  <a:pt x="17273" y="72576"/>
                </a:lnTo>
                <a:lnTo>
                  <a:pt x="17273" y="62545"/>
                </a:lnTo>
                <a:lnTo>
                  <a:pt x="16183" y="62545"/>
                </a:lnTo>
                <a:close/>
                <a:moveTo>
                  <a:pt x="14708" y="72576"/>
                </a:moveTo>
                <a:lnTo>
                  <a:pt x="13689" y="72576"/>
                </a:lnTo>
                <a:lnTo>
                  <a:pt x="13618" y="72576"/>
                </a:lnTo>
                <a:lnTo>
                  <a:pt x="13618" y="70594"/>
                </a:lnTo>
                <a:lnTo>
                  <a:pt x="13618" y="62545"/>
                </a:lnTo>
                <a:lnTo>
                  <a:pt x="14708" y="62545"/>
                </a:lnTo>
                <a:close/>
                <a:moveTo>
                  <a:pt x="11052" y="72576"/>
                </a:moveTo>
                <a:lnTo>
                  <a:pt x="12142" y="72576"/>
                </a:lnTo>
                <a:lnTo>
                  <a:pt x="12142" y="62545"/>
                </a:lnTo>
                <a:lnTo>
                  <a:pt x="11052" y="62545"/>
                </a:lnTo>
                <a:close/>
                <a:moveTo>
                  <a:pt x="9573" y="72576"/>
                </a:moveTo>
                <a:lnTo>
                  <a:pt x="8486" y="72576"/>
                </a:lnTo>
                <a:lnTo>
                  <a:pt x="8486" y="62545"/>
                </a:lnTo>
                <a:lnTo>
                  <a:pt x="9573" y="62545"/>
                </a:lnTo>
                <a:close/>
                <a:moveTo>
                  <a:pt x="5918" y="72576"/>
                </a:moveTo>
                <a:lnTo>
                  <a:pt x="7008" y="72576"/>
                </a:lnTo>
                <a:lnTo>
                  <a:pt x="7008" y="62545"/>
                </a:lnTo>
                <a:lnTo>
                  <a:pt x="5918" y="62545"/>
                </a:lnTo>
                <a:close/>
                <a:moveTo>
                  <a:pt x="4442" y="72576"/>
                </a:moveTo>
                <a:lnTo>
                  <a:pt x="3352" y="72576"/>
                </a:lnTo>
                <a:lnTo>
                  <a:pt x="3352" y="62545"/>
                </a:lnTo>
                <a:lnTo>
                  <a:pt x="4442" y="62545"/>
                </a:lnTo>
                <a:close/>
                <a:moveTo>
                  <a:pt x="787" y="72576"/>
                </a:moveTo>
                <a:lnTo>
                  <a:pt x="1877" y="72576"/>
                </a:lnTo>
                <a:lnTo>
                  <a:pt x="1877" y="62545"/>
                </a:lnTo>
                <a:lnTo>
                  <a:pt x="787" y="62545"/>
                </a:lnTo>
                <a:close/>
                <a:moveTo>
                  <a:pt x="118174" y="59954"/>
                </a:moveTo>
                <a:lnTo>
                  <a:pt x="121014" y="59954"/>
                </a:lnTo>
                <a:lnTo>
                  <a:pt x="121014" y="60349"/>
                </a:lnTo>
                <a:lnTo>
                  <a:pt x="117812" y="60349"/>
                </a:lnTo>
                <a:lnTo>
                  <a:pt x="117812" y="11624"/>
                </a:lnTo>
                <a:lnTo>
                  <a:pt x="121014" y="11624"/>
                </a:lnTo>
                <a:lnTo>
                  <a:pt x="121014" y="12018"/>
                </a:lnTo>
                <a:lnTo>
                  <a:pt x="118174" y="12018"/>
                </a:lnTo>
                <a:close/>
                <a:moveTo>
                  <a:pt x="0" y="11624"/>
                </a:moveTo>
                <a:lnTo>
                  <a:pt x="0" y="12018"/>
                </a:lnTo>
                <a:lnTo>
                  <a:pt x="5836" y="12018"/>
                </a:lnTo>
                <a:lnTo>
                  <a:pt x="5836" y="59954"/>
                </a:lnTo>
                <a:lnTo>
                  <a:pt x="0" y="59954"/>
                </a:lnTo>
                <a:lnTo>
                  <a:pt x="0" y="60349"/>
                </a:lnTo>
                <a:lnTo>
                  <a:pt x="6198" y="60349"/>
                </a:lnTo>
                <a:lnTo>
                  <a:pt x="6198" y="11624"/>
                </a:lnTo>
                <a:close/>
              </a:path>
            </a:pathLst>
          </a:custGeom>
          <a:solidFill>
            <a:srgbClr val="200C0C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7" name="Google Shape;3917;p42"/>
          <p:cNvSpPr txBox="1"/>
          <p:nvPr>
            <p:ph type="title"/>
          </p:nvPr>
        </p:nvSpPr>
        <p:spPr>
          <a:xfrm>
            <a:off x="720000" y="445025"/>
            <a:ext cx="626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18" name="Google Shape;3918;p42"/>
          <p:cNvSpPr txBox="1"/>
          <p:nvPr>
            <p:ph idx="1" type="subTitle"/>
          </p:nvPr>
        </p:nvSpPr>
        <p:spPr>
          <a:xfrm>
            <a:off x="5232175" y="2296625"/>
            <a:ext cx="27552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919" name="Google Shape;3919;p42"/>
          <p:cNvGrpSpPr/>
          <p:nvPr/>
        </p:nvGrpSpPr>
        <p:grpSpPr>
          <a:xfrm>
            <a:off x="-305113" y="4061882"/>
            <a:ext cx="1132742" cy="1093379"/>
            <a:chOff x="2853416" y="1724716"/>
            <a:chExt cx="628568" cy="606624"/>
          </a:xfrm>
        </p:grpSpPr>
        <p:sp>
          <p:nvSpPr>
            <p:cNvPr id="3920" name="Google Shape;3920;p42"/>
            <p:cNvSpPr/>
            <p:nvPr/>
          </p:nvSpPr>
          <p:spPr>
            <a:xfrm>
              <a:off x="3040897" y="1959019"/>
              <a:ext cx="311978" cy="185560"/>
            </a:xfrm>
            <a:custGeom>
              <a:rect b="b" l="l" r="r" t="t"/>
              <a:pathLst>
                <a:path extrusionOk="0" h="3856" w="6483">
                  <a:moveTo>
                    <a:pt x="4782" y="1241"/>
                  </a:moveTo>
                  <a:cubicBezTo>
                    <a:pt x="4985" y="1258"/>
                    <a:pt x="5180" y="1235"/>
                    <a:pt x="5360" y="1179"/>
                  </a:cubicBezTo>
                  <a:cubicBezTo>
                    <a:pt x="5817" y="1045"/>
                    <a:pt x="6192" y="696"/>
                    <a:pt x="6483" y="145"/>
                  </a:cubicBezTo>
                  <a:lnTo>
                    <a:pt x="6199" y="1"/>
                  </a:lnTo>
                  <a:cubicBezTo>
                    <a:pt x="5951" y="474"/>
                    <a:pt x="5637" y="771"/>
                    <a:pt x="5265" y="882"/>
                  </a:cubicBezTo>
                  <a:cubicBezTo>
                    <a:pt x="4913" y="987"/>
                    <a:pt x="4492" y="931"/>
                    <a:pt x="4012" y="712"/>
                  </a:cubicBezTo>
                  <a:cubicBezTo>
                    <a:pt x="4214" y="556"/>
                    <a:pt x="4335" y="402"/>
                    <a:pt x="4302" y="229"/>
                  </a:cubicBezTo>
                  <a:cubicBezTo>
                    <a:pt x="4263" y="17"/>
                    <a:pt x="3989" y="252"/>
                    <a:pt x="3996" y="275"/>
                  </a:cubicBezTo>
                  <a:cubicBezTo>
                    <a:pt x="4015" y="383"/>
                    <a:pt x="3656" y="615"/>
                    <a:pt x="3392" y="781"/>
                  </a:cubicBezTo>
                  <a:cubicBezTo>
                    <a:pt x="3199" y="905"/>
                    <a:pt x="2980" y="1049"/>
                    <a:pt x="2788" y="1202"/>
                  </a:cubicBezTo>
                  <a:cubicBezTo>
                    <a:pt x="2530" y="1408"/>
                    <a:pt x="2364" y="1584"/>
                    <a:pt x="2406" y="1757"/>
                  </a:cubicBezTo>
                  <a:cubicBezTo>
                    <a:pt x="2416" y="1793"/>
                    <a:pt x="2432" y="1825"/>
                    <a:pt x="2455" y="1852"/>
                  </a:cubicBezTo>
                  <a:cubicBezTo>
                    <a:pt x="1998" y="2096"/>
                    <a:pt x="1590" y="2178"/>
                    <a:pt x="1237" y="2093"/>
                  </a:cubicBezTo>
                  <a:cubicBezTo>
                    <a:pt x="869" y="2005"/>
                    <a:pt x="542" y="1728"/>
                    <a:pt x="271" y="1271"/>
                  </a:cubicBezTo>
                  <a:lnTo>
                    <a:pt x="0" y="1431"/>
                  </a:lnTo>
                  <a:cubicBezTo>
                    <a:pt x="320" y="1963"/>
                    <a:pt x="712" y="2289"/>
                    <a:pt x="1166" y="2400"/>
                  </a:cubicBezTo>
                  <a:cubicBezTo>
                    <a:pt x="1345" y="2442"/>
                    <a:pt x="1538" y="2452"/>
                    <a:pt x="1737" y="2426"/>
                  </a:cubicBezTo>
                  <a:cubicBezTo>
                    <a:pt x="2060" y="2384"/>
                    <a:pt x="2409" y="2253"/>
                    <a:pt x="2775" y="2031"/>
                  </a:cubicBezTo>
                  <a:cubicBezTo>
                    <a:pt x="2850" y="2054"/>
                    <a:pt x="2932" y="2077"/>
                    <a:pt x="3023" y="2103"/>
                  </a:cubicBezTo>
                  <a:lnTo>
                    <a:pt x="3026" y="2103"/>
                  </a:lnTo>
                  <a:cubicBezTo>
                    <a:pt x="3238" y="2165"/>
                    <a:pt x="3506" y="2240"/>
                    <a:pt x="3787" y="2361"/>
                  </a:cubicBezTo>
                  <a:cubicBezTo>
                    <a:pt x="3907" y="2410"/>
                    <a:pt x="3937" y="2452"/>
                    <a:pt x="3937" y="2462"/>
                  </a:cubicBezTo>
                  <a:cubicBezTo>
                    <a:pt x="3947" y="2534"/>
                    <a:pt x="3685" y="2710"/>
                    <a:pt x="3545" y="2808"/>
                  </a:cubicBezTo>
                  <a:lnTo>
                    <a:pt x="3545" y="2808"/>
                  </a:lnTo>
                  <a:cubicBezTo>
                    <a:pt x="3258" y="3004"/>
                    <a:pt x="2961" y="3206"/>
                    <a:pt x="2984" y="3467"/>
                  </a:cubicBezTo>
                  <a:cubicBezTo>
                    <a:pt x="2994" y="3617"/>
                    <a:pt x="3111" y="3745"/>
                    <a:pt x="3336" y="3856"/>
                  </a:cubicBezTo>
                  <a:lnTo>
                    <a:pt x="3490" y="3611"/>
                  </a:lnTo>
                  <a:cubicBezTo>
                    <a:pt x="3369" y="3552"/>
                    <a:pt x="3300" y="3490"/>
                    <a:pt x="3297" y="3444"/>
                  </a:cubicBezTo>
                  <a:cubicBezTo>
                    <a:pt x="3287" y="3337"/>
                    <a:pt x="3548" y="3160"/>
                    <a:pt x="3738" y="3030"/>
                  </a:cubicBezTo>
                  <a:cubicBezTo>
                    <a:pt x="4015" y="2837"/>
                    <a:pt x="4276" y="2661"/>
                    <a:pt x="4250" y="2433"/>
                  </a:cubicBezTo>
                  <a:cubicBezTo>
                    <a:pt x="4227" y="2237"/>
                    <a:pt x="3999" y="2139"/>
                    <a:pt x="3924" y="2106"/>
                  </a:cubicBezTo>
                  <a:cubicBezTo>
                    <a:pt x="3620" y="1979"/>
                    <a:pt x="3343" y="1901"/>
                    <a:pt x="3121" y="1839"/>
                  </a:cubicBezTo>
                  <a:lnTo>
                    <a:pt x="3121" y="1839"/>
                  </a:lnTo>
                  <a:lnTo>
                    <a:pt x="3111" y="1835"/>
                  </a:lnTo>
                  <a:cubicBezTo>
                    <a:pt x="2945" y="1790"/>
                    <a:pt x="2742" y="1731"/>
                    <a:pt x="2716" y="1701"/>
                  </a:cubicBezTo>
                  <a:cubicBezTo>
                    <a:pt x="2716" y="1688"/>
                    <a:pt x="2736" y="1620"/>
                    <a:pt x="2997" y="1408"/>
                  </a:cubicBezTo>
                  <a:cubicBezTo>
                    <a:pt x="3176" y="1264"/>
                    <a:pt x="3379" y="1137"/>
                    <a:pt x="3575" y="1009"/>
                  </a:cubicBezTo>
                  <a:cubicBezTo>
                    <a:pt x="3623" y="980"/>
                    <a:pt x="3669" y="947"/>
                    <a:pt x="3715" y="918"/>
                  </a:cubicBezTo>
                  <a:cubicBezTo>
                    <a:pt x="4097" y="1114"/>
                    <a:pt x="4453" y="1222"/>
                    <a:pt x="4782" y="12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42"/>
            <p:cNvSpPr/>
            <p:nvPr/>
          </p:nvSpPr>
          <p:spPr>
            <a:xfrm>
              <a:off x="3013708" y="2097127"/>
              <a:ext cx="311834" cy="234212"/>
            </a:xfrm>
            <a:custGeom>
              <a:rect b="b" l="l" r="r" t="t"/>
              <a:pathLst>
                <a:path extrusionOk="0" h="4867" w="6480">
                  <a:moveTo>
                    <a:pt x="5011" y="0"/>
                  </a:moveTo>
                  <a:cubicBezTo>
                    <a:pt x="3382" y="0"/>
                    <a:pt x="190" y="453"/>
                    <a:pt x="105" y="623"/>
                  </a:cubicBezTo>
                  <a:cubicBezTo>
                    <a:pt x="1" y="836"/>
                    <a:pt x="693" y="4681"/>
                    <a:pt x="693" y="4681"/>
                  </a:cubicBezTo>
                  <a:cubicBezTo>
                    <a:pt x="693" y="4681"/>
                    <a:pt x="4099" y="4866"/>
                    <a:pt x="5333" y="4866"/>
                  </a:cubicBezTo>
                  <a:cubicBezTo>
                    <a:pt x="5581" y="4866"/>
                    <a:pt x="5741" y="4859"/>
                    <a:pt x="5768" y="4840"/>
                  </a:cubicBezTo>
                  <a:cubicBezTo>
                    <a:pt x="5928" y="4733"/>
                    <a:pt x="6480" y="486"/>
                    <a:pt x="5892" y="111"/>
                  </a:cubicBezTo>
                  <a:cubicBezTo>
                    <a:pt x="5769" y="33"/>
                    <a:pt x="5445" y="0"/>
                    <a:pt x="50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42"/>
            <p:cNvSpPr/>
            <p:nvPr/>
          </p:nvSpPr>
          <p:spPr>
            <a:xfrm>
              <a:off x="2990754" y="1724716"/>
              <a:ext cx="333056" cy="277137"/>
            </a:xfrm>
            <a:custGeom>
              <a:rect b="b" l="l" r="r" t="t"/>
              <a:pathLst>
                <a:path extrusionOk="0" h="5759" w="6921">
                  <a:moveTo>
                    <a:pt x="3735" y="1"/>
                  </a:moveTo>
                  <a:cubicBezTo>
                    <a:pt x="3576" y="1"/>
                    <a:pt x="3490" y="86"/>
                    <a:pt x="3396" y="228"/>
                  </a:cubicBezTo>
                  <a:cubicBezTo>
                    <a:pt x="3291" y="382"/>
                    <a:pt x="3334" y="597"/>
                    <a:pt x="3259" y="728"/>
                  </a:cubicBezTo>
                  <a:cubicBezTo>
                    <a:pt x="3151" y="914"/>
                    <a:pt x="2893" y="1093"/>
                    <a:pt x="3001" y="1358"/>
                  </a:cubicBezTo>
                  <a:cubicBezTo>
                    <a:pt x="2763" y="1456"/>
                    <a:pt x="2857" y="1586"/>
                    <a:pt x="2795" y="1746"/>
                  </a:cubicBezTo>
                  <a:cubicBezTo>
                    <a:pt x="2748" y="1875"/>
                    <a:pt x="2510" y="2014"/>
                    <a:pt x="2579" y="2168"/>
                  </a:cubicBezTo>
                  <a:lnTo>
                    <a:pt x="2579" y="2168"/>
                  </a:lnTo>
                  <a:cubicBezTo>
                    <a:pt x="2472" y="2025"/>
                    <a:pt x="2346" y="1965"/>
                    <a:pt x="2217" y="1965"/>
                  </a:cubicBezTo>
                  <a:cubicBezTo>
                    <a:pt x="1872" y="1965"/>
                    <a:pt x="1511" y="2394"/>
                    <a:pt x="1460" y="2765"/>
                  </a:cubicBezTo>
                  <a:cubicBezTo>
                    <a:pt x="1238" y="2673"/>
                    <a:pt x="1114" y="2575"/>
                    <a:pt x="984" y="2572"/>
                  </a:cubicBezTo>
                  <a:cubicBezTo>
                    <a:pt x="981" y="2572"/>
                    <a:pt x="979" y="2572"/>
                    <a:pt x="976" y="2572"/>
                  </a:cubicBezTo>
                  <a:cubicBezTo>
                    <a:pt x="682" y="2572"/>
                    <a:pt x="414" y="2770"/>
                    <a:pt x="249" y="3003"/>
                  </a:cubicBezTo>
                  <a:cubicBezTo>
                    <a:pt x="187" y="3092"/>
                    <a:pt x="0" y="3573"/>
                    <a:pt x="225" y="3573"/>
                  </a:cubicBezTo>
                  <a:cubicBezTo>
                    <a:pt x="247" y="3573"/>
                    <a:pt x="274" y="3568"/>
                    <a:pt x="305" y="3558"/>
                  </a:cubicBezTo>
                  <a:lnTo>
                    <a:pt x="305" y="3558"/>
                  </a:lnTo>
                  <a:cubicBezTo>
                    <a:pt x="132" y="3949"/>
                    <a:pt x="486" y="4548"/>
                    <a:pt x="894" y="4548"/>
                  </a:cubicBezTo>
                  <a:cubicBezTo>
                    <a:pt x="994" y="4548"/>
                    <a:pt x="1097" y="4513"/>
                    <a:pt x="1196" y="4429"/>
                  </a:cubicBezTo>
                  <a:cubicBezTo>
                    <a:pt x="1299" y="4561"/>
                    <a:pt x="1401" y="4679"/>
                    <a:pt x="1524" y="4679"/>
                  </a:cubicBezTo>
                  <a:cubicBezTo>
                    <a:pt x="1584" y="4679"/>
                    <a:pt x="1649" y="4651"/>
                    <a:pt x="1721" y="4583"/>
                  </a:cubicBezTo>
                  <a:cubicBezTo>
                    <a:pt x="1721" y="4677"/>
                    <a:pt x="1799" y="4734"/>
                    <a:pt x="1883" y="4734"/>
                  </a:cubicBezTo>
                  <a:cubicBezTo>
                    <a:pt x="1921" y="4734"/>
                    <a:pt x="1961" y="4722"/>
                    <a:pt x="1996" y="4697"/>
                  </a:cubicBezTo>
                  <a:cubicBezTo>
                    <a:pt x="2090" y="4837"/>
                    <a:pt x="2146" y="5007"/>
                    <a:pt x="2266" y="5138"/>
                  </a:cubicBezTo>
                  <a:cubicBezTo>
                    <a:pt x="2345" y="5124"/>
                    <a:pt x="2400" y="5062"/>
                    <a:pt x="2426" y="4987"/>
                  </a:cubicBezTo>
                  <a:cubicBezTo>
                    <a:pt x="2635" y="5216"/>
                    <a:pt x="2785" y="5444"/>
                    <a:pt x="3069" y="5608"/>
                  </a:cubicBezTo>
                  <a:cubicBezTo>
                    <a:pt x="3249" y="5711"/>
                    <a:pt x="3407" y="5759"/>
                    <a:pt x="3551" y="5759"/>
                  </a:cubicBezTo>
                  <a:cubicBezTo>
                    <a:pt x="3834" y="5759"/>
                    <a:pt x="4063" y="5577"/>
                    <a:pt x="4303" y="5281"/>
                  </a:cubicBezTo>
                  <a:cubicBezTo>
                    <a:pt x="4537" y="4996"/>
                    <a:pt x="4828" y="4294"/>
                    <a:pt x="4287" y="4171"/>
                  </a:cubicBezTo>
                  <a:lnTo>
                    <a:pt x="4287" y="4171"/>
                  </a:lnTo>
                  <a:cubicBezTo>
                    <a:pt x="4295" y="4172"/>
                    <a:pt x="4303" y="4172"/>
                    <a:pt x="4310" y="4172"/>
                  </a:cubicBezTo>
                  <a:cubicBezTo>
                    <a:pt x="4453" y="4172"/>
                    <a:pt x="4470" y="3984"/>
                    <a:pt x="4606" y="3984"/>
                  </a:cubicBezTo>
                  <a:cubicBezTo>
                    <a:pt x="4626" y="3984"/>
                    <a:pt x="4649" y="3989"/>
                    <a:pt x="4675" y="3998"/>
                  </a:cubicBezTo>
                  <a:cubicBezTo>
                    <a:pt x="4796" y="4042"/>
                    <a:pt x="4799" y="4169"/>
                    <a:pt x="4946" y="4169"/>
                  </a:cubicBezTo>
                  <a:cubicBezTo>
                    <a:pt x="4954" y="4169"/>
                    <a:pt x="4963" y="4169"/>
                    <a:pt x="4972" y="4168"/>
                  </a:cubicBezTo>
                  <a:cubicBezTo>
                    <a:pt x="5162" y="4149"/>
                    <a:pt x="5312" y="3907"/>
                    <a:pt x="5517" y="3865"/>
                  </a:cubicBezTo>
                  <a:cubicBezTo>
                    <a:pt x="5935" y="3780"/>
                    <a:pt x="6288" y="3773"/>
                    <a:pt x="6581" y="3388"/>
                  </a:cubicBezTo>
                  <a:cubicBezTo>
                    <a:pt x="6826" y="3068"/>
                    <a:pt x="6921" y="2556"/>
                    <a:pt x="6830" y="2171"/>
                  </a:cubicBezTo>
                  <a:cubicBezTo>
                    <a:pt x="6754" y="1847"/>
                    <a:pt x="6585" y="1691"/>
                    <a:pt x="6265" y="1639"/>
                  </a:cubicBezTo>
                  <a:cubicBezTo>
                    <a:pt x="6386" y="1394"/>
                    <a:pt x="6363" y="1253"/>
                    <a:pt x="6040" y="1204"/>
                  </a:cubicBezTo>
                  <a:cubicBezTo>
                    <a:pt x="6013" y="1201"/>
                    <a:pt x="5986" y="1199"/>
                    <a:pt x="5961" y="1199"/>
                  </a:cubicBezTo>
                  <a:cubicBezTo>
                    <a:pt x="5943" y="1199"/>
                    <a:pt x="5925" y="1200"/>
                    <a:pt x="5909" y="1201"/>
                  </a:cubicBezTo>
                  <a:cubicBezTo>
                    <a:pt x="6252" y="676"/>
                    <a:pt x="5455" y="176"/>
                    <a:pt x="4900" y="85"/>
                  </a:cubicBezTo>
                  <a:cubicBezTo>
                    <a:pt x="4835" y="73"/>
                    <a:pt x="4765" y="63"/>
                    <a:pt x="4696" y="63"/>
                  </a:cubicBezTo>
                  <a:cubicBezTo>
                    <a:pt x="4627" y="63"/>
                    <a:pt x="4559" y="73"/>
                    <a:pt x="4499" y="104"/>
                  </a:cubicBezTo>
                  <a:cubicBezTo>
                    <a:pt x="4453" y="127"/>
                    <a:pt x="4391" y="215"/>
                    <a:pt x="4355" y="228"/>
                  </a:cubicBezTo>
                  <a:cubicBezTo>
                    <a:pt x="4292" y="245"/>
                    <a:pt x="4291" y="261"/>
                    <a:pt x="4276" y="261"/>
                  </a:cubicBezTo>
                  <a:cubicBezTo>
                    <a:pt x="4264" y="261"/>
                    <a:pt x="4244" y="252"/>
                    <a:pt x="4182" y="228"/>
                  </a:cubicBezTo>
                  <a:cubicBezTo>
                    <a:pt x="4032" y="176"/>
                    <a:pt x="3996" y="36"/>
                    <a:pt x="3810" y="7"/>
                  </a:cubicBezTo>
                  <a:cubicBezTo>
                    <a:pt x="3784" y="3"/>
                    <a:pt x="3759" y="1"/>
                    <a:pt x="37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42"/>
            <p:cNvSpPr/>
            <p:nvPr/>
          </p:nvSpPr>
          <p:spPr>
            <a:xfrm>
              <a:off x="2990754" y="1724716"/>
              <a:ext cx="333056" cy="277137"/>
            </a:xfrm>
            <a:custGeom>
              <a:rect b="b" l="l" r="r" t="t"/>
              <a:pathLst>
                <a:path extrusionOk="0" h="5759" w="6921">
                  <a:moveTo>
                    <a:pt x="3735" y="1"/>
                  </a:moveTo>
                  <a:cubicBezTo>
                    <a:pt x="3576" y="1"/>
                    <a:pt x="3490" y="86"/>
                    <a:pt x="3396" y="228"/>
                  </a:cubicBezTo>
                  <a:cubicBezTo>
                    <a:pt x="3291" y="382"/>
                    <a:pt x="3334" y="597"/>
                    <a:pt x="3259" y="728"/>
                  </a:cubicBezTo>
                  <a:cubicBezTo>
                    <a:pt x="3151" y="914"/>
                    <a:pt x="2893" y="1093"/>
                    <a:pt x="3001" y="1358"/>
                  </a:cubicBezTo>
                  <a:cubicBezTo>
                    <a:pt x="2763" y="1456"/>
                    <a:pt x="2857" y="1586"/>
                    <a:pt x="2795" y="1746"/>
                  </a:cubicBezTo>
                  <a:cubicBezTo>
                    <a:pt x="2748" y="1875"/>
                    <a:pt x="2510" y="2014"/>
                    <a:pt x="2579" y="2168"/>
                  </a:cubicBezTo>
                  <a:lnTo>
                    <a:pt x="2579" y="2168"/>
                  </a:lnTo>
                  <a:cubicBezTo>
                    <a:pt x="2472" y="2025"/>
                    <a:pt x="2346" y="1965"/>
                    <a:pt x="2217" y="1965"/>
                  </a:cubicBezTo>
                  <a:cubicBezTo>
                    <a:pt x="1872" y="1965"/>
                    <a:pt x="1511" y="2394"/>
                    <a:pt x="1460" y="2765"/>
                  </a:cubicBezTo>
                  <a:cubicBezTo>
                    <a:pt x="1238" y="2673"/>
                    <a:pt x="1114" y="2575"/>
                    <a:pt x="984" y="2572"/>
                  </a:cubicBezTo>
                  <a:cubicBezTo>
                    <a:pt x="981" y="2572"/>
                    <a:pt x="979" y="2572"/>
                    <a:pt x="976" y="2572"/>
                  </a:cubicBezTo>
                  <a:cubicBezTo>
                    <a:pt x="682" y="2572"/>
                    <a:pt x="414" y="2770"/>
                    <a:pt x="249" y="3003"/>
                  </a:cubicBezTo>
                  <a:cubicBezTo>
                    <a:pt x="187" y="3092"/>
                    <a:pt x="0" y="3573"/>
                    <a:pt x="225" y="3573"/>
                  </a:cubicBezTo>
                  <a:cubicBezTo>
                    <a:pt x="247" y="3573"/>
                    <a:pt x="274" y="3568"/>
                    <a:pt x="305" y="3558"/>
                  </a:cubicBezTo>
                  <a:lnTo>
                    <a:pt x="305" y="3558"/>
                  </a:lnTo>
                  <a:cubicBezTo>
                    <a:pt x="132" y="3949"/>
                    <a:pt x="486" y="4548"/>
                    <a:pt x="894" y="4548"/>
                  </a:cubicBezTo>
                  <a:cubicBezTo>
                    <a:pt x="994" y="4548"/>
                    <a:pt x="1097" y="4513"/>
                    <a:pt x="1196" y="4429"/>
                  </a:cubicBezTo>
                  <a:cubicBezTo>
                    <a:pt x="1299" y="4561"/>
                    <a:pt x="1401" y="4679"/>
                    <a:pt x="1524" y="4679"/>
                  </a:cubicBezTo>
                  <a:cubicBezTo>
                    <a:pt x="1584" y="4679"/>
                    <a:pt x="1649" y="4651"/>
                    <a:pt x="1721" y="4583"/>
                  </a:cubicBezTo>
                  <a:cubicBezTo>
                    <a:pt x="1721" y="4677"/>
                    <a:pt x="1799" y="4734"/>
                    <a:pt x="1883" y="4734"/>
                  </a:cubicBezTo>
                  <a:cubicBezTo>
                    <a:pt x="1921" y="4734"/>
                    <a:pt x="1961" y="4722"/>
                    <a:pt x="1996" y="4697"/>
                  </a:cubicBezTo>
                  <a:cubicBezTo>
                    <a:pt x="2090" y="4837"/>
                    <a:pt x="2146" y="5007"/>
                    <a:pt x="2266" y="5138"/>
                  </a:cubicBezTo>
                  <a:cubicBezTo>
                    <a:pt x="2345" y="5124"/>
                    <a:pt x="2400" y="5062"/>
                    <a:pt x="2426" y="4987"/>
                  </a:cubicBezTo>
                  <a:cubicBezTo>
                    <a:pt x="2635" y="5216"/>
                    <a:pt x="2785" y="5444"/>
                    <a:pt x="3069" y="5608"/>
                  </a:cubicBezTo>
                  <a:cubicBezTo>
                    <a:pt x="3249" y="5711"/>
                    <a:pt x="3407" y="5759"/>
                    <a:pt x="3551" y="5759"/>
                  </a:cubicBezTo>
                  <a:cubicBezTo>
                    <a:pt x="3834" y="5759"/>
                    <a:pt x="4063" y="5577"/>
                    <a:pt x="4303" y="5281"/>
                  </a:cubicBezTo>
                  <a:cubicBezTo>
                    <a:pt x="4537" y="4996"/>
                    <a:pt x="4828" y="4294"/>
                    <a:pt x="4287" y="4171"/>
                  </a:cubicBezTo>
                  <a:lnTo>
                    <a:pt x="4287" y="4171"/>
                  </a:lnTo>
                  <a:cubicBezTo>
                    <a:pt x="4295" y="4172"/>
                    <a:pt x="4303" y="4172"/>
                    <a:pt x="4310" y="4172"/>
                  </a:cubicBezTo>
                  <a:cubicBezTo>
                    <a:pt x="4453" y="4172"/>
                    <a:pt x="4470" y="3984"/>
                    <a:pt x="4606" y="3984"/>
                  </a:cubicBezTo>
                  <a:cubicBezTo>
                    <a:pt x="4626" y="3984"/>
                    <a:pt x="4649" y="3989"/>
                    <a:pt x="4675" y="3998"/>
                  </a:cubicBezTo>
                  <a:cubicBezTo>
                    <a:pt x="4796" y="4042"/>
                    <a:pt x="4799" y="4169"/>
                    <a:pt x="4946" y="4169"/>
                  </a:cubicBezTo>
                  <a:cubicBezTo>
                    <a:pt x="4954" y="4169"/>
                    <a:pt x="4963" y="4169"/>
                    <a:pt x="4972" y="4168"/>
                  </a:cubicBezTo>
                  <a:cubicBezTo>
                    <a:pt x="5162" y="4149"/>
                    <a:pt x="5312" y="3907"/>
                    <a:pt x="5517" y="3865"/>
                  </a:cubicBezTo>
                  <a:cubicBezTo>
                    <a:pt x="5935" y="3780"/>
                    <a:pt x="6288" y="3773"/>
                    <a:pt x="6581" y="3388"/>
                  </a:cubicBezTo>
                  <a:cubicBezTo>
                    <a:pt x="6826" y="3068"/>
                    <a:pt x="6921" y="2556"/>
                    <a:pt x="6830" y="2171"/>
                  </a:cubicBezTo>
                  <a:cubicBezTo>
                    <a:pt x="6754" y="1847"/>
                    <a:pt x="6585" y="1691"/>
                    <a:pt x="6265" y="1639"/>
                  </a:cubicBezTo>
                  <a:cubicBezTo>
                    <a:pt x="6386" y="1394"/>
                    <a:pt x="6363" y="1253"/>
                    <a:pt x="6040" y="1204"/>
                  </a:cubicBezTo>
                  <a:cubicBezTo>
                    <a:pt x="6013" y="1201"/>
                    <a:pt x="5986" y="1199"/>
                    <a:pt x="5961" y="1199"/>
                  </a:cubicBezTo>
                  <a:cubicBezTo>
                    <a:pt x="5943" y="1199"/>
                    <a:pt x="5925" y="1200"/>
                    <a:pt x="5909" y="1201"/>
                  </a:cubicBezTo>
                  <a:cubicBezTo>
                    <a:pt x="6252" y="676"/>
                    <a:pt x="5455" y="176"/>
                    <a:pt x="4900" y="85"/>
                  </a:cubicBezTo>
                  <a:cubicBezTo>
                    <a:pt x="4835" y="73"/>
                    <a:pt x="4765" y="63"/>
                    <a:pt x="4696" y="63"/>
                  </a:cubicBezTo>
                  <a:cubicBezTo>
                    <a:pt x="4627" y="63"/>
                    <a:pt x="4559" y="73"/>
                    <a:pt x="4499" y="104"/>
                  </a:cubicBezTo>
                  <a:cubicBezTo>
                    <a:pt x="4453" y="127"/>
                    <a:pt x="4391" y="215"/>
                    <a:pt x="4355" y="228"/>
                  </a:cubicBezTo>
                  <a:cubicBezTo>
                    <a:pt x="4292" y="245"/>
                    <a:pt x="4291" y="261"/>
                    <a:pt x="4276" y="261"/>
                  </a:cubicBezTo>
                  <a:cubicBezTo>
                    <a:pt x="4264" y="261"/>
                    <a:pt x="4244" y="252"/>
                    <a:pt x="4182" y="228"/>
                  </a:cubicBezTo>
                  <a:cubicBezTo>
                    <a:pt x="4032" y="176"/>
                    <a:pt x="3996" y="36"/>
                    <a:pt x="3810" y="7"/>
                  </a:cubicBezTo>
                  <a:cubicBezTo>
                    <a:pt x="3784" y="3"/>
                    <a:pt x="3759" y="1"/>
                    <a:pt x="3735" y="1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42"/>
            <p:cNvSpPr/>
            <p:nvPr/>
          </p:nvSpPr>
          <p:spPr>
            <a:xfrm>
              <a:off x="2853416" y="1799400"/>
              <a:ext cx="311112" cy="252643"/>
            </a:xfrm>
            <a:custGeom>
              <a:rect b="b" l="l" r="r" t="t"/>
              <a:pathLst>
                <a:path extrusionOk="0" h="5250" w="6465">
                  <a:moveTo>
                    <a:pt x="2478" y="0"/>
                  </a:moveTo>
                  <a:cubicBezTo>
                    <a:pt x="2239" y="0"/>
                    <a:pt x="2006" y="92"/>
                    <a:pt x="1788" y="312"/>
                  </a:cubicBezTo>
                  <a:cubicBezTo>
                    <a:pt x="1272" y="834"/>
                    <a:pt x="1337" y="2025"/>
                    <a:pt x="2140" y="2270"/>
                  </a:cubicBezTo>
                  <a:cubicBezTo>
                    <a:pt x="2007" y="2404"/>
                    <a:pt x="2020" y="2567"/>
                    <a:pt x="2202" y="2649"/>
                  </a:cubicBezTo>
                  <a:cubicBezTo>
                    <a:pt x="2055" y="2685"/>
                    <a:pt x="1922" y="2750"/>
                    <a:pt x="1837" y="2861"/>
                  </a:cubicBezTo>
                  <a:cubicBezTo>
                    <a:pt x="1810" y="2740"/>
                    <a:pt x="1727" y="2688"/>
                    <a:pt x="1610" y="2688"/>
                  </a:cubicBezTo>
                  <a:cubicBezTo>
                    <a:pt x="1110" y="2688"/>
                    <a:pt x="0" y="3635"/>
                    <a:pt x="104" y="4167"/>
                  </a:cubicBezTo>
                  <a:cubicBezTo>
                    <a:pt x="200" y="4662"/>
                    <a:pt x="802" y="4957"/>
                    <a:pt x="1348" y="4957"/>
                  </a:cubicBezTo>
                  <a:cubicBezTo>
                    <a:pt x="1618" y="4957"/>
                    <a:pt x="1875" y="4885"/>
                    <a:pt x="2049" y="4728"/>
                  </a:cubicBezTo>
                  <a:cubicBezTo>
                    <a:pt x="2103" y="5109"/>
                    <a:pt x="2324" y="5249"/>
                    <a:pt x="2590" y="5249"/>
                  </a:cubicBezTo>
                  <a:cubicBezTo>
                    <a:pt x="2982" y="5249"/>
                    <a:pt x="3472" y="4946"/>
                    <a:pt x="3674" y="4666"/>
                  </a:cubicBezTo>
                  <a:cubicBezTo>
                    <a:pt x="3740" y="4894"/>
                    <a:pt x="3939" y="5133"/>
                    <a:pt x="4141" y="5191"/>
                  </a:cubicBezTo>
                  <a:cubicBezTo>
                    <a:pt x="4197" y="5208"/>
                    <a:pt x="4254" y="5215"/>
                    <a:pt x="4312" y="5215"/>
                  </a:cubicBezTo>
                  <a:cubicBezTo>
                    <a:pt x="4425" y="5215"/>
                    <a:pt x="4540" y="5186"/>
                    <a:pt x="4650" y="5136"/>
                  </a:cubicBezTo>
                  <a:cubicBezTo>
                    <a:pt x="4778" y="5214"/>
                    <a:pt x="4920" y="5248"/>
                    <a:pt x="5063" y="5248"/>
                  </a:cubicBezTo>
                  <a:cubicBezTo>
                    <a:pt x="5656" y="5248"/>
                    <a:pt x="6273" y="4663"/>
                    <a:pt x="5966" y="4180"/>
                  </a:cubicBezTo>
                  <a:cubicBezTo>
                    <a:pt x="6265" y="4120"/>
                    <a:pt x="6464" y="3289"/>
                    <a:pt x="5994" y="3289"/>
                  </a:cubicBezTo>
                  <a:cubicBezTo>
                    <a:pt x="5945" y="3289"/>
                    <a:pt x="5889" y="3298"/>
                    <a:pt x="5825" y="3318"/>
                  </a:cubicBezTo>
                  <a:cubicBezTo>
                    <a:pt x="6015" y="3060"/>
                    <a:pt x="6420" y="2734"/>
                    <a:pt x="6168" y="2329"/>
                  </a:cubicBezTo>
                  <a:cubicBezTo>
                    <a:pt x="6089" y="2202"/>
                    <a:pt x="5772" y="1893"/>
                    <a:pt x="5499" y="1893"/>
                  </a:cubicBezTo>
                  <a:cubicBezTo>
                    <a:pt x="5342" y="1893"/>
                    <a:pt x="5199" y="1995"/>
                    <a:pt x="5124" y="2293"/>
                  </a:cubicBezTo>
                  <a:cubicBezTo>
                    <a:pt x="4760" y="1892"/>
                    <a:pt x="3563" y="0"/>
                    <a:pt x="24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42"/>
            <p:cNvSpPr/>
            <p:nvPr/>
          </p:nvSpPr>
          <p:spPr>
            <a:xfrm>
              <a:off x="3173471" y="1832026"/>
              <a:ext cx="308513" cy="171605"/>
            </a:xfrm>
            <a:custGeom>
              <a:rect b="b" l="l" r="r" t="t"/>
              <a:pathLst>
                <a:path extrusionOk="0" h="3566" w="6411">
                  <a:moveTo>
                    <a:pt x="2750" y="1"/>
                  </a:moveTo>
                  <a:cubicBezTo>
                    <a:pt x="2576" y="1"/>
                    <a:pt x="2482" y="160"/>
                    <a:pt x="2380" y="349"/>
                  </a:cubicBezTo>
                  <a:cubicBezTo>
                    <a:pt x="2234" y="242"/>
                    <a:pt x="2054" y="205"/>
                    <a:pt x="1875" y="205"/>
                  </a:cubicBezTo>
                  <a:cubicBezTo>
                    <a:pt x="1715" y="205"/>
                    <a:pt x="1556" y="235"/>
                    <a:pt x="1423" y="270"/>
                  </a:cubicBezTo>
                  <a:cubicBezTo>
                    <a:pt x="1325" y="296"/>
                    <a:pt x="451" y="665"/>
                    <a:pt x="813" y="916"/>
                  </a:cubicBezTo>
                  <a:cubicBezTo>
                    <a:pt x="741" y="906"/>
                    <a:pt x="683" y="893"/>
                    <a:pt x="635" y="893"/>
                  </a:cubicBezTo>
                  <a:cubicBezTo>
                    <a:pt x="557" y="893"/>
                    <a:pt x="505" y="926"/>
                    <a:pt x="460" y="1057"/>
                  </a:cubicBezTo>
                  <a:cubicBezTo>
                    <a:pt x="421" y="1181"/>
                    <a:pt x="408" y="1569"/>
                    <a:pt x="558" y="1605"/>
                  </a:cubicBezTo>
                  <a:cubicBezTo>
                    <a:pt x="317" y="1635"/>
                    <a:pt x="271" y="1847"/>
                    <a:pt x="454" y="2059"/>
                  </a:cubicBezTo>
                  <a:cubicBezTo>
                    <a:pt x="431" y="2040"/>
                    <a:pt x="408" y="2031"/>
                    <a:pt x="385" y="2031"/>
                  </a:cubicBezTo>
                  <a:cubicBezTo>
                    <a:pt x="212" y="2031"/>
                    <a:pt x="38" y="2517"/>
                    <a:pt x="30" y="2620"/>
                  </a:cubicBezTo>
                  <a:cubicBezTo>
                    <a:pt x="0" y="2966"/>
                    <a:pt x="105" y="3423"/>
                    <a:pt x="438" y="3521"/>
                  </a:cubicBezTo>
                  <a:cubicBezTo>
                    <a:pt x="478" y="3533"/>
                    <a:pt x="524" y="3539"/>
                    <a:pt x="572" y="3539"/>
                  </a:cubicBezTo>
                  <a:cubicBezTo>
                    <a:pt x="707" y="3539"/>
                    <a:pt x="865" y="3496"/>
                    <a:pt x="999" y="3436"/>
                  </a:cubicBezTo>
                  <a:cubicBezTo>
                    <a:pt x="1115" y="3523"/>
                    <a:pt x="1231" y="3561"/>
                    <a:pt x="1340" y="3561"/>
                  </a:cubicBezTo>
                  <a:cubicBezTo>
                    <a:pt x="1546" y="3561"/>
                    <a:pt x="1728" y="3426"/>
                    <a:pt x="1848" y="3234"/>
                  </a:cubicBezTo>
                  <a:cubicBezTo>
                    <a:pt x="1945" y="3076"/>
                    <a:pt x="2230" y="2856"/>
                    <a:pt x="2467" y="2856"/>
                  </a:cubicBezTo>
                  <a:cubicBezTo>
                    <a:pt x="2597" y="2856"/>
                    <a:pt x="2713" y="2923"/>
                    <a:pt x="2775" y="3103"/>
                  </a:cubicBezTo>
                  <a:cubicBezTo>
                    <a:pt x="2794" y="3159"/>
                    <a:pt x="2726" y="3178"/>
                    <a:pt x="2732" y="3218"/>
                  </a:cubicBezTo>
                  <a:cubicBezTo>
                    <a:pt x="2758" y="3325"/>
                    <a:pt x="2869" y="3433"/>
                    <a:pt x="2951" y="3485"/>
                  </a:cubicBezTo>
                  <a:cubicBezTo>
                    <a:pt x="3043" y="3542"/>
                    <a:pt x="3122" y="3566"/>
                    <a:pt x="3190" y="3566"/>
                  </a:cubicBezTo>
                  <a:cubicBezTo>
                    <a:pt x="3394" y="3566"/>
                    <a:pt x="3503" y="3350"/>
                    <a:pt x="3604" y="3143"/>
                  </a:cubicBezTo>
                  <a:cubicBezTo>
                    <a:pt x="3713" y="3245"/>
                    <a:pt x="3789" y="3288"/>
                    <a:pt x="3850" y="3288"/>
                  </a:cubicBezTo>
                  <a:cubicBezTo>
                    <a:pt x="3947" y="3288"/>
                    <a:pt x="4004" y="3178"/>
                    <a:pt x="4090" y="3025"/>
                  </a:cubicBezTo>
                  <a:cubicBezTo>
                    <a:pt x="4190" y="3181"/>
                    <a:pt x="4328" y="3256"/>
                    <a:pt x="4454" y="3256"/>
                  </a:cubicBezTo>
                  <a:cubicBezTo>
                    <a:pt x="4613" y="3256"/>
                    <a:pt x="4751" y="3137"/>
                    <a:pt x="4766" y="2911"/>
                  </a:cubicBezTo>
                  <a:cubicBezTo>
                    <a:pt x="4790" y="3006"/>
                    <a:pt x="4894" y="3045"/>
                    <a:pt x="5028" y="3045"/>
                  </a:cubicBezTo>
                  <a:cubicBezTo>
                    <a:pt x="5337" y="3045"/>
                    <a:pt x="5806" y="2837"/>
                    <a:pt x="5833" y="2620"/>
                  </a:cubicBezTo>
                  <a:cubicBezTo>
                    <a:pt x="5863" y="2706"/>
                    <a:pt x="5930" y="2740"/>
                    <a:pt x="6001" y="2740"/>
                  </a:cubicBezTo>
                  <a:cubicBezTo>
                    <a:pt x="6045" y="2740"/>
                    <a:pt x="6091" y="2727"/>
                    <a:pt x="6130" y="2705"/>
                  </a:cubicBezTo>
                  <a:cubicBezTo>
                    <a:pt x="6411" y="2545"/>
                    <a:pt x="6391" y="1889"/>
                    <a:pt x="6261" y="1612"/>
                  </a:cubicBezTo>
                  <a:cubicBezTo>
                    <a:pt x="6087" y="1243"/>
                    <a:pt x="5668" y="961"/>
                    <a:pt x="5305" y="961"/>
                  </a:cubicBezTo>
                  <a:cubicBezTo>
                    <a:pt x="5218" y="961"/>
                    <a:pt x="5135" y="977"/>
                    <a:pt x="5060" y="1011"/>
                  </a:cubicBezTo>
                  <a:cubicBezTo>
                    <a:pt x="4896" y="1083"/>
                    <a:pt x="4717" y="1266"/>
                    <a:pt x="4762" y="1462"/>
                  </a:cubicBezTo>
                  <a:cubicBezTo>
                    <a:pt x="4732" y="1361"/>
                    <a:pt x="4638" y="1325"/>
                    <a:pt x="4530" y="1325"/>
                  </a:cubicBezTo>
                  <a:cubicBezTo>
                    <a:pt x="4383" y="1325"/>
                    <a:pt x="4212" y="1391"/>
                    <a:pt x="4142" y="1445"/>
                  </a:cubicBezTo>
                  <a:cubicBezTo>
                    <a:pt x="4171" y="1181"/>
                    <a:pt x="3861" y="632"/>
                    <a:pt x="3625" y="632"/>
                  </a:cubicBezTo>
                  <a:cubicBezTo>
                    <a:pt x="3567" y="632"/>
                    <a:pt x="3513" y="666"/>
                    <a:pt x="3470" y="747"/>
                  </a:cubicBezTo>
                  <a:cubicBezTo>
                    <a:pt x="3496" y="430"/>
                    <a:pt x="3134" y="127"/>
                    <a:pt x="2895" y="32"/>
                  </a:cubicBezTo>
                  <a:cubicBezTo>
                    <a:pt x="2841" y="11"/>
                    <a:pt x="2793" y="1"/>
                    <a:pt x="27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42"/>
            <p:cNvSpPr/>
            <p:nvPr/>
          </p:nvSpPr>
          <p:spPr>
            <a:xfrm>
              <a:off x="3099653" y="2097127"/>
              <a:ext cx="214915" cy="168862"/>
            </a:xfrm>
            <a:custGeom>
              <a:rect b="b" l="l" r="r" t="t"/>
              <a:pathLst>
                <a:path extrusionOk="0" h="3509" w="4466">
                  <a:moveTo>
                    <a:pt x="3229" y="0"/>
                  </a:moveTo>
                  <a:cubicBezTo>
                    <a:pt x="2457" y="0"/>
                    <a:pt x="1332" y="103"/>
                    <a:pt x="353" y="228"/>
                  </a:cubicBezTo>
                  <a:cubicBezTo>
                    <a:pt x="92" y="711"/>
                    <a:pt x="0" y="1244"/>
                    <a:pt x="131" y="1756"/>
                  </a:cubicBezTo>
                  <a:cubicBezTo>
                    <a:pt x="404" y="2830"/>
                    <a:pt x="1553" y="3509"/>
                    <a:pt x="2907" y="3509"/>
                  </a:cubicBezTo>
                  <a:cubicBezTo>
                    <a:pt x="3249" y="3509"/>
                    <a:pt x="3603" y="3466"/>
                    <a:pt x="3959" y="3375"/>
                  </a:cubicBezTo>
                  <a:cubicBezTo>
                    <a:pt x="4061" y="3349"/>
                    <a:pt x="4162" y="3319"/>
                    <a:pt x="4260" y="3287"/>
                  </a:cubicBezTo>
                  <a:cubicBezTo>
                    <a:pt x="4400" y="1998"/>
                    <a:pt x="4465" y="339"/>
                    <a:pt x="4106" y="111"/>
                  </a:cubicBezTo>
                  <a:cubicBezTo>
                    <a:pt x="3983" y="32"/>
                    <a:pt x="3662" y="0"/>
                    <a:pt x="3229" y="0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42"/>
            <p:cNvSpPr/>
            <p:nvPr/>
          </p:nvSpPr>
          <p:spPr>
            <a:xfrm>
              <a:off x="3015296" y="2118637"/>
              <a:ext cx="64436" cy="161066"/>
            </a:xfrm>
            <a:custGeom>
              <a:rect b="b" l="l" r="r" t="t"/>
              <a:pathLst>
                <a:path extrusionOk="0" h="3347" w="1339">
                  <a:moveTo>
                    <a:pt x="686" y="0"/>
                  </a:moveTo>
                  <a:cubicBezTo>
                    <a:pt x="330" y="69"/>
                    <a:pt x="95" y="131"/>
                    <a:pt x="72" y="176"/>
                  </a:cubicBezTo>
                  <a:cubicBezTo>
                    <a:pt x="0" y="320"/>
                    <a:pt x="304" y="2167"/>
                    <a:pt x="500" y="3320"/>
                  </a:cubicBezTo>
                  <a:cubicBezTo>
                    <a:pt x="552" y="3336"/>
                    <a:pt x="602" y="3346"/>
                    <a:pt x="652" y="3346"/>
                  </a:cubicBezTo>
                  <a:cubicBezTo>
                    <a:pt x="680" y="3346"/>
                    <a:pt x="708" y="3343"/>
                    <a:pt x="735" y="3336"/>
                  </a:cubicBezTo>
                  <a:cubicBezTo>
                    <a:pt x="1205" y="3215"/>
                    <a:pt x="1339" y="2151"/>
                    <a:pt x="1035" y="956"/>
                  </a:cubicBezTo>
                  <a:cubicBezTo>
                    <a:pt x="944" y="604"/>
                    <a:pt x="823" y="278"/>
                    <a:pt x="686" y="0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42"/>
            <p:cNvSpPr/>
            <p:nvPr/>
          </p:nvSpPr>
          <p:spPr>
            <a:xfrm>
              <a:off x="3173471" y="1851612"/>
              <a:ext cx="304615" cy="152019"/>
            </a:xfrm>
            <a:custGeom>
              <a:rect b="b" l="l" r="r" t="t"/>
              <a:pathLst>
                <a:path extrusionOk="0" h="3159" w="6330">
                  <a:moveTo>
                    <a:pt x="1117" y="0"/>
                  </a:moveTo>
                  <a:lnTo>
                    <a:pt x="1117" y="0"/>
                  </a:lnTo>
                  <a:cubicBezTo>
                    <a:pt x="859" y="137"/>
                    <a:pt x="578" y="346"/>
                    <a:pt x="813" y="509"/>
                  </a:cubicBezTo>
                  <a:cubicBezTo>
                    <a:pt x="741" y="499"/>
                    <a:pt x="683" y="486"/>
                    <a:pt x="635" y="486"/>
                  </a:cubicBezTo>
                  <a:cubicBezTo>
                    <a:pt x="557" y="486"/>
                    <a:pt x="505" y="519"/>
                    <a:pt x="460" y="650"/>
                  </a:cubicBezTo>
                  <a:cubicBezTo>
                    <a:pt x="421" y="774"/>
                    <a:pt x="408" y="1162"/>
                    <a:pt x="558" y="1198"/>
                  </a:cubicBezTo>
                  <a:cubicBezTo>
                    <a:pt x="317" y="1228"/>
                    <a:pt x="271" y="1440"/>
                    <a:pt x="454" y="1652"/>
                  </a:cubicBezTo>
                  <a:cubicBezTo>
                    <a:pt x="431" y="1633"/>
                    <a:pt x="408" y="1624"/>
                    <a:pt x="385" y="1624"/>
                  </a:cubicBezTo>
                  <a:cubicBezTo>
                    <a:pt x="212" y="1624"/>
                    <a:pt x="38" y="2110"/>
                    <a:pt x="30" y="2213"/>
                  </a:cubicBezTo>
                  <a:cubicBezTo>
                    <a:pt x="0" y="2559"/>
                    <a:pt x="105" y="3016"/>
                    <a:pt x="438" y="3114"/>
                  </a:cubicBezTo>
                  <a:cubicBezTo>
                    <a:pt x="478" y="3126"/>
                    <a:pt x="524" y="3132"/>
                    <a:pt x="572" y="3132"/>
                  </a:cubicBezTo>
                  <a:cubicBezTo>
                    <a:pt x="707" y="3132"/>
                    <a:pt x="865" y="3089"/>
                    <a:pt x="999" y="3029"/>
                  </a:cubicBezTo>
                  <a:cubicBezTo>
                    <a:pt x="1115" y="3116"/>
                    <a:pt x="1231" y="3154"/>
                    <a:pt x="1340" y="3154"/>
                  </a:cubicBezTo>
                  <a:cubicBezTo>
                    <a:pt x="1546" y="3154"/>
                    <a:pt x="1728" y="3019"/>
                    <a:pt x="1848" y="2827"/>
                  </a:cubicBezTo>
                  <a:cubicBezTo>
                    <a:pt x="1945" y="2669"/>
                    <a:pt x="2230" y="2449"/>
                    <a:pt x="2467" y="2449"/>
                  </a:cubicBezTo>
                  <a:cubicBezTo>
                    <a:pt x="2597" y="2449"/>
                    <a:pt x="2713" y="2516"/>
                    <a:pt x="2775" y="2696"/>
                  </a:cubicBezTo>
                  <a:cubicBezTo>
                    <a:pt x="2794" y="2752"/>
                    <a:pt x="2726" y="2771"/>
                    <a:pt x="2732" y="2811"/>
                  </a:cubicBezTo>
                  <a:cubicBezTo>
                    <a:pt x="2758" y="2918"/>
                    <a:pt x="2869" y="3026"/>
                    <a:pt x="2951" y="3078"/>
                  </a:cubicBezTo>
                  <a:cubicBezTo>
                    <a:pt x="3043" y="3135"/>
                    <a:pt x="3122" y="3159"/>
                    <a:pt x="3190" y="3159"/>
                  </a:cubicBezTo>
                  <a:cubicBezTo>
                    <a:pt x="3394" y="3159"/>
                    <a:pt x="3503" y="2943"/>
                    <a:pt x="3604" y="2736"/>
                  </a:cubicBezTo>
                  <a:cubicBezTo>
                    <a:pt x="3713" y="2838"/>
                    <a:pt x="3789" y="2881"/>
                    <a:pt x="3850" y="2881"/>
                  </a:cubicBezTo>
                  <a:cubicBezTo>
                    <a:pt x="3947" y="2881"/>
                    <a:pt x="4004" y="2771"/>
                    <a:pt x="4090" y="2618"/>
                  </a:cubicBezTo>
                  <a:cubicBezTo>
                    <a:pt x="4190" y="2774"/>
                    <a:pt x="4328" y="2849"/>
                    <a:pt x="4454" y="2849"/>
                  </a:cubicBezTo>
                  <a:cubicBezTo>
                    <a:pt x="4613" y="2849"/>
                    <a:pt x="4751" y="2730"/>
                    <a:pt x="4766" y="2504"/>
                  </a:cubicBezTo>
                  <a:cubicBezTo>
                    <a:pt x="4790" y="2599"/>
                    <a:pt x="4894" y="2638"/>
                    <a:pt x="5028" y="2638"/>
                  </a:cubicBezTo>
                  <a:cubicBezTo>
                    <a:pt x="5337" y="2638"/>
                    <a:pt x="5806" y="2430"/>
                    <a:pt x="5833" y="2213"/>
                  </a:cubicBezTo>
                  <a:cubicBezTo>
                    <a:pt x="5863" y="2299"/>
                    <a:pt x="5930" y="2333"/>
                    <a:pt x="6001" y="2333"/>
                  </a:cubicBezTo>
                  <a:cubicBezTo>
                    <a:pt x="6045" y="2333"/>
                    <a:pt x="6091" y="2320"/>
                    <a:pt x="6130" y="2298"/>
                  </a:cubicBezTo>
                  <a:cubicBezTo>
                    <a:pt x="6238" y="2236"/>
                    <a:pt x="6300" y="2106"/>
                    <a:pt x="6329" y="1949"/>
                  </a:cubicBezTo>
                  <a:lnTo>
                    <a:pt x="6329" y="1949"/>
                  </a:lnTo>
                  <a:cubicBezTo>
                    <a:pt x="6189" y="2024"/>
                    <a:pt x="6055" y="2076"/>
                    <a:pt x="6022" y="2086"/>
                  </a:cubicBezTo>
                  <a:cubicBezTo>
                    <a:pt x="5889" y="2123"/>
                    <a:pt x="5728" y="2154"/>
                    <a:pt x="5567" y="2154"/>
                  </a:cubicBezTo>
                  <a:cubicBezTo>
                    <a:pt x="5390" y="2154"/>
                    <a:pt x="5211" y="2117"/>
                    <a:pt x="5066" y="2011"/>
                  </a:cubicBezTo>
                  <a:cubicBezTo>
                    <a:pt x="4964" y="2199"/>
                    <a:pt x="4870" y="2359"/>
                    <a:pt x="4694" y="2359"/>
                  </a:cubicBezTo>
                  <a:cubicBezTo>
                    <a:pt x="4650" y="2359"/>
                    <a:pt x="4602" y="2349"/>
                    <a:pt x="4547" y="2328"/>
                  </a:cubicBezTo>
                  <a:cubicBezTo>
                    <a:pt x="4309" y="2233"/>
                    <a:pt x="3950" y="1926"/>
                    <a:pt x="3973" y="1609"/>
                  </a:cubicBezTo>
                  <a:lnTo>
                    <a:pt x="3973" y="1609"/>
                  </a:lnTo>
                  <a:cubicBezTo>
                    <a:pt x="3930" y="1691"/>
                    <a:pt x="3877" y="1725"/>
                    <a:pt x="3818" y="1725"/>
                  </a:cubicBezTo>
                  <a:cubicBezTo>
                    <a:pt x="3585" y="1725"/>
                    <a:pt x="3275" y="1175"/>
                    <a:pt x="3303" y="914"/>
                  </a:cubicBezTo>
                  <a:lnTo>
                    <a:pt x="3303" y="914"/>
                  </a:lnTo>
                  <a:cubicBezTo>
                    <a:pt x="3234" y="969"/>
                    <a:pt x="3064" y="1034"/>
                    <a:pt x="2917" y="1034"/>
                  </a:cubicBezTo>
                  <a:cubicBezTo>
                    <a:pt x="2808" y="1034"/>
                    <a:pt x="2712" y="998"/>
                    <a:pt x="2680" y="895"/>
                  </a:cubicBezTo>
                  <a:lnTo>
                    <a:pt x="2680" y="895"/>
                  </a:lnTo>
                  <a:cubicBezTo>
                    <a:pt x="2729" y="1090"/>
                    <a:pt x="2549" y="1273"/>
                    <a:pt x="2386" y="1348"/>
                  </a:cubicBezTo>
                  <a:cubicBezTo>
                    <a:pt x="2310" y="1382"/>
                    <a:pt x="2227" y="1398"/>
                    <a:pt x="2141" y="1398"/>
                  </a:cubicBezTo>
                  <a:cubicBezTo>
                    <a:pt x="1777" y="1398"/>
                    <a:pt x="1357" y="1117"/>
                    <a:pt x="1185" y="744"/>
                  </a:cubicBezTo>
                  <a:cubicBezTo>
                    <a:pt x="1103" y="575"/>
                    <a:pt x="1064" y="255"/>
                    <a:pt x="1117" y="0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42"/>
            <p:cNvSpPr/>
            <p:nvPr/>
          </p:nvSpPr>
          <p:spPr>
            <a:xfrm>
              <a:off x="3088488" y="1724716"/>
              <a:ext cx="208467" cy="144223"/>
            </a:xfrm>
            <a:custGeom>
              <a:rect b="b" l="l" r="r" t="t"/>
              <a:pathLst>
                <a:path extrusionOk="0" h="2997" w="4332">
                  <a:moveTo>
                    <a:pt x="1704" y="1"/>
                  </a:moveTo>
                  <a:cubicBezTo>
                    <a:pt x="1545" y="1"/>
                    <a:pt x="1459" y="86"/>
                    <a:pt x="1365" y="228"/>
                  </a:cubicBezTo>
                  <a:cubicBezTo>
                    <a:pt x="1260" y="382"/>
                    <a:pt x="1303" y="597"/>
                    <a:pt x="1228" y="728"/>
                  </a:cubicBezTo>
                  <a:cubicBezTo>
                    <a:pt x="1120" y="914"/>
                    <a:pt x="862" y="1093"/>
                    <a:pt x="970" y="1358"/>
                  </a:cubicBezTo>
                  <a:cubicBezTo>
                    <a:pt x="732" y="1456"/>
                    <a:pt x="826" y="1586"/>
                    <a:pt x="764" y="1746"/>
                  </a:cubicBezTo>
                  <a:cubicBezTo>
                    <a:pt x="715" y="1880"/>
                    <a:pt x="464" y="2027"/>
                    <a:pt x="559" y="2187"/>
                  </a:cubicBezTo>
                  <a:cubicBezTo>
                    <a:pt x="449" y="2033"/>
                    <a:pt x="318" y="1969"/>
                    <a:pt x="185" y="1969"/>
                  </a:cubicBezTo>
                  <a:cubicBezTo>
                    <a:pt x="123" y="1969"/>
                    <a:pt x="61" y="1983"/>
                    <a:pt x="0" y="2007"/>
                  </a:cubicBezTo>
                  <a:cubicBezTo>
                    <a:pt x="157" y="2220"/>
                    <a:pt x="379" y="2412"/>
                    <a:pt x="588" y="2523"/>
                  </a:cubicBezTo>
                  <a:cubicBezTo>
                    <a:pt x="688" y="2580"/>
                    <a:pt x="806" y="2638"/>
                    <a:pt x="924" y="2638"/>
                  </a:cubicBezTo>
                  <a:cubicBezTo>
                    <a:pt x="940" y="2638"/>
                    <a:pt x="957" y="2636"/>
                    <a:pt x="973" y="2634"/>
                  </a:cubicBezTo>
                  <a:cubicBezTo>
                    <a:pt x="1025" y="2628"/>
                    <a:pt x="1110" y="2562"/>
                    <a:pt x="1149" y="2562"/>
                  </a:cubicBezTo>
                  <a:cubicBezTo>
                    <a:pt x="1157" y="2563"/>
                    <a:pt x="1164" y="2563"/>
                    <a:pt x="1170" y="2563"/>
                  </a:cubicBezTo>
                  <a:cubicBezTo>
                    <a:pt x="1208" y="2563"/>
                    <a:pt x="1219" y="2556"/>
                    <a:pt x="1229" y="2556"/>
                  </a:cubicBezTo>
                  <a:cubicBezTo>
                    <a:pt x="1241" y="2556"/>
                    <a:pt x="1253" y="2567"/>
                    <a:pt x="1316" y="2618"/>
                  </a:cubicBezTo>
                  <a:cubicBezTo>
                    <a:pt x="1440" y="2716"/>
                    <a:pt x="1427" y="2863"/>
                    <a:pt x="1593" y="2947"/>
                  </a:cubicBezTo>
                  <a:cubicBezTo>
                    <a:pt x="1661" y="2981"/>
                    <a:pt x="1719" y="2996"/>
                    <a:pt x="1774" y="2996"/>
                  </a:cubicBezTo>
                  <a:cubicBezTo>
                    <a:pt x="1873" y="2996"/>
                    <a:pt x="1959" y="2947"/>
                    <a:pt x="2060" y="2869"/>
                  </a:cubicBezTo>
                  <a:cubicBezTo>
                    <a:pt x="2204" y="2758"/>
                    <a:pt x="2236" y="2543"/>
                    <a:pt x="2351" y="2441"/>
                  </a:cubicBezTo>
                  <a:cubicBezTo>
                    <a:pt x="2510" y="2298"/>
                    <a:pt x="2811" y="2213"/>
                    <a:pt x="2794" y="1929"/>
                  </a:cubicBezTo>
                  <a:cubicBezTo>
                    <a:pt x="3052" y="1913"/>
                    <a:pt x="3007" y="1759"/>
                    <a:pt x="3114" y="1625"/>
                  </a:cubicBezTo>
                  <a:cubicBezTo>
                    <a:pt x="3202" y="1514"/>
                    <a:pt x="3490" y="1459"/>
                    <a:pt x="3450" y="1276"/>
                  </a:cubicBezTo>
                  <a:lnTo>
                    <a:pt x="3450" y="1276"/>
                  </a:lnTo>
                  <a:cubicBezTo>
                    <a:pt x="3525" y="1526"/>
                    <a:pt x="3694" y="1626"/>
                    <a:pt x="3887" y="1626"/>
                  </a:cubicBezTo>
                  <a:cubicBezTo>
                    <a:pt x="4016" y="1626"/>
                    <a:pt x="4157" y="1581"/>
                    <a:pt x="4286" y="1508"/>
                  </a:cubicBezTo>
                  <a:cubicBezTo>
                    <a:pt x="4332" y="1341"/>
                    <a:pt x="4270" y="1244"/>
                    <a:pt x="4009" y="1204"/>
                  </a:cubicBezTo>
                  <a:cubicBezTo>
                    <a:pt x="3982" y="1201"/>
                    <a:pt x="3955" y="1199"/>
                    <a:pt x="3930" y="1199"/>
                  </a:cubicBezTo>
                  <a:cubicBezTo>
                    <a:pt x="3912" y="1199"/>
                    <a:pt x="3894" y="1200"/>
                    <a:pt x="3878" y="1201"/>
                  </a:cubicBezTo>
                  <a:cubicBezTo>
                    <a:pt x="4221" y="676"/>
                    <a:pt x="3424" y="176"/>
                    <a:pt x="2869" y="85"/>
                  </a:cubicBezTo>
                  <a:cubicBezTo>
                    <a:pt x="2804" y="73"/>
                    <a:pt x="2734" y="63"/>
                    <a:pt x="2665" y="63"/>
                  </a:cubicBezTo>
                  <a:cubicBezTo>
                    <a:pt x="2596" y="63"/>
                    <a:pt x="2528" y="73"/>
                    <a:pt x="2468" y="104"/>
                  </a:cubicBezTo>
                  <a:cubicBezTo>
                    <a:pt x="2422" y="127"/>
                    <a:pt x="2360" y="215"/>
                    <a:pt x="2324" y="228"/>
                  </a:cubicBezTo>
                  <a:cubicBezTo>
                    <a:pt x="2261" y="245"/>
                    <a:pt x="2260" y="261"/>
                    <a:pt x="2245" y="261"/>
                  </a:cubicBezTo>
                  <a:cubicBezTo>
                    <a:pt x="2233" y="261"/>
                    <a:pt x="2213" y="252"/>
                    <a:pt x="2151" y="228"/>
                  </a:cubicBezTo>
                  <a:cubicBezTo>
                    <a:pt x="2001" y="176"/>
                    <a:pt x="1965" y="36"/>
                    <a:pt x="1779" y="7"/>
                  </a:cubicBezTo>
                  <a:cubicBezTo>
                    <a:pt x="1753" y="3"/>
                    <a:pt x="1728" y="1"/>
                    <a:pt x="17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42"/>
            <p:cNvSpPr/>
            <p:nvPr/>
          </p:nvSpPr>
          <p:spPr>
            <a:xfrm>
              <a:off x="2853416" y="1861477"/>
              <a:ext cx="301921" cy="190565"/>
            </a:xfrm>
            <a:custGeom>
              <a:rect b="b" l="l" r="r" t="t"/>
              <a:pathLst>
                <a:path extrusionOk="0" h="3960" w="6274">
                  <a:moveTo>
                    <a:pt x="1461" y="1"/>
                  </a:moveTo>
                  <a:cubicBezTo>
                    <a:pt x="1488" y="432"/>
                    <a:pt x="1703" y="846"/>
                    <a:pt x="2140" y="980"/>
                  </a:cubicBezTo>
                  <a:cubicBezTo>
                    <a:pt x="2007" y="1114"/>
                    <a:pt x="2020" y="1277"/>
                    <a:pt x="2202" y="1359"/>
                  </a:cubicBezTo>
                  <a:cubicBezTo>
                    <a:pt x="2055" y="1395"/>
                    <a:pt x="1922" y="1460"/>
                    <a:pt x="1837" y="1571"/>
                  </a:cubicBezTo>
                  <a:cubicBezTo>
                    <a:pt x="1810" y="1450"/>
                    <a:pt x="1727" y="1398"/>
                    <a:pt x="1610" y="1398"/>
                  </a:cubicBezTo>
                  <a:cubicBezTo>
                    <a:pt x="1110" y="1398"/>
                    <a:pt x="0" y="2345"/>
                    <a:pt x="104" y="2877"/>
                  </a:cubicBezTo>
                  <a:cubicBezTo>
                    <a:pt x="200" y="3372"/>
                    <a:pt x="802" y="3667"/>
                    <a:pt x="1348" y="3667"/>
                  </a:cubicBezTo>
                  <a:cubicBezTo>
                    <a:pt x="1618" y="3667"/>
                    <a:pt x="1875" y="3595"/>
                    <a:pt x="2049" y="3438"/>
                  </a:cubicBezTo>
                  <a:cubicBezTo>
                    <a:pt x="2103" y="3819"/>
                    <a:pt x="2324" y="3959"/>
                    <a:pt x="2590" y="3959"/>
                  </a:cubicBezTo>
                  <a:cubicBezTo>
                    <a:pt x="2982" y="3959"/>
                    <a:pt x="3472" y="3656"/>
                    <a:pt x="3674" y="3376"/>
                  </a:cubicBezTo>
                  <a:cubicBezTo>
                    <a:pt x="3740" y="3604"/>
                    <a:pt x="3939" y="3843"/>
                    <a:pt x="4141" y="3901"/>
                  </a:cubicBezTo>
                  <a:cubicBezTo>
                    <a:pt x="4197" y="3918"/>
                    <a:pt x="4254" y="3925"/>
                    <a:pt x="4312" y="3925"/>
                  </a:cubicBezTo>
                  <a:cubicBezTo>
                    <a:pt x="4425" y="3925"/>
                    <a:pt x="4540" y="3896"/>
                    <a:pt x="4650" y="3846"/>
                  </a:cubicBezTo>
                  <a:cubicBezTo>
                    <a:pt x="4778" y="3924"/>
                    <a:pt x="4920" y="3958"/>
                    <a:pt x="5063" y="3958"/>
                  </a:cubicBezTo>
                  <a:cubicBezTo>
                    <a:pt x="5656" y="3958"/>
                    <a:pt x="6273" y="3373"/>
                    <a:pt x="5966" y="2890"/>
                  </a:cubicBezTo>
                  <a:cubicBezTo>
                    <a:pt x="6103" y="2863"/>
                    <a:pt x="6217" y="2671"/>
                    <a:pt x="6260" y="2472"/>
                  </a:cubicBezTo>
                  <a:lnTo>
                    <a:pt x="6260" y="2472"/>
                  </a:lnTo>
                  <a:cubicBezTo>
                    <a:pt x="6219" y="2484"/>
                    <a:pt x="6180" y="2490"/>
                    <a:pt x="6145" y="2490"/>
                  </a:cubicBezTo>
                  <a:cubicBezTo>
                    <a:pt x="6111" y="2490"/>
                    <a:pt x="6081" y="2484"/>
                    <a:pt x="6054" y="2472"/>
                  </a:cubicBezTo>
                  <a:cubicBezTo>
                    <a:pt x="6033" y="2829"/>
                    <a:pt x="5697" y="3008"/>
                    <a:pt x="5330" y="3008"/>
                  </a:cubicBezTo>
                  <a:cubicBezTo>
                    <a:pt x="4967" y="3008"/>
                    <a:pt x="4575" y="2832"/>
                    <a:pt x="4428" y="2482"/>
                  </a:cubicBezTo>
                  <a:cubicBezTo>
                    <a:pt x="4249" y="2446"/>
                    <a:pt x="4086" y="2364"/>
                    <a:pt x="3981" y="2230"/>
                  </a:cubicBezTo>
                  <a:cubicBezTo>
                    <a:pt x="3851" y="2061"/>
                    <a:pt x="3828" y="1754"/>
                    <a:pt x="3909" y="1528"/>
                  </a:cubicBezTo>
                  <a:lnTo>
                    <a:pt x="3909" y="1528"/>
                  </a:lnTo>
                  <a:cubicBezTo>
                    <a:pt x="3796" y="1566"/>
                    <a:pt x="3652" y="1586"/>
                    <a:pt x="3499" y="1586"/>
                  </a:cubicBezTo>
                  <a:cubicBezTo>
                    <a:pt x="2916" y="1586"/>
                    <a:pt x="2206" y="1298"/>
                    <a:pt x="2555" y="631"/>
                  </a:cubicBezTo>
                  <a:lnTo>
                    <a:pt x="2555" y="631"/>
                  </a:lnTo>
                  <a:cubicBezTo>
                    <a:pt x="2531" y="633"/>
                    <a:pt x="2507" y="634"/>
                    <a:pt x="2482" y="634"/>
                  </a:cubicBezTo>
                  <a:cubicBezTo>
                    <a:pt x="2109" y="634"/>
                    <a:pt x="1703" y="359"/>
                    <a:pt x="1461" y="1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42"/>
            <p:cNvSpPr/>
            <p:nvPr/>
          </p:nvSpPr>
          <p:spPr>
            <a:xfrm>
              <a:off x="3259078" y="2110312"/>
              <a:ext cx="39942" cy="104185"/>
            </a:xfrm>
            <a:custGeom>
              <a:rect b="b" l="l" r="r" t="t"/>
              <a:pathLst>
                <a:path extrusionOk="0" h="2165" w="830">
                  <a:moveTo>
                    <a:pt x="415" y="0"/>
                  </a:moveTo>
                  <a:cubicBezTo>
                    <a:pt x="186" y="0"/>
                    <a:pt x="0" y="486"/>
                    <a:pt x="0" y="1084"/>
                  </a:cubicBezTo>
                  <a:cubicBezTo>
                    <a:pt x="0" y="1681"/>
                    <a:pt x="186" y="2164"/>
                    <a:pt x="415" y="2164"/>
                  </a:cubicBezTo>
                  <a:cubicBezTo>
                    <a:pt x="643" y="2164"/>
                    <a:pt x="829" y="1681"/>
                    <a:pt x="829" y="1084"/>
                  </a:cubicBezTo>
                  <a:cubicBezTo>
                    <a:pt x="829" y="486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42"/>
            <p:cNvSpPr/>
            <p:nvPr/>
          </p:nvSpPr>
          <p:spPr>
            <a:xfrm>
              <a:off x="3205519" y="2107521"/>
              <a:ext cx="48892" cy="34696"/>
            </a:xfrm>
            <a:custGeom>
              <a:rect b="b" l="l" r="r" t="t"/>
              <a:pathLst>
                <a:path extrusionOk="0" h="721" w="1016">
                  <a:moveTo>
                    <a:pt x="553" y="1"/>
                  </a:moveTo>
                  <a:cubicBezTo>
                    <a:pt x="491" y="1"/>
                    <a:pt x="427" y="10"/>
                    <a:pt x="366" y="29"/>
                  </a:cubicBezTo>
                  <a:cubicBezTo>
                    <a:pt x="173" y="91"/>
                    <a:pt x="29" y="241"/>
                    <a:pt x="16" y="391"/>
                  </a:cubicBezTo>
                  <a:cubicBezTo>
                    <a:pt x="0" y="562"/>
                    <a:pt x="150" y="721"/>
                    <a:pt x="404" y="721"/>
                  </a:cubicBezTo>
                  <a:cubicBezTo>
                    <a:pt x="406" y="721"/>
                    <a:pt x="409" y="721"/>
                    <a:pt x="411" y="721"/>
                  </a:cubicBezTo>
                  <a:cubicBezTo>
                    <a:pt x="744" y="721"/>
                    <a:pt x="1015" y="473"/>
                    <a:pt x="937" y="225"/>
                  </a:cubicBezTo>
                  <a:cubicBezTo>
                    <a:pt x="889" y="75"/>
                    <a:pt x="728" y="1"/>
                    <a:pt x="553" y="1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3" name="Google Shape;3933;p42"/>
          <p:cNvGrpSpPr/>
          <p:nvPr/>
        </p:nvGrpSpPr>
        <p:grpSpPr>
          <a:xfrm flipH="1">
            <a:off x="7394985" y="-65"/>
            <a:ext cx="1375348" cy="572708"/>
            <a:chOff x="3581827" y="1018053"/>
            <a:chExt cx="924914" cy="385169"/>
          </a:xfrm>
        </p:grpSpPr>
        <p:sp>
          <p:nvSpPr>
            <p:cNvPr id="3934" name="Google Shape;3934;p42"/>
            <p:cNvSpPr/>
            <p:nvPr/>
          </p:nvSpPr>
          <p:spPr>
            <a:xfrm>
              <a:off x="4087437" y="1018053"/>
              <a:ext cx="16410" cy="162606"/>
            </a:xfrm>
            <a:custGeom>
              <a:rect b="b" l="l" r="r" t="t"/>
              <a:pathLst>
                <a:path extrusionOk="0" h="3379" w="341">
                  <a:moveTo>
                    <a:pt x="1" y="0"/>
                  </a:moveTo>
                  <a:lnTo>
                    <a:pt x="1" y="3378"/>
                  </a:lnTo>
                  <a:lnTo>
                    <a:pt x="340" y="337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42"/>
            <p:cNvSpPr/>
            <p:nvPr/>
          </p:nvSpPr>
          <p:spPr>
            <a:xfrm>
              <a:off x="3998701" y="1236524"/>
              <a:ext cx="158708" cy="158516"/>
            </a:xfrm>
            <a:custGeom>
              <a:rect b="b" l="l" r="r" t="t"/>
              <a:pathLst>
                <a:path extrusionOk="0" h="3294" w="3298">
                  <a:moveTo>
                    <a:pt x="1649" y="0"/>
                  </a:moveTo>
                  <a:cubicBezTo>
                    <a:pt x="738" y="0"/>
                    <a:pt x="0" y="738"/>
                    <a:pt x="0" y="1649"/>
                  </a:cubicBezTo>
                  <a:cubicBezTo>
                    <a:pt x="0" y="2556"/>
                    <a:pt x="738" y="3294"/>
                    <a:pt x="1649" y="3294"/>
                  </a:cubicBezTo>
                  <a:cubicBezTo>
                    <a:pt x="2559" y="3294"/>
                    <a:pt x="3297" y="2556"/>
                    <a:pt x="3297" y="1649"/>
                  </a:cubicBezTo>
                  <a:cubicBezTo>
                    <a:pt x="3297" y="738"/>
                    <a:pt x="2559" y="0"/>
                    <a:pt x="1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42"/>
            <p:cNvSpPr/>
            <p:nvPr/>
          </p:nvSpPr>
          <p:spPr>
            <a:xfrm>
              <a:off x="3581827" y="1155295"/>
              <a:ext cx="924914" cy="247927"/>
            </a:xfrm>
            <a:custGeom>
              <a:rect b="b" l="l" r="r" t="t"/>
              <a:pathLst>
                <a:path extrusionOk="0" h="5152" w="19220">
                  <a:moveTo>
                    <a:pt x="10828" y="1"/>
                  </a:moveTo>
                  <a:lnTo>
                    <a:pt x="1" y="2615"/>
                  </a:lnTo>
                  <a:lnTo>
                    <a:pt x="19219" y="5152"/>
                  </a:lnTo>
                  <a:lnTo>
                    <a:pt x="108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37" name="Shape 3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8" name="Google Shape;3938;p43"/>
          <p:cNvSpPr/>
          <p:nvPr/>
        </p:nvSpPr>
        <p:spPr>
          <a:xfrm>
            <a:off x="75" y="-340350"/>
            <a:ext cx="9143893" cy="5483843"/>
          </a:xfrm>
          <a:custGeom>
            <a:rect b="b" l="l" r="r" t="t"/>
            <a:pathLst>
              <a:path extrusionOk="0" h="72576" w="121015">
                <a:moveTo>
                  <a:pt x="8470" y="62150"/>
                </a:moveTo>
                <a:lnTo>
                  <a:pt x="8470" y="0"/>
                </a:lnTo>
                <a:lnTo>
                  <a:pt x="8108" y="0"/>
                </a:lnTo>
                <a:lnTo>
                  <a:pt x="8108" y="62150"/>
                </a:lnTo>
                <a:lnTo>
                  <a:pt x="0" y="62150"/>
                </a:lnTo>
                <a:lnTo>
                  <a:pt x="0" y="62545"/>
                </a:lnTo>
                <a:lnTo>
                  <a:pt x="36714" y="62545"/>
                </a:lnTo>
                <a:lnTo>
                  <a:pt x="36714" y="72576"/>
                </a:lnTo>
                <a:lnTo>
                  <a:pt x="37804" y="72576"/>
                </a:lnTo>
                <a:lnTo>
                  <a:pt x="37804" y="62545"/>
                </a:lnTo>
                <a:lnTo>
                  <a:pt x="39279" y="62545"/>
                </a:lnTo>
                <a:lnTo>
                  <a:pt x="39279" y="72576"/>
                </a:lnTo>
                <a:lnTo>
                  <a:pt x="40370" y="72576"/>
                </a:lnTo>
                <a:lnTo>
                  <a:pt x="40370" y="62545"/>
                </a:lnTo>
                <a:lnTo>
                  <a:pt x="41848" y="62545"/>
                </a:lnTo>
                <a:lnTo>
                  <a:pt x="41848" y="72576"/>
                </a:lnTo>
                <a:lnTo>
                  <a:pt x="42935" y="72576"/>
                </a:lnTo>
                <a:lnTo>
                  <a:pt x="42935" y="62545"/>
                </a:lnTo>
                <a:lnTo>
                  <a:pt x="44414" y="62545"/>
                </a:lnTo>
                <a:lnTo>
                  <a:pt x="44414" y="72576"/>
                </a:lnTo>
                <a:lnTo>
                  <a:pt x="45504" y="72576"/>
                </a:lnTo>
                <a:lnTo>
                  <a:pt x="45504" y="62545"/>
                </a:lnTo>
                <a:lnTo>
                  <a:pt x="46979" y="62545"/>
                </a:lnTo>
                <a:lnTo>
                  <a:pt x="46979" y="72576"/>
                </a:lnTo>
                <a:lnTo>
                  <a:pt x="48069" y="72576"/>
                </a:lnTo>
                <a:lnTo>
                  <a:pt x="48069" y="62545"/>
                </a:lnTo>
                <a:lnTo>
                  <a:pt x="49545" y="62545"/>
                </a:lnTo>
                <a:lnTo>
                  <a:pt x="49545" y="72576"/>
                </a:lnTo>
                <a:lnTo>
                  <a:pt x="50635" y="72576"/>
                </a:lnTo>
                <a:lnTo>
                  <a:pt x="50635" y="62545"/>
                </a:lnTo>
                <a:lnTo>
                  <a:pt x="121014" y="62545"/>
                </a:lnTo>
                <a:lnTo>
                  <a:pt x="121014" y="62150"/>
                </a:lnTo>
                <a:lnTo>
                  <a:pt x="115628" y="62150"/>
                </a:lnTo>
                <a:lnTo>
                  <a:pt x="115628" y="0"/>
                </a:lnTo>
                <a:lnTo>
                  <a:pt x="115266" y="0"/>
                </a:lnTo>
                <a:lnTo>
                  <a:pt x="115266" y="62150"/>
                </a:lnTo>
                <a:lnTo>
                  <a:pt x="102318" y="62150"/>
                </a:lnTo>
                <a:lnTo>
                  <a:pt x="102318" y="0"/>
                </a:lnTo>
                <a:lnTo>
                  <a:pt x="101952" y="0"/>
                </a:lnTo>
                <a:lnTo>
                  <a:pt x="101952" y="62150"/>
                </a:lnTo>
                <a:lnTo>
                  <a:pt x="88400" y="62150"/>
                </a:lnTo>
                <a:lnTo>
                  <a:pt x="88400" y="0"/>
                </a:lnTo>
                <a:lnTo>
                  <a:pt x="88038" y="0"/>
                </a:lnTo>
                <a:lnTo>
                  <a:pt x="88038" y="62150"/>
                </a:lnTo>
                <a:lnTo>
                  <a:pt x="74544" y="62150"/>
                </a:lnTo>
                <a:lnTo>
                  <a:pt x="74544" y="0"/>
                </a:lnTo>
                <a:lnTo>
                  <a:pt x="74182" y="0"/>
                </a:lnTo>
                <a:lnTo>
                  <a:pt x="74182" y="62150"/>
                </a:lnTo>
                <a:lnTo>
                  <a:pt x="61233" y="62150"/>
                </a:lnTo>
                <a:lnTo>
                  <a:pt x="61233" y="0"/>
                </a:lnTo>
                <a:lnTo>
                  <a:pt x="60871" y="0"/>
                </a:lnTo>
                <a:lnTo>
                  <a:pt x="60871" y="62150"/>
                </a:lnTo>
                <a:lnTo>
                  <a:pt x="48043" y="62150"/>
                </a:lnTo>
                <a:lnTo>
                  <a:pt x="48043" y="0"/>
                </a:lnTo>
                <a:lnTo>
                  <a:pt x="47678" y="0"/>
                </a:lnTo>
                <a:lnTo>
                  <a:pt x="47678" y="62150"/>
                </a:lnTo>
                <a:lnTo>
                  <a:pt x="34974" y="62150"/>
                </a:lnTo>
                <a:lnTo>
                  <a:pt x="34974" y="0"/>
                </a:lnTo>
                <a:lnTo>
                  <a:pt x="34609" y="0"/>
                </a:lnTo>
                <a:lnTo>
                  <a:pt x="34609" y="62150"/>
                </a:lnTo>
                <a:lnTo>
                  <a:pt x="21660" y="62150"/>
                </a:lnTo>
                <a:lnTo>
                  <a:pt x="21660" y="0"/>
                </a:lnTo>
                <a:lnTo>
                  <a:pt x="21298" y="0"/>
                </a:lnTo>
                <a:lnTo>
                  <a:pt x="21298" y="62150"/>
                </a:lnTo>
                <a:close/>
                <a:moveTo>
                  <a:pt x="19026" y="59954"/>
                </a:moveTo>
                <a:lnTo>
                  <a:pt x="10990" y="59954"/>
                </a:lnTo>
                <a:lnTo>
                  <a:pt x="10990" y="12018"/>
                </a:lnTo>
                <a:lnTo>
                  <a:pt x="19026" y="12018"/>
                </a:lnTo>
                <a:close/>
                <a:moveTo>
                  <a:pt x="10624" y="60349"/>
                </a:moveTo>
                <a:lnTo>
                  <a:pt x="19388" y="60349"/>
                </a:lnTo>
                <a:lnTo>
                  <a:pt x="19388" y="11624"/>
                </a:lnTo>
                <a:lnTo>
                  <a:pt x="10624" y="11624"/>
                </a:lnTo>
                <a:close/>
                <a:moveTo>
                  <a:pt x="32337" y="59954"/>
                </a:moveTo>
                <a:lnTo>
                  <a:pt x="24301" y="59954"/>
                </a:lnTo>
                <a:lnTo>
                  <a:pt x="24301" y="12018"/>
                </a:lnTo>
                <a:lnTo>
                  <a:pt x="32337" y="12018"/>
                </a:lnTo>
                <a:close/>
                <a:moveTo>
                  <a:pt x="23938" y="60349"/>
                </a:moveTo>
                <a:lnTo>
                  <a:pt x="32699" y="60349"/>
                </a:lnTo>
                <a:lnTo>
                  <a:pt x="32699" y="11624"/>
                </a:lnTo>
                <a:lnTo>
                  <a:pt x="23938" y="11624"/>
                </a:lnTo>
                <a:close/>
                <a:moveTo>
                  <a:pt x="45406" y="59954"/>
                </a:moveTo>
                <a:lnTo>
                  <a:pt x="37370" y="59954"/>
                </a:lnTo>
                <a:lnTo>
                  <a:pt x="37370" y="12018"/>
                </a:lnTo>
                <a:lnTo>
                  <a:pt x="45406" y="12018"/>
                </a:lnTo>
                <a:close/>
                <a:moveTo>
                  <a:pt x="37008" y="60349"/>
                </a:moveTo>
                <a:lnTo>
                  <a:pt x="45772" y="60349"/>
                </a:lnTo>
                <a:lnTo>
                  <a:pt x="45772" y="11624"/>
                </a:lnTo>
                <a:lnTo>
                  <a:pt x="37008" y="11624"/>
                </a:lnTo>
                <a:close/>
                <a:moveTo>
                  <a:pt x="58596" y="59954"/>
                </a:moveTo>
                <a:lnTo>
                  <a:pt x="50560" y="59954"/>
                </a:lnTo>
                <a:lnTo>
                  <a:pt x="50560" y="12018"/>
                </a:lnTo>
                <a:lnTo>
                  <a:pt x="58596" y="12018"/>
                </a:lnTo>
                <a:close/>
                <a:moveTo>
                  <a:pt x="50198" y="60349"/>
                </a:moveTo>
                <a:lnTo>
                  <a:pt x="58962" y="60349"/>
                </a:lnTo>
                <a:lnTo>
                  <a:pt x="58962" y="11624"/>
                </a:lnTo>
                <a:lnTo>
                  <a:pt x="50198" y="11624"/>
                </a:lnTo>
                <a:close/>
                <a:moveTo>
                  <a:pt x="71910" y="59954"/>
                </a:moveTo>
                <a:lnTo>
                  <a:pt x="63871" y="59954"/>
                </a:lnTo>
                <a:lnTo>
                  <a:pt x="63871" y="12018"/>
                </a:lnTo>
                <a:lnTo>
                  <a:pt x="71910" y="12018"/>
                </a:lnTo>
                <a:close/>
                <a:moveTo>
                  <a:pt x="63508" y="60349"/>
                </a:moveTo>
                <a:lnTo>
                  <a:pt x="72272" y="60349"/>
                </a:lnTo>
                <a:lnTo>
                  <a:pt x="72272" y="11624"/>
                </a:lnTo>
                <a:lnTo>
                  <a:pt x="63508" y="11624"/>
                </a:lnTo>
                <a:close/>
                <a:moveTo>
                  <a:pt x="85766" y="59954"/>
                </a:moveTo>
                <a:lnTo>
                  <a:pt x="77726" y="59954"/>
                </a:lnTo>
                <a:lnTo>
                  <a:pt x="77726" y="12018"/>
                </a:lnTo>
                <a:lnTo>
                  <a:pt x="85766" y="12018"/>
                </a:lnTo>
                <a:close/>
                <a:moveTo>
                  <a:pt x="77364" y="60349"/>
                </a:moveTo>
                <a:lnTo>
                  <a:pt x="86128" y="60349"/>
                </a:lnTo>
                <a:lnTo>
                  <a:pt x="86128" y="11624"/>
                </a:lnTo>
                <a:lnTo>
                  <a:pt x="77364" y="11624"/>
                </a:lnTo>
                <a:close/>
                <a:moveTo>
                  <a:pt x="99680" y="59954"/>
                </a:moveTo>
                <a:lnTo>
                  <a:pt x="91644" y="59954"/>
                </a:lnTo>
                <a:lnTo>
                  <a:pt x="91644" y="12018"/>
                </a:lnTo>
                <a:lnTo>
                  <a:pt x="99680" y="12018"/>
                </a:lnTo>
                <a:close/>
                <a:moveTo>
                  <a:pt x="91279" y="60349"/>
                </a:moveTo>
                <a:lnTo>
                  <a:pt x="100046" y="60349"/>
                </a:lnTo>
                <a:lnTo>
                  <a:pt x="100046" y="11624"/>
                </a:lnTo>
                <a:lnTo>
                  <a:pt x="91279" y="11624"/>
                </a:lnTo>
                <a:close/>
                <a:moveTo>
                  <a:pt x="104864" y="59954"/>
                </a:moveTo>
                <a:lnTo>
                  <a:pt x="112903" y="59954"/>
                </a:lnTo>
                <a:lnTo>
                  <a:pt x="112903" y="12018"/>
                </a:lnTo>
                <a:lnTo>
                  <a:pt x="104864" y="12018"/>
                </a:lnTo>
                <a:close/>
                <a:moveTo>
                  <a:pt x="113265" y="60349"/>
                </a:moveTo>
                <a:lnTo>
                  <a:pt x="104501" y="60349"/>
                </a:lnTo>
                <a:lnTo>
                  <a:pt x="104501" y="11624"/>
                </a:lnTo>
                <a:lnTo>
                  <a:pt x="113265" y="11624"/>
                </a:lnTo>
                <a:close/>
                <a:moveTo>
                  <a:pt x="119924" y="72576"/>
                </a:moveTo>
                <a:lnTo>
                  <a:pt x="119924" y="62545"/>
                </a:lnTo>
                <a:lnTo>
                  <a:pt x="118834" y="62545"/>
                </a:lnTo>
                <a:lnTo>
                  <a:pt x="118834" y="72576"/>
                </a:lnTo>
                <a:close/>
                <a:moveTo>
                  <a:pt x="117358" y="72576"/>
                </a:moveTo>
                <a:lnTo>
                  <a:pt x="116268" y="72576"/>
                </a:lnTo>
                <a:lnTo>
                  <a:pt x="116268" y="62545"/>
                </a:lnTo>
                <a:lnTo>
                  <a:pt x="117358" y="62545"/>
                </a:lnTo>
                <a:close/>
                <a:moveTo>
                  <a:pt x="113703" y="72576"/>
                </a:moveTo>
                <a:lnTo>
                  <a:pt x="114793" y="72576"/>
                </a:lnTo>
                <a:lnTo>
                  <a:pt x="114793" y="62545"/>
                </a:lnTo>
                <a:lnTo>
                  <a:pt x="113703" y="62545"/>
                </a:lnTo>
                <a:close/>
                <a:moveTo>
                  <a:pt x="112224" y="72576"/>
                </a:moveTo>
                <a:lnTo>
                  <a:pt x="111137" y="72576"/>
                </a:lnTo>
                <a:lnTo>
                  <a:pt x="111137" y="62545"/>
                </a:lnTo>
                <a:lnTo>
                  <a:pt x="112224" y="62545"/>
                </a:lnTo>
                <a:close/>
                <a:moveTo>
                  <a:pt x="108568" y="72576"/>
                </a:moveTo>
                <a:lnTo>
                  <a:pt x="109659" y="72576"/>
                </a:lnTo>
                <a:lnTo>
                  <a:pt x="109659" y="62545"/>
                </a:lnTo>
                <a:lnTo>
                  <a:pt x="108568" y="62545"/>
                </a:lnTo>
                <a:close/>
                <a:moveTo>
                  <a:pt x="107093" y="72576"/>
                </a:moveTo>
                <a:lnTo>
                  <a:pt x="106003" y="72576"/>
                </a:lnTo>
                <a:lnTo>
                  <a:pt x="106003" y="62545"/>
                </a:lnTo>
                <a:lnTo>
                  <a:pt x="107093" y="62545"/>
                </a:lnTo>
                <a:close/>
                <a:moveTo>
                  <a:pt x="103437" y="72576"/>
                </a:moveTo>
                <a:lnTo>
                  <a:pt x="104527" y="72576"/>
                </a:lnTo>
                <a:lnTo>
                  <a:pt x="104527" y="62545"/>
                </a:lnTo>
                <a:lnTo>
                  <a:pt x="103437" y="62545"/>
                </a:lnTo>
                <a:close/>
                <a:moveTo>
                  <a:pt x="101959" y="72576"/>
                </a:moveTo>
                <a:lnTo>
                  <a:pt x="100872" y="72576"/>
                </a:lnTo>
                <a:lnTo>
                  <a:pt x="100872" y="62545"/>
                </a:lnTo>
                <a:lnTo>
                  <a:pt x="101959" y="62545"/>
                </a:lnTo>
                <a:close/>
                <a:moveTo>
                  <a:pt x="98306" y="72576"/>
                </a:moveTo>
                <a:lnTo>
                  <a:pt x="99393" y="72576"/>
                </a:lnTo>
                <a:lnTo>
                  <a:pt x="99393" y="62545"/>
                </a:lnTo>
                <a:lnTo>
                  <a:pt x="98306" y="62545"/>
                </a:lnTo>
                <a:close/>
                <a:moveTo>
                  <a:pt x="96828" y="72576"/>
                </a:moveTo>
                <a:lnTo>
                  <a:pt x="95737" y="72576"/>
                </a:lnTo>
                <a:lnTo>
                  <a:pt x="95737" y="62545"/>
                </a:lnTo>
                <a:lnTo>
                  <a:pt x="96828" y="62545"/>
                </a:lnTo>
                <a:close/>
                <a:moveTo>
                  <a:pt x="93172" y="72576"/>
                </a:moveTo>
                <a:lnTo>
                  <a:pt x="94262" y="72576"/>
                </a:lnTo>
                <a:lnTo>
                  <a:pt x="94262" y="62545"/>
                </a:lnTo>
                <a:lnTo>
                  <a:pt x="93172" y="62545"/>
                </a:lnTo>
                <a:close/>
                <a:moveTo>
                  <a:pt x="91697" y="72576"/>
                </a:moveTo>
                <a:lnTo>
                  <a:pt x="90606" y="72576"/>
                </a:lnTo>
                <a:lnTo>
                  <a:pt x="90606" y="62545"/>
                </a:lnTo>
                <a:lnTo>
                  <a:pt x="91697" y="62545"/>
                </a:lnTo>
                <a:close/>
                <a:moveTo>
                  <a:pt x="88041" y="72576"/>
                </a:moveTo>
                <a:lnTo>
                  <a:pt x="89128" y="72576"/>
                </a:lnTo>
                <a:lnTo>
                  <a:pt x="89128" y="62545"/>
                </a:lnTo>
                <a:lnTo>
                  <a:pt x="88041" y="62545"/>
                </a:lnTo>
                <a:close/>
                <a:moveTo>
                  <a:pt x="86562" y="72576"/>
                </a:moveTo>
                <a:lnTo>
                  <a:pt x="85472" y="72576"/>
                </a:lnTo>
                <a:lnTo>
                  <a:pt x="85472" y="62545"/>
                </a:lnTo>
                <a:lnTo>
                  <a:pt x="86562" y="62545"/>
                </a:lnTo>
                <a:close/>
                <a:moveTo>
                  <a:pt x="82907" y="72576"/>
                </a:moveTo>
                <a:lnTo>
                  <a:pt x="83997" y="72576"/>
                </a:lnTo>
                <a:lnTo>
                  <a:pt x="83997" y="62545"/>
                </a:lnTo>
                <a:lnTo>
                  <a:pt x="82907" y="62545"/>
                </a:lnTo>
                <a:close/>
                <a:moveTo>
                  <a:pt x="81431" y="72576"/>
                </a:moveTo>
                <a:lnTo>
                  <a:pt x="80341" y="72576"/>
                </a:lnTo>
                <a:lnTo>
                  <a:pt x="80341" y="62545"/>
                </a:lnTo>
                <a:lnTo>
                  <a:pt x="81431" y="62545"/>
                </a:lnTo>
                <a:close/>
                <a:moveTo>
                  <a:pt x="77775" y="72576"/>
                </a:moveTo>
                <a:lnTo>
                  <a:pt x="78862" y="72576"/>
                </a:lnTo>
                <a:lnTo>
                  <a:pt x="78862" y="62545"/>
                </a:lnTo>
                <a:lnTo>
                  <a:pt x="77775" y="62545"/>
                </a:lnTo>
                <a:close/>
                <a:moveTo>
                  <a:pt x="76297" y="72576"/>
                </a:moveTo>
                <a:lnTo>
                  <a:pt x="75210" y="72576"/>
                </a:lnTo>
                <a:lnTo>
                  <a:pt x="75210" y="62545"/>
                </a:lnTo>
                <a:lnTo>
                  <a:pt x="76297" y="62545"/>
                </a:lnTo>
                <a:close/>
                <a:moveTo>
                  <a:pt x="72641" y="72576"/>
                </a:moveTo>
                <a:lnTo>
                  <a:pt x="73731" y="72576"/>
                </a:lnTo>
                <a:lnTo>
                  <a:pt x="73731" y="62545"/>
                </a:lnTo>
                <a:lnTo>
                  <a:pt x="72641" y="62545"/>
                </a:lnTo>
                <a:close/>
                <a:moveTo>
                  <a:pt x="71166" y="72576"/>
                </a:moveTo>
                <a:lnTo>
                  <a:pt x="70076" y="72576"/>
                </a:lnTo>
                <a:lnTo>
                  <a:pt x="70076" y="62545"/>
                </a:lnTo>
                <a:lnTo>
                  <a:pt x="71166" y="62545"/>
                </a:lnTo>
                <a:close/>
                <a:moveTo>
                  <a:pt x="67510" y="72576"/>
                </a:moveTo>
                <a:lnTo>
                  <a:pt x="68600" y="72576"/>
                </a:lnTo>
                <a:lnTo>
                  <a:pt x="68600" y="62545"/>
                </a:lnTo>
                <a:lnTo>
                  <a:pt x="67510" y="62545"/>
                </a:lnTo>
                <a:close/>
                <a:moveTo>
                  <a:pt x="66031" y="72576"/>
                </a:moveTo>
                <a:lnTo>
                  <a:pt x="64945" y="72576"/>
                </a:lnTo>
                <a:lnTo>
                  <a:pt x="64945" y="62545"/>
                </a:lnTo>
                <a:lnTo>
                  <a:pt x="66031" y="62545"/>
                </a:lnTo>
                <a:close/>
                <a:moveTo>
                  <a:pt x="62376" y="72576"/>
                </a:moveTo>
                <a:lnTo>
                  <a:pt x="63466" y="72576"/>
                </a:lnTo>
                <a:lnTo>
                  <a:pt x="63466" y="62545"/>
                </a:lnTo>
                <a:lnTo>
                  <a:pt x="62376" y="62545"/>
                </a:lnTo>
                <a:close/>
                <a:moveTo>
                  <a:pt x="60900" y="72576"/>
                </a:moveTo>
                <a:lnTo>
                  <a:pt x="59810" y="72576"/>
                </a:lnTo>
                <a:lnTo>
                  <a:pt x="59810" y="62545"/>
                </a:lnTo>
                <a:lnTo>
                  <a:pt x="60900" y="62545"/>
                </a:lnTo>
                <a:close/>
                <a:moveTo>
                  <a:pt x="57245" y="72576"/>
                </a:moveTo>
                <a:lnTo>
                  <a:pt x="58335" y="72576"/>
                </a:lnTo>
                <a:lnTo>
                  <a:pt x="58335" y="62545"/>
                </a:lnTo>
                <a:lnTo>
                  <a:pt x="57245" y="62545"/>
                </a:lnTo>
                <a:close/>
                <a:moveTo>
                  <a:pt x="55766" y="72576"/>
                </a:moveTo>
                <a:lnTo>
                  <a:pt x="54679" y="72576"/>
                </a:lnTo>
                <a:lnTo>
                  <a:pt x="54679" y="62545"/>
                </a:lnTo>
                <a:lnTo>
                  <a:pt x="55766" y="62545"/>
                </a:lnTo>
                <a:close/>
                <a:moveTo>
                  <a:pt x="52114" y="72576"/>
                </a:moveTo>
                <a:lnTo>
                  <a:pt x="53201" y="72576"/>
                </a:lnTo>
                <a:lnTo>
                  <a:pt x="53201" y="62545"/>
                </a:lnTo>
                <a:lnTo>
                  <a:pt x="52114" y="62545"/>
                </a:lnTo>
                <a:close/>
                <a:moveTo>
                  <a:pt x="35239" y="72576"/>
                </a:moveTo>
                <a:lnTo>
                  <a:pt x="34148" y="72576"/>
                </a:lnTo>
                <a:lnTo>
                  <a:pt x="34148" y="62545"/>
                </a:lnTo>
                <a:lnTo>
                  <a:pt x="35239" y="62545"/>
                </a:lnTo>
                <a:close/>
                <a:moveTo>
                  <a:pt x="31583" y="72576"/>
                </a:moveTo>
                <a:lnTo>
                  <a:pt x="32670" y="72576"/>
                </a:lnTo>
                <a:lnTo>
                  <a:pt x="32670" y="62545"/>
                </a:lnTo>
                <a:lnTo>
                  <a:pt x="31583" y="62545"/>
                </a:lnTo>
                <a:close/>
                <a:moveTo>
                  <a:pt x="30104" y="72576"/>
                </a:moveTo>
                <a:lnTo>
                  <a:pt x="29014" y="72576"/>
                </a:lnTo>
                <a:lnTo>
                  <a:pt x="29014" y="62545"/>
                </a:lnTo>
                <a:lnTo>
                  <a:pt x="30104" y="62545"/>
                </a:lnTo>
                <a:close/>
                <a:moveTo>
                  <a:pt x="26448" y="72576"/>
                </a:moveTo>
                <a:lnTo>
                  <a:pt x="27539" y="72576"/>
                </a:lnTo>
                <a:lnTo>
                  <a:pt x="27539" y="62545"/>
                </a:lnTo>
                <a:lnTo>
                  <a:pt x="26448" y="62545"/>
                </a:lnTo>
                <a:close/>
                <a:moveTo>
                  <a:pt x="24973" y="72576"/>
                </a:moveTo>
                <a:lnTo>
                  <a:pt x="23883" y="72576"/>
                </a:lnTo>
                <a:lnTo>
                  <a:pt x="23883" y="62545"/>
                </a:lnTo>
                <a:lnTo>
                  <a:pt x="24973" y="62545"/>
                </a:lnTo>
                <a:close/>
                <a:moveTo>
                  <a:pt x="21317" y="72576"/>
                </a:moveTo>
                <a:lnTo>
                  <a:pt x="22404" y="72576"/>
                </a:lnTo>
                <a:lnTo>
                  <a:pt x="22404" y="62545"/>
                </a:lnTo>
                <a:lnTo>
                  <a:pt x="21317" y="62545"/>
                </a:lnTo>
                <a:close/>
                <a:moveTo>
                  <a:pt x="19839" y="72576"/>
                </a:moveTo>
                <a:lnTo>
                  <a:pt x="18752" y="72576"/>
                </a:lnTo>
                <a:lnTo>
                  <a:pt x="18752" y="62545"/>
                </a:lnTo>
                <a:lnTo>
                  <a:pt x="19839" y="62545"/>
                </a:lnTo>
                <a:close/>
                <a:moveTo>
                  <a:pt x="16183" y="72576"/>
                </a:moveTo>
                <a:lnTo>
                  <a:pt x="17273" y="72576"/>
                </a:lnTo>
                <a:lnTo>
                  <a:pt x="17273" y="62545"/>
                </a:lnTo>
                <a:lnTo>
                  <a:pt x="16183" y="62545"/>
                </a:lnTo>
                <a:close/>
                <a:moveTo>
                  <a:pt x="14708" y="72576"/>
                </a:moveTo>
                <a:lnTo>
                  <a:pt x="13689" y="72576"/>
                </a:lnTo>
                <a:lnTo>
                  <a:pt x="13618" y="72576"/>
                </a:lnTo>
                <a:lnTo>
                  <a:pt x="13618" y="70594"/>
                </a:lnTo>
                <a:lnTo>
                  <a:pt x="13618" y="62545"/>
                </a:lnTo>
                <a:lnTo>
                  <a:pt x="14708" y="62545"/>
                </a:lnTo>
                <a:close/>
                <a:moveTo>
                  <a:pt x="11052" y="72576"/>
                </a:moveTo>
                <a:lnTo>
                  <a:pt x="12142" y="72576"/>
                </a:lnTo>
                <a:lnTo>
                  <a:pt x="12142" y="62545"/>
                </a:lnTo>
                <a:lnTo>
                  <a:pt x="11052" y="62545"/>
                </a:lnTo>
                <a:close/>
                <a:moveTo>
                  <a:pt x="9573" y="72576"/>
                </a:moveTo>
                <a:lnTo>
                  <a:pt x="8486" y="72576"/>
                </a:lnTo>
                <a:lnTo>
                  <a:pt x="8486" y="62545"/>
                </a:lnTo>
                <a:lnTo>
                  <a:pt x="9573" y="62545"/>
                </a:lnTo>
                <a:close/>
                <a:moveTo>
                  <a:pt x="5918" y="72576"/>
                </a:moveTo>
                <a:lnTo>
                  <a:pt x="7008" y="72576"/>
                </a:lnTo>
                <a:lnTo>
                  <a:pt x="7008" y="62545"/>
                </a:lnTo>
                <a:lnTo>
                  <a:pt x="5918" y="62545"/>
                </a:lnTo>
                <a:close/>
                <a:moveTo>
                  <a:pt x="4442" y="72576"/>
                </a:moveTo>
                <a:lnTo>
                  <a:pt x="3352" y="72576"/>
                </a:lnTo>
                <a:lnTo>
                  <a:pt x="3352" y="62545"/>
                </a:lnTo>
                <a:lnTo>
                  <a:pt x="4442" y="62545"/>
                </a:lnTo>
                <a:close/>
                <a:moveTo>
                  <a:pt x="787" y="72576"/>
                </a:moveTo>
                <a:lnTo>
                  <a:pt x="1877" y="72576"/>
                </a:lnTo>
                <a:lnTo>
                  <a:pt x="1877" y="62545"/>
                </a:lnTo>
                <a:lnTo>
                  <a:pt x="787" y="62545"/>
                </a:lnTo>
                <a:close/>
                <a:moveTo>
                  <a:pt x="118174" y="59954"/>
                </a:moveTo>
                <a:lnTo>
                  <a:pt x="121014" y="59954"/>
                </a:lnTo>
                <a:lnTo>
                  <a:pt x="121014" y="60349"/>
                </a:lnTo>
                <a:lnTo>
                  <a:pt x="117812" y="60349"/>
                </a:lnTo>
                <a:lnTo>
                  <a:pt x="117812" y="11624"/>
                </a:lnTo>
                <a:lnTo>
                  <a:pt x="121014" y="11624"/>
                </a:lnTo>
                <a:lnTo>
                  <a:pt x="121014" y="12018"/>
                </a:lnTo>
                <a:lnTo>
                  <a:pt x="118174" y="12018"/>
                </a:lnTo>
                <a:close/>
                <a:moveTo>
                  <a:pt x="0" y="11624"/>
                </a:moveTo>
                <a:lnTo>
                  <a:pt x="0" y="12018"/>
                </a:lnTo>
                <a:lnTo>
                  <a:pt x="5836" y="12018"/>
                </a:lnTo>
                <a:lnTo>
                  <a:pt x="5836" y="59954"/>
                </a:lnTo>
                <a:lnTo>
                  <a:pt x="0" y="59954"/>
                </a:lnTo>
                <a:lnTo>
                  <a:pt x="0" y="60349"/>
                </a:lnTo>
                <a:lnTo>
                  <a:pt x="6198" y="60349"/>
                </a:lnTo>
                <a:lnTo>
                  <a:pt x="6198" y="11624"/>
                </a:lnTo>
                <a:close/>
              </a:path>
            </a:pathLst>
          </a:custGeom>
          <a:solidFill>
            <a:srgbClr val="200C0C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9" name="Google Shape;3939;p43"/>
          <p:cNvGrpSpPr/>
          <p:nvPr/>
        </p:nvGrpSpPr>
        <p:grpSpPr>
          <a:xfrm>
            <a:off x="712672" y="392973"/>
            <a:ext cx="7718459" cy="4357713"/>
            <a:chOff x="4601725" y="2029200"/>
            <a:chExt cx="2775925" cy="1584450"/>
          </a:xfrm>
        </p:grpSpPr>
        <p:sp>
          <p:nvSpPr>
            <p:cNvPr id="3940" name="Google Shape;3940;p43"/>
            <p:cNvSpPr/>
            <p:nvPr/>
          </p:nvSpPr>
          <p:spPr>
            <a:xfrm>
              <a:off x="4601725" y="2029200"/>
              <a:ext cx="2775925" cy="1584450"/>
            </a:xfrm>
            <a:custGeom>
              <a:rect b="b" l="l" r="r" t="t"/>
              <a:pathLst>
                <a:path extrusionOk="0" h="63378" w="111037">
                  <a:moveTo>
                    <a:pt x="0" y="0"/>
                  </a:moveTo>
                  <a:lnTo>
                    <a:pt x="0" y="63012"/>
                  </a:lnTo>
                  <a:lnTo>
                    <a:pt x="111036" y="63377"/>
                  </a:lnTo>
                  <a:lnTo>
                    <a:pt x="109300" y="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43"/>
            <p:cNvSpPr/>
            <p:nvPr/>
          </p:nvSpPr>
          <p:spPr>
            <a:xfrm>
              <a:off x="4648800" y="2072025"/>
              <a:ext cx="2652800" cy="1501800"/>
            </a:xfrm>
            <a:custGeom>
              <a:rect b="b" l="l" r="r" t="t"/>
              <a:pathLst>
                <a:path extrusionOk="0" h="60072" w="106112">
                  <a:moveTo>
                    <a:pt x="1" y="1"/>
                  </a:moveTo>
                  <a:lnTo>
                    <a:pt x="1" y="60072"/>
                  </a:lnTo>
                  <a:lnTo>
                    <a:pt x="106111" y="60072"/>
                  </a:lnTo>
                  <a:lnTo>
                    <a:pt x="106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43"/>
            <p:cNvSpPr/>
            <p:nvPr/>
          </p:nvSpPr>
          <p:spPr>
            <a:xfrm>
              <a:off x="4648800" y="2065925"/>
              <a:ext cx="2658825" cy="1507900"/>
            </a:xfrm>
            <a:custGeom>
              <a:rect b="b" l="l" r="r" t="t"/>
              <a:pathLst>
                <a:path extrusionOk="0" h="60316" w="106353">
                  <a:moveTo>
                    <a:pt x="106353" y="0"/>
                  </a:moveTo>
                  <a:lnTo>
                    <a:pt x="1" y="245"/>
                  </a:lnTo>
                  <a:lnTo>
                    <a:pt x="1" y="60316"/>
                  </a:lnTo>
                  <a:lnTo>
                    <a:pt x="26710" y="60316"/>
                  </a:lnTo>
                  <a:lnTo>
                    <a:pt x="582" y="60071"/>
                  </a:lnTo>
                  <a:lnTo>
                    <a:pt x="1306" y="983"/>
                  </a:lnTo>
                  <a:lnTo>
                    <a:pt x="105481" y="777"/>
                  </a:lnTo>
                  <a:lnTo>
                    <a:pt x="105096" y="60316"/>
                  </a:lnTo>
                  <a:lnTo>
                    <a:pt x="106111" y="60316"/>
                  </a:lnTo>
                  <a:lnTo>
                    <a:pt x="1063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3" name="Google Shape;3943;p43"/>
          <p:cNvSpPr txBox="1"/>
          <p:nvPr>
            <p:ph type="title"/>
          </p:nvPr>
        </p:nvSpPr>
        <p:spPr>
          <a:xfrm>
            <a:off x="1576550" y="1307100"/>
            <a:ext cx="5991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8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944" name="Google Shape;3944;p43"/>
          <p:cNvGrpSpPr/>
          <p:nvPr/>
        </p:nvGrpSpPr>
        <p:grpSpPr>
          <a:xfrm flipH="1">
            <a:off x="8007369" y="3200582"/>
            <a:ext cx="1513794" cy="1942921"/>
            <a:chOff x="2966026" y="3748805"/>
            <a:chExt cx="602265" cy="772994"/>
          </a:xfrm>
        </p:grpSpPr>
        <p:sp>
          <p:nvSpPr>
            <p:cNvPr id="3945" name="Google Shape;3945;p43"/>
            <p:cNvSpPr/>
            <p:nvPr/>
          </p:nvSpPr>
          <p:spPr>
            <a:xfrm>
              <a:off x="3074426" y="3748805"/>
              <a:ext cx="493865" cy="772994"/>
            </a:xfrm>
            <a:custGeom>
              <a:rect b="b" l="l" r="r" t="t"/>
              <a:pathLst>
                <a:path extrusionOk="0" h="40418" w="25823">
                  <a:moveTo>
                    <a:pt x="441" y="0"/>
                  </a:moveTo>
                  <a:lnTo>
                    <a:pt x="1" y="40418"/>
                  </a:lnTo>
                  <a:lnTo>
                    <a:pt x="25823" y="40418"/>
                  </a:lnTo>
                  <a:lnTo>
                    <a:pt x="22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43"/>
            <p:cNvSpPr/>
            <p:nvPr/>
          </p:nvSpPr>
          <p:spPr>
            <a:xfrm>
              <a:off x="3075057" y="3804803"/>
              <a:ext cx="473459" cy="658895"/>
            </a:xfrm>
            <a:custGeom>
              <a:rect b="b" l="l" r="r" t="t"/>
              <a:pathLst>
                <a:path extrusionOk="0" h="34452" w="24756">
                  <a:moveTo>
                    <a:pt x="23104" y="0"/>
                  </a:moveTo>
                  <a:cubicBezTo>
                    <a:pt x="18657" y="6737"/>
                    <a:pt x="10820" y="12779"/>
                    <a:pt x="1894" y="15652"/>
                  </a:cubicBezTo>
                  <a:cubicBezTo>
                    <a:pt x="1322" y="15839"/>
                    <a:pt x="760" y="15993"/>
                    <a:pt x="199" y="16147"/>
                  </a:cubicBezTo>
                  <a:lnTo>
                    <a:pt x="1" y="34452"/>
                  </a:lnTo>
                  <a:cubicBezTo>
                    <a:pt x="4392" y="30170"/>
                    <a:pt x="10116" y="26593"/>
                    <a:pt x="16379" y="24579"/>
                  </a:cubicBezTo>
                  <a:cubicBezTo>
                    <a:pt x="19318" y="23632"/>
                    <a:pt x="22136" y="23115"/>
                    <a:pt x="24755" y="22972"/>
                  </a:cubicBezTo>
                  <a:lnTo>
                    <a:pt x="23104" y="0"/>
                  </a:ln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43"/>
            <p:cNvSpPr/>
            <p:nvPr/>
          </p:nvSpPr>
          <p:spPr>
            <a:xfrm>
              <a:off x="2966026" y="3748805"/>
              <a:ext cx="154530" cy="772994"/>
            </a:xfrm>
            <a:custGeom>
              <a:rect b="b" l="l" r="r" t="t"/>
              <a:pathLst>
                <a:path extrusionOk="0" h="40418" w="8080">
                  <a:moveTo>
                    <a:pt x="1046" y="0"/>
                  </a:moveTo>
                  <a:lnTo>
                    <a:pt x="0" y="40418"/>
                  </a:lnTo>
                  <a:lnTo>
                    <a:pt x="8079" y="4041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43"/>
            <p:cNvSpPr/>
            <p:nvPr/>
          </p:nvSpPr>
          <p:spPr>
            <a:xfrm>
              <a:off x="3014010" y="3748805"/>
              <a:ext cx="106545" cy="772994"/>
            </a:xfrm>
            <a:custGeom>
              <a:rect b="b" l="l" r="r" t="t"/>
              <a:pathLst>
                <a:path extrusionOk="0" h="40418" w="5571">
                  <a:moveTo>
                    <a:pt x="1" y="0"/>
                  </a:moveTo>
                  <a:cubicBezTo>
                    <a:pt x="2532" y="4799"/>
                    <a:pt x="4536" y="14904"/>
                    <a:pt x="5009" y="26659"/>
                  </a:cubicBezTo>
                  <a:cubicBezTo>
                    <a:pt x="5207" y="31612"/>
                    <a:pt x="5108" y="36290"/>
                    <a:pt x="4767" y="40418"/>
                  </a:cubicBezTo>
                  <a:lnTo>
                    <a:pt x="5570" y="40418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43"/>
            <p:cNvSpPr/>
            <p:nvPr/>
          </p:nvSpPr>
          <p:spPr>
            <a:xfrm>
              <a:off x="3151481" y="3791109"/>
              <a:ext cx="381448" cy="702060"/>
            </a:xfrm>
            <a:custGeom>
              <a:rect b="b" l="l" r="r" t="t"/>
              <a:pathLst>
                <a:path extrusionOk="0" h="36709" w="19945">
                  <a:moveTo>
                    <a:pt x="17292" y="474"/>
                  </a:moveTo>
                  <a:lnTo>
                    <a:pt x="19449" y="36236"/>
                  </a:lnTo>
                  <a:lnTo>
                    <a:pt x="473" y="36236"/>
                  </a:lnTo>
                  <a:lnTo>
                    <a:pt x="804" y="474"/>
                  </a:lnTo>
                  <a:close/>
                  <a:moveTo>
                    <a:pt x="330" y="1"/>
                  </a:moveTo>
                  <a:lnTo>
                    <a:pt x="0" y="36709"/>
                  </a:lnTo>
                  <a:lnTo>
                    <a:pt x="19945" y="36709"/>
                  </a:lnTo>
                  <a:lnTo>
                    <a:pt x="177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43"/>
            <p:cNvSpPr/>
            <p:nvPr/>
          </p:nvSpPr>
          <p:spPr>
            <a:xfrm>
              <a:off x="3159896" y="3994886"/>
              <a:ext cx="340616" cy="10117"/>
            </a:xfrm>
            <a:custGeom>
              <a:rect b="b" l="l" r="r" t="t"/>
              <a:pathLst>
                <a:path extrusionOk="0" h="529" w="17810">
                  <a:moveTo>
                    <a:pt x="0" y="1"/>
                  </a:moveTo>
                  <a:lnTo>
                    <a:pt x="0" y="529"/>
                  </a:lnTo>
                  <a:lnTo>
                    <a:pt x="17810" y="529"/>
                  </a:lnTo>
                  <a:lnTo>
                    <a:pt x="178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43"/>
            <p:cNvSpPr/>
            <p:nvPr/>
          </p:nvSpPr>
          <p:spPr>
            <a:xfrm>
              <a:off x="3159896" y="4260972"/>
              <a:ext cx="355362" cy="9907"/>
            </a:xfrm>
            <a:custGeom>
              <a:rect b="b" l="l" r="r" t="t"/>
              <a:pathLst>
                <a:path extrusionOk="0" h="518" w="18581">
                  <a:moveTo>
                    <a:pt x="0" y="0"/>
                  </a:moveTo>
                  <a:lnTo>
                    <a:pt x="0" y="518"/>
                  </a:lnTo>
                  <a:lnTo>
                    <a:pt x="18580" y="518"/>
                  </a:lnTo>
                  <a:lnTo>
                    <a:pt x="18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43"/>
            <p:cNvSpPr/>
            <p:nvPr/>
          </p:nvSpPr>
          <p:spPr>
            <a:xfrm>
              <a:off x="3285777" y="4267494"/>
              <a:ext cx="112436" cy="34329"/>
            </a:xfrm>
            <a:custGeom>
              <a:rect b="b" l="l" r="r" t="t"/>
              <a:pathLst>
                <a:path extrusionOk="0" h="1795" w="5879">
                  <a:moveTo>
                    <a:pt x="1" y="1"/>
                  </a:moveTo>
                  <a:lnTo>
                    <a:pt x="1" y="1795"/>
                  </a:lnTo>
                  <a:lnTo>
                    <a:pt x="5878" y="1795"/>
                  </a:lnTo>
                  <a:lnTo>
                    <a:pt x="58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43"/>
            <p:cNvSpPr/>
            <p:nvPr/>
          </p:nvSpPr>
          <p:spPr>
            <a:xfrm>
              <a:off x="3285777" y="4001408"/>
              <a:ext cx="104231" cy="34329"/>
            </a:xfrm>
            <a:custGeom>
              <a:rect b="b" l="l" r="r" t="t"/>
              <a:pathLst>
                <a:path extrusionOk="0" h="1795" w="5450">
                  <a:moveTo>
                    <a:pt x="1" y="1"/>
                  </a:moveTo>
                  <a:lnTo>
                    <a:pt x="1" y="1795"/>
                  </a:lnTo>
                  <a:lnTo>
                    <a:pt x="5449" y="1795"/>
                  </a:lnTo>
                  <a:lnTo>
                    <a:pt x="54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43"/>
            <p:cNvSpPr/>
            <p:nvPr/>
          </p:nvSpPr>
          <p:spPr>
            <a:xfrm>
              <a:off x="3285777" y="3791109"/>
              <a:ext cx="104231" cy="34119"/>
            </a:xfrm>
            <a:custGeom>
              <a:rect b="b" l="l" r="r" t="t"/>
              <a:pathLst>
                <a:path extrusionOk="0" h="1784" w="5450">
                  <a:moveTo>
                    <a:pt x="1" y="1"/>
                  </a:moveTo>
                  <a:lnTo>
                    <a:pt x="1" y="1784"/>
                  </a:lnTo>
                  <a:lnTo>
                    <a:pt x="5449" y="1784"/>
                  </a:lnTo>
                  <a:lnTo>
                    <a:pt x="54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5" name="Google Shape;3955;p43"/>
          <p:cNvGrpSpPr/>
          <p:nvPr/>
        </p:nvGrpSpPr>
        <p:grpSpPr>
          <a:xfrm>
            <a:off x="-225368" y="1625154"/>
            <a:ext cx="1524914" cy="3916232"/>
            <a:chOff x="2837825" y="2297842"/>
            <a:chExt cx="786322" cy="2019509"/>
          </a:xfrm>
        </p:grpSpPr>
        <p:sp>
          <p:nvSpPr>
            <p:cNvPr id="3956" name="Google Shape;3956;p43"/>
            <p:cNvSpPr/>
            <p:nvPr/>
          </p:nvSpPr>
          <p:spPr>
            <a:xfrm>
              <a:off x="2837825" y="2297842"/>
              <a:ext cx="786322" cy="2019509"/>
            </a:xfrm>
            <a:custGeom>
              <a:rect b="b" l="l" r="r" t="t"/>
              <a:pathLst>
                <a:path extrusionOk="0" h="41966" w="16340">
                  <a:moveTo>
                    <a:pt x="480" y="0"/>
                  </a:moveTo>
                  <a:lnTo>
                    <a:pt x="0" y="41966"/>
                  </a:lnTo>
                  <a:lnTo>
                    <a:pt x="16340" y="41966"/>
                  </a:lnTo>
                  <a:lnTo>
                    <a:pt x="148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43"/>
            <p:cNvSpPr/>
            <p:nvPr/>
          </p:nvSpPr>
          <p:spPr>
            <a:xfrm>
              <a:off x="2842830" y="3258778"/>
              <a:ext cx="679875" cy="618615"/>
            </a:xfrm>
            <a:custGeom>
              <a:rect b="b" l="l" r="r" t="t"/>
              <a:pathLst>
                <a:path extrusionOk="0" h="12855" w="14128">
                  <a:moveTo>
                    <a:pt x="2951" y="1"/>
                  </a:moveTo>
                  <a:lnTo>
                    <a:pt x="108" y="3323"/>
                  </a:lnTo>
                  <a:lnTo>
                    <a:pt x="0" y="12854"/>
                  </a:lnTo>
                  <a:lnTo>
                    <a:pt x="11686" y="12854"/>
                  </a:lnTo>
                  <a:lnTo>
                    <a:pt x="14127" y="7622"/>
                  </a:lnTo>
                  <a:lnTo>
                    <a:pt x="14127" y="3323"/>
                  </a:lnTo>
                  <a:lnTo>
                    <a:pt x="2951" y="1"/>
                  </a:lnTo>
                  <a:close/>
                </a:path>
              </a:pathLst>
            </a:custGeom>
            <a:solidFill>
              <a:srgbClr val="200C0C">
                <a:alpha val="3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43"/>
            <p:cNvSpPr/>
            <p:nvPr/>
          </p:nvSpPr>
          <p:spPr>
            <a:xfrm>
              <a:off x="2956059" y="2892670"/>
              <a:ext cx="533342" cy="434161"/>
            </a:xfrm>
            <a:custGeom>
              <a:rect b="b" l="l" r="r" t="t"/>
              <a:pathLst>
                <a:path extrusionOk="0" h="9022" w="11083">
                  <a:moveTo>
                    <a:pt x="10606" y="160"/>
                  </a:moveTo>
                  <a:lnTo>
                    <a:pt x="10919" y="8865"/>
                  </a:lnTo>
                  <a:lnTo>
                    <a:pt x="157" y="8865"/>
                  </a:lnTo>
                  <a:lnTo>
                    <a:pt x="157" y="160"/>
                  </a:lnTo>
                  <a:close/>
                  <a:moveTo>
                    <a:pt x="1" y="0"/>
                  </a:moveTo>
                  <a:lnTo>
                    <a:pt x="1" y="9022"/>
                  </a:lnTo>
                  <a:lnTo>
                    <a:pt x="11082" y="9022"/>
                  </a:lnTo>
                  <a:lnTo>
                    <a:pt x="107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43"/>
            <p:cNvSpPr/>
            <p:nvPr/>
          </p:nvSpPr>
          <p:spPr>
            <a:xfrm>
              <a:off x="3111394" y="3217490"/>
              <a:ext cx="231421" cy="57843"/>
            </a:xfrm>
            <a:custGeom>
              <a:rect b="b" l="l" r="r" t="t"/>
              <a:pathLst>
                <a:path extrusionOk="0" h="1202" w="4809">
                  <a:moveTo>
                    <a:pt x="1" y="0"/>
                  </a:moveTo>
                  <a:lnTo>
                    <a:pt x="1" y="1201"/>
                  </a:lnTo>
                  <a:lnTo>
                    <a:pt x="4809" y="1201"/>
                  </a:lnTo>
                  <a:lnTo>
                    <a:pt x="48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43"/>
            <p:cNvSpPr/>
            <p:nvPr/>
          </p:nvSpPr>
          <p:spPr>
            <a:xfrm>
              <a:off x="3127900" y="3225959"/>
              <a:ext cx="123338" cy="33205"/>
            </a:xfrm>
            <a:custGeom>
              <a:rect b="b" l="l" r="r" t="t"/>
              <a:pathLst>
                <a:path extrusionOk="0" h="690" w="2563">
                  <a:moveTo>
                    <a:pt x="1" y="0"/>
                  </a:moveTo>
                  <a:lnTo>
                    <a:pt x="1" y="689"/>
                  </a:lnTo>
                  <a:lnTo>
                    <a:pt x="2563" y="689"/>
                  </a:lnTo>
                  <a:lnTo>
                    <a:pt x="25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43"/>
            <p:cNvSpPr/>
            <p:nvPr/>
          </p:nvSpPr>
          <p:spPr>
            <a:xfrm>
              <a:off x="2957791" y="3288613"/>
              <a:ext cx="350669" cy="197495"/>
            </a:xfrm>
            <a:custGeom>
              <a:rect b="b" l="l" r="r" t="t"/>
              <a:pathLst>
                <a:path extrusionOk="0" h="4104" w="7287">
                  <a:moveTo>
                    <a:pt x="1" y="1"/>
                  </a:moveTo>
                  <a:lnTo>
                    <a:pt x="1" y="4104"/>
                  </a:lnTo>
                  <a:lnTo>
                    <a:pt x="7286" y="4104"/>
                  </a:lnTo>
                  <a:lnTo>
                    <a:pt x="7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43"/>
            <p:cNvSpPr/>
            <p:nvPr/>
          </p:nvSpPr>
          <p:spPr>
            <a:xfrm>
              <a:off x="3032427" y="3223120"/>
              <a:ext cx="282623" cy="117563"/>
            </a:xfrm>
            <a:custGeom>
              <a:rect b="b" l="l" r="r" t="t"/>
              <a:pathLst>
                <a:path extrusionOk="0" h="2443" w="5873">
                  <a:moveTo>
                    <a:pt x="232" y="1"/>
                  </a:moveTo>
                  <a:cubicBezTo>
                    <a:pt x="232" y="1"/>
                    <a:pt x="0" y="973"/>
                    <a:pt x="33" y="2011"/>
                  </a:cubicBezTo>
                  <a:lnTo>
                    <a:pt x="5872" y="2442"/>
                  </a:lnTo>
                  <a:lnTo>
                    <a:pt x="5810" y="1123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43"/>
            <p:cNvSpPr/>
            <p:nvPr/>
          </p:nvSpPr>
          <p:spPr>
            <a:xfrm>
              <a:off x="3014045" y="3261617"/>
              <a:ext cx="350621" cy="197495"/>
            </a:xfrm>
            <a:custGeom>
              <a:rect b="b" l="l" r="r" t="t"/>
              <a:pathLst>
                <a:path extrusionOk="0" h="4104" w="7286">
                  <a:moveTo>
                    <a:pt x="0" y="0"/>
                  </a:moveTo>
                  <a:lnTo>
                    <a:pt x="0" y="4103"/>
                  </a:lnTo>
                  <a:lnTo>
                    <a:pt x="7286" y="4103"/>
                  </a:lnTo>
                  <a:lnTo>
                    <a:pt x="7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43"/>
            <p:cNvSpPr/>
            <p:nvPr/>
          </p:nvSpPr>
          <p:spPr>
            <a:xfrm>
              <a:off x="3157446" y="3266766"/>
              <a:ext cx="302546" cy="54090"/>
            </a:xfrm>
            <a:custGeom>
              <a:rect b="b" l="l" r="r" t="t"/>
              <a:pathLst>
                <a:path extrusionOk="0" h="1124" w="6287">
                  <a:moveTo>
                    <a:pt x="6287" y="1"/>
                  </a:moveTo>
                  <a:lnTo>
                    <a:pt x="17" y="305"/>
                  </a:lnTo>
                  <a:lnTo>
                    <a:pt x="0" y="886"/>
                  </a:lnTo>
                  <a:lnTo>
                    <a:pt x="5980" y="1124"/>
                  </a:lnTo>
                  <a:lnTo>
                    <a:pt x="6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43"/>
            <p:cNvSpPr/>
            <p:nvPr/>
          </p:nvSpPr>
          <p:spPr>
            <a:xfrm>
              <a:off x="3115966" y="3294917"/>
              <a:ext cx="371987" cy="197495"/>
            </a:xfrm>
            <a:custGeom>
              <a:rect b="b" l="l" r="r" t="t"/>
              <a:pathLst>
                <a:path extrusionOk="0" h="4104" w="7730">
                  <a:moveTo>
                    <a:pt x="1" y="0"/>
                  </a:moveTo>
                  <a:lnTo>
                    <a:pt x="1" y="4103"/>
                  </a:lnTo>
                  <a:lnTo>
                    <a:pt x="7730" y="4103"/>
                  </a:lnTo>
                  <a:lnTo>
                    <a:pt x="7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43"/>
            <p:cNvSpPr/>
            <p:nvPr/>
          </p:nvSpPr>
          <p:spPr>
            <a:xfrm>
              <a:off x="3133722" y="3338563"/>
              <a:ext cx="354230" cy="197495"/>
            </a:xfrm>
            <a:custGeom>
              <a:rect b="b" l="l" r="r" t="t"/>
              <a:pathLst>
                <a:path extrusionOk="0" h="4104" w="7361">
                  <a:moveTo>
                    <a:pt x="0" y="1"/>
                  </a:moveTo>
                  <a:lnTo>
                    <a:pt x="0" y="4103"/>
                  </a:lnTo>
                  <a:lnTo>
                    <a:pt x="7361" y="4103"/>
                  </a:lnTo>
                  <a:lnTo>
                    <a:pt x="73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43"/>
            <p:cNvSpPr/>
            <p:nvPr/>
          </p:nvSpPr>
          <p:spPr>
            <a:xfrm>
              <a:off x="2959860" y="3434084"/>
              <a:ext cx="90663" cy="307118"/>
            </a:xfrm>
            <a:custGeom>
              <a:rect b="b" l="l" r="r" t="t"/>
              <a:pathLst>
                <a:path extrusionOk="0" h="6382" w="1884">
                  <a:moveTo>
                    <a:pt x="0" y="0"/>
                  </a:moveTo>
                  <a:lnTo>
                    <a:pt x="0" y="6381"/>
                  </a:lnTo>
                  <a:lnTo>
                    <a:pt x="813" y="6381"/>
                  </a:lnTo>
                  <a:lnTo>
                    <a:pt x="1884" y="0"/>
                  </a:lnTo>
                  <a:close/>
                </a:path>
              </a:pathLst>
            </a:custGeom>
            <a:solidFill>
              <a:srgbClr val="8A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43"/>
            <p:cNvSpPr/>
            <p:nvPr/>
          </p:nvSpPr>
          <p:spPr>
            <a:xfrm>
              <a:off x="2959860" y="3511801"/>
              <a:ext cx="340563" cy="19393"/>
            </a:xfrm>
            <a:custGeom>
              <a:rect b="b" l="l" r="r" t="t"/>
              <a:pathLst>
                <a:path extrusionOk="0" h="403" w="7077">
                  <a:moveTo>
                    <a:pt x="0" y="1"/>
                  </a:moveTo>
                  <a:lnTo>
                    <a:pt x="0" y="402"/>
                  </a:lnTo>
                  <a:lnTo>
                    <a:pt x="7077" y="402"/>
                  </a:lnTo>
                  <a:lnTo>
                    <a:pt x="7077" y="1"/>
                  </a:lnTo>
                  <a:close/>
                </a:path>
              </a:pathLst>
            </a:custGeom>
            <a:solidFill>
              <a:srgbClr val="20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43"/>
            <p:cNvSpPr/>
            <p:nvPr/>
          </p:nvSpPr>
          <p:spPr>
            <a:xfrm>
              <a:off x="2959860" y="3563194"/>
              <a:ext cx="340563" cy="19345"/>
            </a:xfrm>
            <a:custGeom>
              <a:rect b="b" l="l" r="r" t="t"/>
              <a:pathLst>
                <a:path extrusionOk="0" h="402" w="7077">
                  <a:moveTo>
                    <a:pt x="0" y="0"/>
                  </a:moveTo>
                  <a:lnTo>
                    <a:pt x="0" y="402"/>
                  </a:lnTo>
                  <a:lnTo>
                    <a:pt x="7077" y="402"/>
                  </a:lnTo>
                  <a:lnTo>
                    <a:pt x="7077" y="0"/>
                  </a:lnTo>
                  <a:close/>
                </a:path>
              </a:pathLst>
            </a:custGeom>
            <a:solidFill>
              <a:srgbClr val="20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43"/>
            <p:cNvSpPr/>
            <p:nvPr/>
          </p:nvSpPr>
          <p:spPr>
            <a:xfrm>
              <a:off x="2956059" y="2395528"/>
              <a:ext cx="513996" cy="434209"/>
            </a:xfrm>
            <a:custGeom>
              <a:rect b="b" l="l" r="r" t="t"/>
              <a:pathLst>
                <a:path extrusionOk="0" h="9023" w="10681">
                  <a:moveTo>
                    <a:pt x="10204" y="157"/>
                  </a:moveTo>
                  <a:lnTo>
                    <a:pt x="10521" y="8866"/>
                  </a:lnTo>
                  <a:lnTo>
                    <a:pt x="157" y="8866"/>
                  </a:lnTo>
                  <a:lnTo>
                    <a:pt x="157" y="157"/>
                  </a:lnTo>
                  <a:close/>
                  <a:moveTo>
                    <a:pt x="1" y="1"/>
                  </a:moveTo>
                  <a:lnTo>
                    <a:pt x="1" y="9022"/>
                  </a:lnTo>
                  <a:lnTo>
                    <a:pt x="10681" y="9022"/>
                  </a:lnTo>
                  <a:lnTo>
                    <a:pt x="103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43"/>
            <p:cNvSpPr/>
            <p:nvPr/>
          </p:nvSpPr>
          <p:spPr>
            <a:xfrm>
              <a:off x="2956059" y="3860681"/>
              <a:ext cx="575738" cy="434017"/>
            </a:xfrm>
            <a:custGeom>
              <a:rect b="b" l="l" r="r" t="t"/>
              <a:pathLst>
                <a:path extrusionOk="0" h="9019" w="11964">
                  <a:moveTo>
                    <a:pt x="11591" y="157"/>
                  </a:moveTo>
                  <a:lnTo>
                    <a:pt x="11804" y="8862"/>
                  </a:lnTo>
                  <a:lnTo>
                    <a:pt x="157" y="8862"/>
                  </a:lnTo>
                  <a:lnTo>
                    <a:pt x="157" y="157"/>
                  </a:lnTo>
                  <a:close/>
                  <a:moveTo>
                    <a:pt x="1" y="0"/>
                  </a:moveTo>
                  <a:lnTo>
                    <a:pt x="1" y="9019"/>
                  </a:lnTo>
                  <a:lnTo>
                    <a:pt x="11964" y="9019"/>
                  </a:lnTo>
                  <a:lnTo>
                    <a:pt x="11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43"/>
            <p:cNvSpPr/>
            <p:nvPr/>
          </p:nvSpPr>
          <p:spPr>
            <a:xfrm>
              <a:off x="2932816" y="3370468"/>
              <a:ext cx="614043" cy="426462"/>
            </a:xfrm>
            <a:custGeom>
              <a:rect b="b" l="l" r="r" t="t"/>
              <a:pathLst>
                <a:path extrusionOk="0" h="8862" w="12760">
                  <a:moveTo>
                    <a:pt x="1" y="0"/>
                  </a:moveTo>
                  <a:lnTo>
                    <a:pt x="1" y="8862"/>
                  </a:lnTo>
                  <a:lnTo>
                    <a:pt x="12760" y="8862"/>
                  </a:lnTo>
                  <a:lnTo>
                    <a:pt x="127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43"/>
            <p:cNvSpPr/>
            <p:nvPr/>
          </p:nvSpPr>
          <p:spPr>
            <a:xfrm>
              <a:off x="2932816" y="3370468"/>
              <a:ext cx="614043" cy="426462"/>
            </a:xfrm>
            <a:custGeom>
              <a:rect b="b" l="l" r="r" t="t"/>
              <a:pathLst>
                <a:path extrusionOk="0" h="8862" w="12760">
                  <a:moveTo>
                    <a:pt x="1" y="0"/>
                  </a:moveTo>
                  <a:lnTo>
                    <a:pt x="1" y="8862"/>
                  </a:lnTo>
                  <a:lnTo>
                    <a:pt x="12760" y="8862"/>
                  </a:lnTo>
                  <a:lnTo>
                    <a:pt x="12760" y="0"/>
                  </a:ln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43"/>
            <p:cNvSpPr/>
            <p:nvPr/>
          </p:nvSpPr>
          <p:spPr>
            <a:xfrm>
              <a:off x="3120200" y="3650486"/>
              <a:ext cx="267561" cy="57891"/>
            </a:xfrm>
            <a:custGeom>
              <a:rect b="b" l="l" r="r" t="t"/>
              <a:pathLst>
                <a:path extrusionOk="0" h="1203" w="5560">
                  <a:moveTo>
                    <a:pt x="1" y="1"/>
                  </a:moveTo>
                  <a:lnTo>
                    <a:pt x="1" y="1202"/>
                  </a:lnTo>
                  <a:lnTo>
                    <a:pt x="5559" y="1202"/>
                  </a:lnTo>
                  <a:lnTo>
                    <a:pt x="55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43"/>
            <p:cNvSpPr/>
            <p:nvPr/>
          </p:nvSpPr>
          <p:spPr>
            <a:xfrm>
              <a:off x="3133578" y="3658186"/>
              <a:ext cx="199516" cy="39316"/>
            </a:xfrm>
            <a:custGeom>
              <a:rect b="b" l="l" r="r" t="t"/>
              <a:pathLst>
                <a:path extrusionOk="0" h="817" w="4146">
                  <a:moveTo>
                    <a:pt x="0" y="1"/>
                  </a:moveTo>
                  <a:lnTo>
                    <a:pt x="0" y="817"/>
                  </a:lnTo>
                  <a:lnTo>
                    <a:pt x="4146" y="817"/>
                  </a:lnTo>
                  <a:lnTo>
                    <a:pt x="41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43"/>
            <p:cNvSpPr/>
            <p:nvPr/>
          </p:nvSpPr>
          <p:spPr>
            <a:xfrm>
              <a:off x="3111394" y="2698693"/>
              <a:ext cx="216022" cy="57843"/>
            </a:xfrm>
            <a:custGeom>
              <a:rect b="b" l="l" r="r" t="t"/>
              <a:pathLst>
                <a:path extrusionOk="0" h="1202" w="4489">
                  <a:moveTo>
                    <a:pt x="1" y="0"/>
                  </a:moveTo>
                  <a:lnTo>
                    <a:pt x="1" y="1201"/>
                  </a:lnTo>
                  <a:lnTo>
                    <a:pt x="4489" y="1201"/>
                  </a:lnTo>
                  <a:lnTo>
                    <a:pt x="4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43"/>
            <p:cNvSpPr/>
            <p:nvPr/>
          </p:nvSpPr>
          <p:spPr>
            <a:xfrm>
              <a:off x="3127900" y="2707162"/>
              <a:ext cx="123338" cy="33205"/>
            </a:xfrm>
            <a:custGeom>
              <a:rect b="b" l="l" r="r" t="t"/>
              <a:pathLst>
                <a:path extrusionOk="0" h="690" w="2563">
                  <a:moveTo>
                    <a:pt x="1" y="0"/>
                  </a:moveTo>
                  <a:lnTo>
                    <a:pt x="1" y="689"/>
                  </a:lnTo>
                  <a:lnTo>
                    <a:pt x="2563" y="689"/>
                  </a:lnTo>
                  <a:lnTo>
                    <a:pt x="25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78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Google Shape;3979;p44"/>
          <p:cNvSpPr/>
          <p:nvPr/>
        </p:nvSpPr>
        <p:spPr>
          <a:xfrm>
            <a:off x="75" y="-340350"/>
            <a:ext cx="9143893" cy="5483843"/>
          </a:xfrm>
          <a:custGeom>
            <a:rect b="b" l="l" r="r" t="t"/>
            <a:pathLst>
              <a:path extrusionOk="0" h="72576" w="121015">
                <a:moveTo>
                  <a:pt x="8470" y="62150"/>
                </a:moveTo>
                <a:lnTo>
                  <a:pt x="8470" y="0"/>
                </a:lnTo>
                <a:lnTo>
                  <a:pt x="8108" y="0"/>
                </a:lnTo>
                <a:lnTo>
                  <a:pt x="8108" y="62150"/>
                </a:lnTo>
                <a:lnTo>
                  <a:pt x="0" y="62150"/>
                </a:lnTo>
                <a:lnTo>
                  <a:pt x="0" y="62545"/>
                </a:lnTo>
                <a:lnTo>
                  <a:pt x="36714" y="62545"/>
                </a:lnTo>
                <a:lnTo>
                  <a:pt x="36714" y="72576"/>
                </a:lnTo>
                <a:lnTo>
                  <a:pt x="37804" y="72576"/>
                </a:lnTo>
                <a:lnTo>
                  <a:pt x="37804" y="62545"/>
                </a:lnTo>
                <a:lnTo>
                  <a:pt x="39279" y="62545"/>
                </a:lnTo>
                <a:lnTo>
                  <a:pt x="39279" y="72576"/>
                </a:lnTo>
                <a:lnTo>
                  <a:pt x="40370" y="72576"/>
                </a:lnTo>
                <a:lnTo>
                  <a:pt x="40370" y="62545"/>
                </a:lnTo>
                <a:lnTo>
                  <a:pt x="41848" y="62545"/>
                </a:lnTo>
                <a:lnTo>
                  <a:pt x="41848" y="72576"/>
                </a:lnTo>
                <a:lnTo>
                  <a:pt x="42935" y="72576"/>
                </a:lnTo>
                <a:lnTo>
                  <a:pt x="42935" y="62545"/>
                </a:lnTo>
                <a:lnTo>
                  <a:pt x="44414" y="62545"/>
                </a:lnTo>
                <a:lnTo>
                  <a:pt x="44414" y="72576"/>
                </a:lnTo>
                <a:lnTo>
                  <a:pt x="45504" y="72576"/>
                </a:lnTo>
                <a:lnTo>
                  <a:pt x="45504" y="62545"/>
                </a:lnTo>
                <a:lnTo>
                  <a:pt x="46979" y="62545"/>
                </a:lnTo>
                <a:lnTo>
                  <a:pt x="46979" y="72576"/>
                </a:lnTo>
                <a:lnTo>
                  <a:pt x="48069" y="72576"/>
                </a:lnTo>
                <a:lnTo>
                  <a:pt x="48069" y="62545"/>
                </a:lnTo>
                <a:lnTo>
                  <a:pt x="49545" y="62545"/>
                </a:lnTo>
                <a:lnTo>
                  <a:pt x="49545" y="72576"/>
                </a:lnTo>
                <a:lnTo>
                  <a:pt x="50635" y="72576"/>
                </a:lnTo>
                <a:lnTo>
                  <a:pt x="50635" y="62545"/>
                </a:lnTo>
                <a:lnTo>
                  <a:pt x="121014" y="62545"/>
                </a:lnTo>
                <a:lnTo>
                  <a:pt x="121014" y="62150"/>
                </a:lnTo>
                <a:lnTo>
                  <a:pt x="115628" y="62150"/>
                </a:lnTo>
                <a:lnTo>
                  <a:pt x="115628" y="0"/>
                </a:lnTo>
                <a:lnTo>
                  <a:pt x="115266" y="0"/>
                </a:lnTo>
                <a:lnTo>
                  <a:pt x="115266" y="62150"/>
                </a:lnTo>
                <a:lnTo>
                  <a:pt x="102318" y="62150"/>
                </a:lnTo>
                <a:lnTo>
                  <a:pt x="102318" y="0"/>
                </a:lnTo>
                <a:lnTo>
                  <a:pt x="101952" y="0"/>
                </a:lnTo>
                <a:lnTo>
                  <a:pt x="101952" y="62150"/>
                </a:lnTo>
                <a:lnTo>
                  <a:pt x="88400" y="62150"/>
                </a:lnTo>
                <a:lnTo>
                  <a:pt x="88400" y="0"/>
                </a:lnTo>
                <a:lnTo>
                  <a:pt x="88038" y="0"/>
                </a:lnTo>
                <a:lnTo>
                  <a:pt x="88038" y="62150"/>
                </a:lnTo>
                <a:lnTo>
                  <a:pt x="74544" y="62150"/>
                </a:lnTo>
                <a:lnTo>
                  <a:pt x="74544" y="0"/>
                </a:lnTo>
                <a:lnTo>
                  <a:pt x="74182" y="0"/>
                </a:lnTo>
                <a:lnTo>
                  <a:pt x="74182" y="62150"/>
                </a:lnTo>
                <a:lnTo>
                  <a:pt x="61233" y="62150"/>
                </a:lnTo>
                <a:lnTo>
                  <a:pt x="61233" y="0"/>
                </a:lnTo>
                <a:lnTo>
                  <a:pt x="60871" y="0"/>
                </a:lnTo>
                <a:lnTo>
                  <a:pt x="60871" y="62150"/>
                </a:lnTo>
                <a:lnTo>
                  <a:pt x="48043" y="62150"/>
                </a:lnTo>
                <a:lnTo>
                  <a:pt x="48043" y="0"/>
                </a:lnTo>
                <a:lnTo>
                  <a:pt x="47678" y="0"/>
                </a:lnTo>
                <a:lnTo>
                  <a:pt x="47678" y="62150"/>
                </a:lnTo>
                <a:lnTo>
                  <a:pt x="34974" y="62150"/>
                </a:lnTo>
                <a:lnTo>
                  <a:pt x="34974" y="0"/>
                </a:lnTo>
                <a:lnTo>
                  <a:pt x="34609" y="0"/>
                </a:lnTo>
                <a:lnTo>
                  <a:pt x="34609" y="62150"/>
                </a:lnTo>
                <a:lnTo>
                  <a:pt x="21660" y="62150"/>
                </a:lnTo>
                <a:lnTo>
                  <a:pt x="21660" y="0"/>
                </a:lnTo>
                <a:lnTo>
                  <a:pt x="21298" y="0"/>
                </a:lnTo>
                <a:lnTo>
                  <a:pt x="21298" y="62150"/>
                </a:lnTo>
                <a:close/>
                <a:moveTo>
                  <a:pt x="19026" y="59954"/>
                </a:moveTo>
                <a:lnTo>
                  <a:pt x="10990" y="59954"/>
                </a:lnTo>
                <a:lnTo>
                  <a:pt x="10990" y="12018"/>
                </a:lnTo>
                <a:lnTo>
                  <a:pt x="19026" y="12018"/>
                </a:lnTo>
                <a:close/>
                <a:moveTo>
                  <a:pt x="10624" y="60349"/>
                </a:moveTo>
                <a:lnTo>
                  <a:pt x="19388" y="60349"/>
                </a:lnTo>
                <a:lnTo>
                  <a:pt x="19388" y="11624"/>
                </a:lnTo>
                <a:lnTo>
                  <a:pt x="10624" y="11624"/>
                </a:lnTo>
                <a:close/>
                <a:moveTo>
                  <a:pt x="32337" y="59954"/>
                </a:moveTo>
                <a:lnTo>
                  <a:pt x="24301" y="59954"/>
                </a:lnTo>
                <a:lnTo>
                  <a:pt x="24301" y="12018"/>
                </a:lnTo>
                <a:lnTo>
                  <a:pt x="32337" y="12018"/>
                </a:lnTo>
                <a:close/>
                <a:moveTo>
                  <a:pt x="23938" y="60349"/>
                </a:moveTo>
                <a:lnTo>
                  <a:pt x="32699" y="60349"/>
                </a:lnTo>
                <a:lnTo>
                  <a:pt x="32699" y="11624"/>
                </a:lnTo>
                <a:lnTo>
                  <a:pt x="23938" y="11624"/>
                </a:lnTo>
                <a:close/>
                <a:moveTo>
                  <a:pt x="45406" y="59954"/>
                </a:moveTo>
                <a:lnTo>
                  <a:pt x="37370" y="59954"/>
                </a:lnTo>
                <a:lnTo>
                  <a:pt x="37370" y="12018"/>
                </a:lnTo>
                <a:lnTo>
                  <a:pt x="45406" y="12018"/>
                </a:lnTo>
                <a:close/>
                <a:moveTo>
                  <a:pt x="37008" y="60349"/>
                </a:moveTo>
                <a:lnTo>
                  <a:pt x="45772" y="60349"/>
                </a:lnTo>
                <a:lnTo>
                  <a:pt x="45772" y="11624"/>
                </a:lnTo>
                <a:lnTo>
                  <a:pt x="37008" y="11624"/>
                </a:lnTo>
                <a:close/>
                <a:moveTo>
                  <a:pt x="58596" y="59954"/>
                </a:moveTo>
                <a:lnTo>
                  <a:pt x="50560" y="59954"/>
                </a:lnTo>
                <a:lnTo>
                  <a:pt x="50560" y="12018"/>
                </a:lnTo>
                <a:lnTo>
                  <a:pt x="58596" y="12018"/>
                </a:lnTo>
                <a:close/>
                <a:moveTo>
                  <a:pt x="50198" y="60349"/>
                </a:moveTo>
                <a:lnTo>
                  <a:pt x="58962" y="60349"/>
                </a:lnTo>
                <a:lnTo>
                  <a:pt x="58962" y="11624"/>
                </a:lnTo>
                <a:lnTo>
                  <a:pt x="50198" y="11624"/>
                </a:lnTo>
                <a:close/>
                <a:moveTo>
                  <a:pt x="71910" y="59954"/>
                </a:moveTo>
                <a:lnTo>
                  <a:pt x="63871" y="59954"/>
                </a:lnTo>
                <a:lnTo>
                  <a:pt x="63871" y="12018"/>
                </a:lnTo>
                <a:lnTo>
                  <a:pt x="71910" y="12018"/>
                </a:lnTo>
                <a:close/>
                <a:moveTo>
                  <a:pt x="63508" y="60349"/>
                </a:moveTo>
                <a:lnTo>
                  <a:pt x="72272" y="60349"/>
                </a:lnTo>
                <a:lnTo>
                  <a:pt x="72272" y="11624"/>
                </a:lnTo>
                <a:lnTo>
                  <a:pt x="63508" y="11624"/>
                </a:lnTo>
                <a:close/>
                <a:moveTo>
                  <a:pt x="85766" y="59954"/>
                </a:moveTo>
                <a:lnTo>
                  <a:pt x="77726" y="59954"/>
                </a:lnTo>
                <a:lnTo>
                  <a:pt x="77726" y="12018"/>
                </a:lnTo>
                <a:lnTo>
                  <a:pt x="85766" y="12018"/>
                </a:lnTo>
                <a:close/>
                <a:moveTo>
                  <a:pt x="77364" y="60349"/>
                </a:moveTo>
                <a:lnTo>
                  <a:pt x="86128" y="60349"/>
                </a:lnTo>
                <a:lnTo>
                  <a:pt x="86128" y="11624"/>
                </a:lnTo>
                <a:lnTo>
                  <a:pt x="77364" y="11624"/>
                </a:lnTo>
                <a:close/>
                <a:moveTo>
                  <a:pt x="99680" y="59954"/>
                </a:moveTo>
                <a:lnTo>
                  <a:pt x="91644" y="59954"/>
                </a:lnTo>
                <a:lnTo>
                  <a:pt x="91644" y="12018"/>
                </a:lnTo>
                <a:lnTo>
                  <a:pt x="99680" y="12018"/>
                </a:lnTo>
                <a:close/>
                <a:moveTo>
                  <a:pt x="91279" y="60349"/>
                </a:moveTo>
                <a:lnTo>
                  <a:pt x="100046" y="60349"/>
                </a:lnTo>
                <a:lnTo>
                  <a:pt x="100046" y="11624"/>
                </a:lnTo>
                <a:lnTo>
                  <a:pt x="91279" y="11624"/>
                </a:lnTo>
                <a:close/>
                <a:moveTo>
                  <a:pt x="104864" y="59954"/>
                </a:moveTo>
                <a:lnTo>
                  <a:pt x="112903" y="59954"/>
                </a:lnTo>
                <a:lnTo>
                  <a:pt x="112903" y="12018"/>
                </a:lnTo>
                <a:lnTo>
                  <a:pt x="104864" y="12018"/>
                </a:lnTo>
                <a:close/>
                <a:moveTo>
                  <a:pt x="113265" y="60349"/>
                </a:moveTo>
                <a:lnTo>
                  <a:pt x="104501" y="60349"/>
                </a:lnTo>
                <a:lnTo>
                  <a:pt x="104501" y="11624"/>
                </a:lnTo>
                <a:lnTo>
                  <a:pt x="113265" y="11624"/>
                </a:lnTo>
                <a:close/>
                <a:moveTo>
                  <a:pt x="119924" y="72576"/>
                </a:moveTo>
                <a:lnTo>
                  <a:pt x="119924" y="62545"/>
                </a:lnTo>
                <a:lnTo>
                  <a:pt x="118834" y="62545"/>
                </a:lnTo>
                <a:lnTo>
                  <a:pt x="118834" y="72576"/>
                </a:lnTo>
                <a:close/>
                <a:moveTo>
                  <a:pt x="117358" y="72576"/>
                </a:moveTo>
                <a:lnTo>
                  <a:pt x="116268" y="72576"/>
                </a:lnTo>
                <a:lnTo>
                  <a:pt x="116268" y="62545"/>
                </a:lnTo>
                <a:lnTo>
                  <a:pt x="117358" y="62545"/>
                </a:lnTo>
                <a:close/>
                <a:moveTo>
                  <a:pt x="113703" y="72576"/>
                </a:moveTo>
                <a:lnTo>
                  <a:pt x="114793" y="72576"/>
                </a:lnTo>
                <a:lnTo>
                  <a:pt x="114793" y="62545"/>
                </a:lnTo>
                <a:lnTo>
                  <a:pt x="113703" y="62545"/>
                </a:lnTo>
                <a:close/>
                <a:moveTo>
                  <a:pt x="112224" y="72576"/>
                </a:moveTo>
                <a:lnTo>
                  <a:pt x="111137" y="72576"/>
                </a:lnTo>
                <a:lnTo>
                  <a:pt x="111137" y="62545"/>
                </a:lnTo>
                <a:lnTo>
                  <a:pt x="112224" y="62545"/>
                </a:lnTo>
                <a:close/>
                <a:moveTo>
                  <a:pt x="108568" y="72576"/>
                </a:moveTo>
                <a:lnTo>
                  <a:pt x="109659" y="72576"/>
                </a:lnTo>
                <a:lnTo>
                  <a:pt x="109659" y="62545"/>
                </a:lnTo>
                <a:lnTo>
                  <a:pt x="108568" y="62545"/>
                </a:lnTo>
                <a:close/>
                <a:moveTo>
                  <a:pt x="107093" y="72576"/>
                </a:moveTo>
                <a:lnTo>
                  <a:pt x="106003" y="72576"/>
                </a:lnTo>
                <a:lnTo>
                  <a:pt x="106003" y="62545"/>
                </a:lnTo>
                <a:lnTo>
                  <a:pt x="107093" y="62545"/>
                </a:lnTo>
                <a:close/>
                <a:moveTo>
                  <a:pt x="103437" y="72576"/>
                </a:moveTo>
                <a:lnTo>
                  <a:pt x="104527" y="72576"/>
                </a:lnTo>
                <a:lnTo>
                  <a:pt x="104527" y="62545"/>
                </a:lnTo>
                <a:lnTo>
                  <a:pt x="103437" y="62545"/>
                </a:lnTo>
                <a:close/>
                <a:moveTo>
                  <a:pt x="101959" y="72576"/>
                </a:moveTo>
                <a:lnTo>
                  <a:pt x="100872" y="72576"/>
                </a:lnTo>
                <a:lnTo>
                  <a:pt x="100872" y="62545"/>
                </a:lnTo>
                <a:lnTo>
                  <a:pt x="101959" y="62545"/>
                </a:lnTo>
                <a:close/>
                <a:moveTo>
                  <a:pt x="98306" y="72576"/>
                </a:moveTo>
                <a:lnTo>
                  <a:pt x="99393" y="72576"/>
                </a:lnTo>
                <a:lnTo>
                  <a:pt x="99393" y="62545"/>
                </a:lnTo>
                <a:lnTo>
                  <a:pt x="98306" y="62545"/>
                </a:lnTo>
                <a:close/>
                <a:moveTo>
                  <a:pt x="96828" y="72576"/>
                </a:moveTo>
                <a:lnTo>
                  <a:pt x="95737" y="72576"/>
                </a:lnTo>
                <a:lnTo>
                  <a:pt x="95737" y="62545"/>
                </a:lnTo>
                <a:lnTo>
                  <a:pt x="96828" y="62545"/>
                </a:lnTo>
                <a:close/>
                <a:moveTo>
                  <a:pt x="93172" y="72576"/>
                </a:moveTo>
                <a:lnTo>
                  <a:pt x="94262" y="72576"/>
                </a:lnTo>
                <a:lnTo>
                  <a:pt x="94262" y="62545"/>
                </a:lnTo>
                <a:lnTo>
                  <a:pt x="93172" y="62545"/>
                </a:lnTo>
                <a:close/>
                <a:moveTo>
                  <a:pt x="91697" y="72576"/>
                </a:moveTo>
                <a:lnTo>
                  <a:pt x="90606" y="72576"/>
                </a:lnTo>
                <a:lnTo>
                  <a:pt x="90606" y="62545"/>
                </a:lnTo>
                <a:lnTo>
                  <a:pt x="91697" y="62545"/>
                </a:lnTo>
                <a:close/>
                <a:moveTo>
                  <a:pt x="88041" y="72576"/>
                </a:moveTo>
                <a:lnTo>
                  <a:pt x="89128" y="72576"/>
                </a:lnTo>
                <a:lnTo>
                  <a:pt x="89128" y="62545"/>
                </a:lnTo>
                <a:lnTo>
                  <a:pt x="88041" y="62545"/>
                </a:lnTo>
                <a:close/>
                <a:moveTo>
                  <a:pt x="86562" y="72576"/>
                </a:moveTo>
                <a:lnTo>
                  <a:pt x="85472" y="72576"/>
                </a:lnTo>
                <a:lnTo>
                  <a:pt x="85472" y="62545"/>
                </a:lnTo>
                <a:lnTo>
                  <a:pt x="86562" y="62545"/>
                </a:lnTo>
                <a:close/>
                <a:moveTo>
                  <a:pt x="82907" y="72576"/>
                </a:moveTo>
                <a:lnTo>
                  <a:pt x="83997" y="72576"/>
                </a:lnTo>
                <a:lnTo>
                  <a:pt x="83997" y="62545"/>
                </a:lnTo>
                <a:lnTo>
                  <a:pt x="82907" y="62545"/>
                </a:lnTo>
                <a:close/>
                <a:moveTo>
                  <a:pt x="81431" y="72576"/>
                </a:moveTo>
                <a:lnTo>
                  <a:pt x="80341" y="72576"/>
                </a:lnTo>
                <a:lnTo>
                  <a:pt x="80341" y="62545"/>
                </a:lnTo>
                <a:lnTo>
                  <a:pt x="81431" y="62545"/>
                </a:lnTo>
                <a:close/>
                <a:moveTo>
                  <a:pt x="77775" y="72576"/>
                </a:moveTo>
                <a:lnTo>
                  <a:pt x="78862" y="72576"/>
                </a:lnTo>
                <a:lnTo>
                  <a:pt x="78862" y="62545"/>
                </a:lnTo>
                <a:lnTo>
                  <a:pt x="77775" y="62545"/>
                </a:lnTo>
                <a:close/>
                <a:moveTo>
                  <a:pt x="76297" y="72576"/>
                </a:moveTo>
                <a:lnTo>
                  <a:pt x="75210" y="72576"/>
                </a:lnTo>
                <a:lnTo>
                  <a:pt x="75210" y="62545"/>
                </a:lnTo>
                <a:lnTo>
                  <a:pt x="76297" y="62545"/>
                </a:lnTo>
                <a:close/>
                <a:moveTo>
                  <a:pt x="72641" y="72576"/>
                </a:moveTo>
                <a:lnTo>
                  <a:pt x="73731" y="72576"/>
                </a:lnTo>
                <a:lnTo>
                  <a:pt x="73731" y="62545"/>
                </a:lnTo>
                <a:lnTo>
                  <a:pt x="72641" y="62545"/>
                </a:lnTo>
                <a:close/>
                <a:moveTo>
                  <a:pt x="71166" y="72576"/>
                </a:moveTo>
                <a:lnTo>
                  <a:pt x="70076" y="72576"/>
                </a:lnTo>
                <a:lnTo>
                  <a:pt x="70076" y="62545"/>
                </a:lnTo>
                <a:lnTo>
                  <a:pt x="71166" y="62545"/>
                </a:lnTo>
                <a:close/>
                <a:moveTo>
                  <a:pt x="67510" y="72576"/>
                </a:moveTo>
                <a:lnTo>
                  <a:pt x="68600" y="72576"/>
                </a:lnTo>
                <a:lnTo>
                  <a:pt x="68600" y="62545"/>
                </a:lnTo>
                <a:lnTo>
                  <a:pt x="67510" y="62545"/>
                </a:lnTo>
                <a:close/>
                <a:moveTo>
                  <a:pt x="66031" y="72576"/>
                </a:moveTo>
                <a:lnTo>
                  <a:pt x="64945" y="72576"/>
                </a:lnTo>
                <a:lnTo>
                  <a:pt x="64945" y="62545"/>
                </a:lnTo>
                <a:lnTo>
                  <a:pt x="66031" y="62545"/>
                </a:lnTo>
                <a:close/>
                <a:moveTo>
                  <a:pt x="62376" y="72576"/>
                </a:moveTo>
                <a:lnTo>
                  <a:pt x="63466" y="72576"/>
                </a:lnTo>
                <a:lnTo>
                  <a:pt x="63466" y="62545"/>
                </a:lnTo>
                <a:lnTo>
                  <a:pt x="62376" y="62545"/>
                </a:lnTo>
                <a:close/>
                <a:moveTo>
                  <a:pt x="60900" y="72576"/>
                </a:moveTo>
                <a:lnTo>
                  <a:pt x="59810" y="72576"/>
                </a:lnTo>
                <a:lnTo>
                  <a:pt x="59810" y="62545"/>
                </a:lnTo>
                <a:lnTo>
                  <a:pt x="60900" y="62545"/>
                </a:lnTo>
                <a:close/>
                <a:moveTo>
                  <a:pt x="57245" y="72576"/>
                </a:moveTo>
                <a:lnTo>
                  <a:pt x="58335" y="72576"/>
                </a:lnTo>
                <a:lnTo>
                  <a:pt x="58335" y="62545"/>
                </a:lnTo>
                <a:lnTo>
                  <a:pt x="57245" y="62545"/>
                </a:lnTo>
                <a:close/>
                <a:moveTo>
                  <a:pt x="55766" y="72576"/>
                </a:moveTo>
                <a:lnTo>
                  <a:pt x="54679" y="72576"/>
                </a:lnTo>
                <a:lnTo>
                  <a:pt x="54679" y="62545"/>
                </a:lnTo>
                <a:lnTo>
                  <a:pt x="55766" y="62545"/>
                </a:lnTo>
                <a:close/>
                <a:moveTo>
                  <a:pt x="52114" y="72576"/>
                </a:moveTo>
                <a:lnTo>
                  <a:pt x="53201" y="72576"/>
                </a:lnTo>
                <a:lnTo>
                  <a:pt x="53201" y="62545"/>
                </a:lnTo>
                <a:lnTo>
                  <a:pt x="52114" y="62545"/>
                </a:lnTo>
                <a:close/>
                <a:moveTo>
                  <a:pt x="35239" y="72576"/>
                </a:moveTo>
                <a:lnTo>
                  <a:pt x="34148" y="72576"/>
                </a:lnTo>
                <a:lnTo>
                  <a:pt x="34148" y="62545"/>
                </a:lnTo>
                <a:lnTo>
                  <a:pt x="35239" y="62545"/>
                </a:lnTo>
                <a:close/>
                <a:moveTo>
                  <a:pt x="31583" y="72576"/>
                </a:moveTo>
                <a:lnTo>
                  <a:pt x="32670" y="72576"/>
                </a:lnTo>
                <a:lnTo>
                  <a:pt x="32670" y="62545"/>
                </a:lnTo>
                <a:lnTo>
                  <a:pt x="31583" y="62545"/>
                </a:lnTo>
                <a:close/>
                <a:moveTo>
                  <a:pt x="30104" y="72576"/>
                </a:moveTo>
                <a:lnTo>
                  <a:pt x="29014" y="72576"/>
                </a:lnTo>
                <a:lnTo>
                  <a:pt x="29014" y="62545"/>
                </a:lnTo>
                <a:lnTo>
                  <a:pt x="30104" y="62545"/>
                </a:lnTo>
                <a:close/>
                <a:moveTo>
                  <a:pt x="26448" y="72576"/>
                </a:moveTo>
                <a:lnTo>
                  <a:pt x="27539" y="72576"/>
                </a:lnTo>
                <a:lnTo>
                  <a:pt x="27539" y="62545"/>
                </a:lnTo>
                <a:lnTo>
                  <a:pt x="26448" y="62545"/>
                </a:lnTo>
                <a:close/>
                <a:moveTo>
                  <a:pt x="24973" y="72576"/>
                </a:moveTo>
                <a:lnTo>
                  <a:pt x="23883" y="72576"/>
                </a:lnTo>
                <a:lnTo>
                  <a:pt x="23883" y="62545"/>
                </a:lnTo>
                <a:lnTo>
                  <a:pt x="24973" y="62545"/>
                </a:lnTo>
                <a:close/>
                <a:moveTo>
                  <a:pt x="21317" y="72576"/>
                </a:moveTo>
                <a:lnTo>
                  <a:pt x="22404" y="72576"/>
                </a:lnTo>
                <a:lnTo>
                  <a:pt x="22404" y="62545"/>
                </a:lnTo>
                <a:lnTo>
                  <a:pt x="21317" y="62545"/>
                </a:lnTo>
                <a:close/>
                <a:moveTo>
                  <a:pt x="19839" y="72576"/>
                </a:moveTo>
                <a:lnTo>
                  <a:pt x="18752" y="72576"/>
                </a:lnTo>
                <a:lnTo>
                  <a:pt x="18752" y="62545"/>
                </a:lnTo>
                <a:lnTo>
                  <a:pt x="19839" y="62545"/>
                </a:lnTo>
                <a:close/>
                <a:moveTo>
                  <a:pt x="16183" y="72576"/>
                </a:moveTo>
                <a:lnTo>
                  <a:pt x="17273" y="72576"/>
                </a:lnTo>
                <a:lnTo>
                  <a:pt x="17273" y="62545"/>
                </a:lnTo>
                <a:lnTo>
                  <a:pt x="16183" y="62545"/>
                </a:lnTo>
                <a:close/>
                <a:moveTo>
                  <a:pt x="14708" y="72576"/>
                </a:moveTo>
                <a:lnTo>
                  <a:pt x="13689" y="72576"/>
                </a:lnTo>
                <a:lnTo>
                  <a:pt x="13618" y="72576"/>
                </a:lnTo>
                <a:lnTo>
                  <a:pt x="13618" y="70594"/>
                </a:lnTo>
                <a:lnTo>
                  <a:pt x="13618" y="62545"/>
                </a:lnTo>
                <a:lnTo>
                  <a:pt x="14708" y="62545"/>
                </a:lnTo>
                <a:close/>
                <a:moveTo>
                  <a:pt x="11052" y="72576"/>
                </a:moveTo>
                <a:lnTo>
                  <a:pt x="12142" y="72576"/>
                </a:lnTo>
                <a:lnTo>
                  <a:pt x="12142" y="62545"/>
                </a:lnTo>
                <a:lnTo>
                  <a:pt x="11052" y="62545"/>
                </a:lnTo>
                <a:close/>
                <a:moveTo>
                  <a:pt x="9573" y="72576"/>
                </a:moveTo>
                <a:lnTo>
                  <a:pt x="8486" y="72576"/>
                </a:lnTo>
                <a:lnTo>
                  <a:pt x="8486" y="62545"/>
                </a:lnTo>
                <a:lnTo>
                  <a:pt x="9573" y="62545"/>
                </a:lnTo>
                <a:close/>
                <a:moveTo>
                  <a:pt x="5918" y="72576"/>
                </a:moveTo>
                <a:lnTo>
                  <a:pt x="7008" y="72576"/>
                </a:lnTo>
                <a:lnTo>
                  <a:pt x="7008" y="62545"/>
                </a:lnTo>
                <a:lnTo>
                  <a:pt x="5918" y="62545"/>
                </a:lnTo>
                <a:close/>
                <a:moveTo>
                  <a:pt x="4442" y="72576"/>
                </a:moveTo>
                <a:lnTo>
                  <a:pt x="3352" y="72576"/>
                </a:lnTo>
                <a:lnTo>
                  <a:pt x="3352" y="62545"/>
                </a:lnTo>
                <a:lnTo>
                  <a:pt x="4442" y="62545"/>
                </a:lnTo>
                <a:close/>
                <a:moveTo>
                  <a:pt x="787" y="72576"/>
                </a:moveTo>
                <a:lnTo>
                  <a:pt x="1877" y="72576"/>
                </a:lnTo>
                <a:lnTo>
                  <a:pt x="1877" y="62545"/>
                </a:lnTo>
                <a:lnTo>
                  <a:pt x="787" y="62545"/>
                </a:lnTo>
                <a:close/>
                <a:moveTo>
                  <a:pt x="118174" y="59954"/>
                </a:moveTo>
                <a:lnTo>
                  <a:pt x="121014" y="59954"/>
                </a:lnTo>
                <a:lnTo>
                  <a:pt x="121014" y="60349"/>
                </a:lnTo>
                <a:lnTo>
                  <a:pt x="117812" y="60349"/>
                </a:lnTo>
                <a:lnTo>
                  <a:pt x="117812" y="11624"/>
                </a:lnTo>
                <a:lnTo>
                  <a:pt x="121014" y="11624"/>
                </a:lnTo>
                <a:lnTo>
                  <a:pt x="121014" y="12018"/>
                </a:lnTo>
                <a:lnTo>
                  <a:pt x="118174" y="12018"/>
                </a:lnTo>
                <a:close/>
                <a:moveTo>
                  <a:pt x="0" y="11624"/>
                </a:moveTo>
                <a:lnTo>
                  <a:pt x="0" y="12018"/>
                </a:lnTo>
                <a:lnTo>
                  <a:pt x="5836" y="12018"/>
                </a:lnTo>
                <a:lnTo>
                  <a:pt x="5836" y="59954"/>
                </a:lnTo>
                <a:lnTo>
                  <a:pt x="0" y="59954"/>
                </a:lnTo>
                <a:lnTo>
                  <a:pt x="0" y="60349"/>
                </a:lnTo>
                <a:lnTo>
                  <a:pt x="6198" y="60349"/>
                </a:lnTo>
                <a:lnTo>
                  <a:pt x="6198" y="11624"/>
                </a:lnTo>
                <a:close/>
              </a:path>
            </a:pathLst>
          </a:custGeom>
          <a:solidFill>
            <a:srgbClr val="200C0C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0" name="Google Shape;3980;p44"/>
          <p:cNvGrpSpPr/>
          <p:nvPr/>
        </p:nvGrpSpPr>
        <p:grpSpPr>
          <a:xfrm>
            <a:off x="8360326" y="2982275"/>
            <a:ext cx="1016205" cy="980850"/>
            <a:chOff x="2853416" y="1724716"/>
            <a:chExt cx="628568" cy="606624"/>
          </a:xfrm>
        </p:grpSpPr>
        <p:sp>
          <p:nvSpPr>
            <p:cNvPr id="3981" name="Google Shape;3981;p44"/>
            <p:cNvSpPr/>
            <p:nvPr/>
          </p:nvSpPr>
          <p:spPr>
            <a:xfrm>
              <a:off x="3040897" y="1959019"/>
              <a:ext cx="311978" cy="185560"/>
            </a:xfrm>
            <a:custGeom>
              <a:rect b="b" l="l" r="r" t="t"/>
              <a:pathLst>
                <a:path extrusionOk="0" h="3856" w="6483">
                  <a:moveTo>
                    <a:pt x="4782" y="1241"/>
                  </a:moveTo>
                  <a:cubicBezTo>
                    <a:pt x="4985" y="1258"/>
                    <a:pt x="5180" y="1235"/>
                    <a:pt x="5360" y="1179"/>
                  </a:cubicBezTo>
                  <a:cubicBezTo>
                    <a:pt x="5817" y="1045"/>
                    <a:pt x="6192" y="696"/>
                    <a:pt x="6483" y="145"/>
                  </a:cubicBezTo>
                  <a:lnTo>
                    <a:pt x="6199" y="1"/>
                  </a:lnTo>
                  <a:cubicBezTo>
                    <a:pt x="5951" y="474"/>
                    <a:pt x="5637" y="771"/>
                    <a:pt x="5265" y="882"/>
                  </a:cubicBezTo>
                  <a:cubicBezTo>
                    <a:pt x="4913" y="987"/>
                    <a:pt x="4492" y="931"/>
                    <a:pt x="4012" y="712"/>
                  </a:cubicBezTo>
                  <a:cubicBezTo>
                    <a:pt x="4214" y="556"/>
                    <a:pt x="4335" y="402"/>
                    <a:pt x="4302" y="229"/>
                  </a:cubicBezTo>
                  <a:cubicBezTo>
                    <a:pt x="4263" y="17"/>
                    <a:pt x="3989" y="252"/>
                    <a:pt x="3996" y="275"/>
                  </a:cubicBezTo>
                  <a:cubicBezTo>
                    <a:pt x="4015" y="383"/>
                    <a:pt x="3656" y="615"/>
                    <a:pt x="3392" y="781"/>
                  </a:cubicBezTo>
                  <a:cubicBezTo>
                    <a:pt x="3199" y="905"/>
                    <a:pt x="2980" y="1049"/>
                    <a:pt x="2788" y="1202"/>
                  </a:cubicBezTo>
                  <a:cubicBezTo>
                    <a:pt x="2530" y="1408"/>
                    <a:pt x="2364" y="1584"/>
                    <a:pt x="2406" y="1757"/>
                  </a:cubicBezTo>
                  <a:cubicBezTo>
                    <a:pt x="2416" y="1793"/>
                    <a:pt x="2432" y="1825"/>
                    <a:pt x="2455" y="1852"/>
                  </a:cubicBezTo>
                  <a:cubicBezTo>
                    <a:pt x="1998" y="2096"/>
                    <a:pt x="1590" y="2178"/>
                    <a:pt x="1237" y="2093"/>
                  </a:cubicBezTo>
                  <a:cubicBezTo>
                    <a:pt x="869" y="2005"/>
                    <a:pt x="542" y="1728"/>
                    <a:pt x="271" y="1271"/>
                  </a:cubicBezTo>
                  <a:lnTo>
                    <a:pt x="0" y="1431"/>
                  </a:lnTo>
                  <a:cubicBezTo>
                    <a:pt x="320" y="1963"/>
                    <a:pt x="712" y="2289"/>
                    <a:pt x="1166" y="2400"/>
                  </a:cubicBezTo>
                  <a:cubicBezTo>
                    <a:pt x="1345" y="2442"/>
                    <a:pt x="1538" y="2452"/>
                    <a:pt x="1737" y="2426"/>
                  </a:cubicBezTo>
                  <a:cubicBezTo>
                    <a:pt x="2060" y="2384"/>
                    <a:pt x="2409" y="2253"/>
                    <a:pt x="2775" y="2031"/>
                  </a:cubicBezTo>
                  <a:cubicBezTo>
                    <a:pt x="2850" y="2054"/>
                    <a:pt x="2932" y="2077"/>
                    <a:pt x="3023" y="2103"/>
                  </a:cubicBezTo>
                  <a:lnTo>
                    <a:pt x="3026" y="2103"/>
                  </a:lnTo>
                  <a:cubicBezTo>
                    <a:pt x="3238" y="2165"/>
                    <a:pt x="3506" y="2240"/>
                    <a:pt x="3787" y="2361"/>
                  </a:cubicBezTo>
                  <a:cubicBezTo>
                    <a:pt x="3907" y="2410"/>
                    <a:pt x="3937" y="2452"/>
                    <a:pt x="3937" y="2462"/>
                  </a:cubicBezTo>
                  <a:cubicBezTo>
                    <a:pt x="3947" y="2534"/>
                    <a:pt x="3685" y="2710"/>
                    <a:pt x="3545" y="2808"/>
                  </a:cubicBezTo>
                  <a:lnTo>
                    <a:pt x="3545" y="2808"/>
                  </a:lnTo>
                  <a:cubicBezTo>
                    <a:pt x="3258" y="3004"/>
                    <a:pt x="2961" y="3206"/>
                    <a:pt x="2984" y="3467"/>
                  </a:cubicBezTo>
                  <a:cubicBezTo>
                    <a:pt x="2994" y="3617"/>
                    <a:pt x="3111" y="3745"/>
                    <a:pt x="3336" y="3856"/>
                  </a:cubicBezTo>
                  <a:lnTo>
                    <a:pt x="3490" y="3611"/>
                  </a:lnTo>
                  <a:cubicBezTo>
                    <a:pt x="3369" y="3552"/>
                    <a:pt x="3300" y="3490"/>
                    <a:pt x="3297" y="3444"/>
                  </a:cubicBezTo>
                  <a:cubicBezTo>
                    <a:pt x="3287" y="3337"/>
                    <a:pt x="3548" y="3160"/>
                    <a:pt x="3738" y="3030"/>
                  </a:cubicBezTo>
                  <a:cubicBezTo>
                    <a:pt x="4015" y="2837"/>
                    <a:pt x="4276" y="2661"/>
                    <a:pt x="4250" y="2433"/>
                  </a:cubicBezTo>
                  <a:cubicBezTo>
                    <a:pt x="4227" y="2237"/>
                    <a:pt x="3999" y="2139"/>
                    <a:pt x="3924" y="2106"/>
                  </a:cubicBezTo>
                  <a:cubicBezTo>
                    <a:pt x="3620" y="1979"/>
                    <a:pt x="3343" y="1901"/>
                    <a:pt x="3121" y="1839"/>
                  </a:cubicBezTo>
                  <a:lnTo>
                    <a:pt x="3121" y="1839"/>
                  </a:lnTo>
                  <a:lnTo>
                    <a:pt x="3111" y="1835"/>
                  </a:lnTo>
                  <a:cubicBezTo>
                    <a:pt x="2945" y="1790"/>
                    <a:pt x="2742" y="1731"/>
                    <a:pt x="2716" y="1701"/>
                  </a:cubicBezTo>
                  <a:cubicBezTo>
                    <a:pt x="2716" y="1688"/>
                    <a:pt x="2736" y="1620"/>
                    <a:pt x="2997" y="1408"/>
                  </a:cubicBezTo>
                  <a:cubicBezTo>
                    <a:pt x="3176" y="1264"/>
                    <a:pt x="3379" y="1137"/>
                    <a:pt x="3575" y="1009"/>
                  </a:cubicBezTo>
                  <a:cubicBezTo>
                    <a:pt x="3623" y="980"/>
                    <a:pt x="3669" y="947"/>
                    <a:pt x="3715" y="918"/>
                  </a:cubicBezTo>
                  <a:cubicBezTo>
                    <a:pt x="4097" y="1114"/>
                    <a:pt x="4453" y="1222"/>
                    <a:pt x="4782" y="12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44"/>
            <p:cNvSpPr/>
            <p:nvPr/>
          </p:nvSpPr>
          <p:spPr>
            <a:xfrm>
              <a:off x="3013708" y="2097127"/>
              <a:ext cx="311834" cy="234212"/>
            </a:xfrm>
            <a:custGeom>
              <a:rect b="b" l="l" r="r" t="t"/>
              <a:pathLst>
                <a:path extrusionOk="0" h="4867" w="6480">
                  <a:moveTo>
                    <a:pt x="5011" y="0"/>
                  </a:moveTo>
                  <a:cubicBezTo>
                    <a:pt x="3382" y="0"/>
                    <a:pt x="190" y="453"/>
                    <a:pt x="105" y="623"/>
                  </a:cubicBezTo>
                  <a:cubicBezTo>
                    <a:pt x="1" y="836"/>
                    <a:pt x="693" y="4681"/>
                    <a:pt x="693" y="4681"/>
                  </a:cubicBezTo>
                  <a:cubicBezTo>
                    <a:pt x="693" y="4681"/>
                    <a:pt x="4099" y="4866"/>
                    <a:pt x="5333" y="4866"/>
                  </a:cubicBezTo>
                  <a:cubicBezTo>
                    <a:pt x="5581" y="4866"/>
                    <a:pt x="5741" y="4859"/>
                    <a:pt x="5768" y="4840"/>
                  </a:cubicBezTo>
                  <a:cubicBezTo>
                    <a:pt x="5928" y="4733"/>
                    <a:pt x="6480" y="486"/>
                    <a:pt x="5892" y="111"/>
                  </a:cubicBezTo>
                  <a:cubicBezTo>
                    <a:pt x="5769" y="33"/>
                    <a:pt x="5445" y="0"/>
                    <a:pt x="50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44"/>
            <p:cNvSpPr/>
            <p:nvPr/>
          </p:nvSpPr>
          <p:spPr>
            <a:xfrm>
              <a:off x="2990754" y="1724716"/>
              <a:ext cx="333056" cy="277137"/>
            </a:xfrm>
            <a:custGeom>
              <a:rect b="b" l="l" r="r" t="t"/>
              <a:pathLst>
                <a:path extrusionOk="0" h="5759" w="6921">
                  <a:moveTo>
                    <a:pt x="3735" y="1"/>
                  </a:moveTo>
                  <a:cubicBezTo>
                    <a:pt x="3576" y="1"/>
                    <a:pt x="3490" y="86"/>
                    <a:pt x="3396" y="228"/>
                  </a:cubicBezTo>
                  <a:cubicBezTo>
                    <a:pt x="3291" y="382"/>
                    <a:pt x="3334" y="597"/>
                    <a:pt x="3259" y="728"/>
                  </a:cubicBezTo>
                  <a:cubicBezTo>
                    <a:pt x="3151" y="914"/>
                    <a:pt x="2893" y="1093"/>
                    <a:pt x="3001" y="1358"/>
                  </a:cubicBezTo>
                  <a:cubicBezTo>
                    <a:pt x="2763" y="1456"/>
                    <a:pt x="2857" y="1586"/>
                    <a:pt x="2795" y="1746"/>
                  </a:cubicBezTo>
                  <a:cubicBezTo>
                    <a:pt x="2748" y="1875"/>
                    <a:pt x="2510" y="2014"/>
                    <a:pt x="2579" y="2168"/>
                  </a:cubicBezTo>
                  <a:lnTo>
                    <a:pt x="2579" y="2168"/>
                  </a:lnTo>
                  <a:cubicBezTo>
                    <a:pt x="2472" y="2025"/>
                    <a:pt x="2346" y="1965"/>
                    <a:pt x="2217" y="1965"/>
                  </a:cubicBezTo>
                  <a:cubicBezTo>
                    <a:pt x="1872" y="1965"/>
                    <a:pt x="1511" y="2394"/>
                    <a:pt x="1460" y="2765"/>
                  </a:cubicBezTo>
                  <a:cubicBezTo>
                    <a:pt x="1238" y="2673"/>
                    <a:pt x="1114" y="2575"/>
                    <a:pt x="984" y="2572"/>
                  </a:cubicBezTo>
                  <a:cubicBezTo>
                    <a:pt x="981" y="2572"/>
                    <a:pt x="979" y="2572"/>
                    <a:pt x="976" y="2572"/>
                  </a:cubicBezTo>
                  <a:cubicBezTo>
                    <a:pt x="682" y="2572"/>
                    <a:pt x="414" y="2770"/>
                    <a:pt x="249" y="3003"/>
                  </a:cubicBezTo>
                  <a:cubicBezTo>
                    <a:pt x="187" y="3092"/>
                    <a:pt x="0" y="3573"/>
                    <a:pt x="225" y="3573"/>
                  </a:cubicBezTo>
                  <a:cubicBezTo>
                    <a:pt x="247" y="3573"/>
                    <a:pt x="274" y="3568"/>
                    <a:pt x="305" y="3558"/>
                  </a:cubicBezTo>
                  <a:lnTo>
                    <a:pt x="305" y="3558"/>
                  </a:lnTo>
                  <a:cubicBezTo>
                    <a:pt x="132" y="3949"/>
                    <a:pt x="486" y="4548"/>
                    <a:pt x="894" y="4548"/>
                  </a:cubicBezTo>
                  <a:cubicBezTo>
                    <a:pt x="994" y="4548"/>
                    <a:pt x="1097" y="4513"/>
                    <a:pt x="1196" y="4429"/>
                  </a:cubicBezTo>
                  <a:cubicBezTo>
                    <a:pt x="1299" y="4561"/>
                    <a:pt x="1401" y="4679"/>
                    <a:pt x="1524" y="4679"/>
                  </a:cubicBezTo>
                  <a:cubicBezTo>
                    <a:pt x="1584" y="4679"/>
                    <a:pt x="1649" y="4651"/>
                    <a:pt x="1721" y="4583"/>
                  </a:cubicBezTo>
                  <a:cubicBezTo>
                    <a:pt x="1721" y="4677"/>
                    <a:pt x="1799" y="4734"/>
                    <a:pt x="1883" y="4734"/>
                  </a:cubicBezTo>
                  <a:cubicBezTo>
                    <a:pt x="1921" y="4734"/>
                    <a:pt x="1961" y="4722"/>
                    <a:pt x="1996" y="4697"/>
                  </a:cubicBezTo>
                  <a:cubicBezTo>
                    <a:pt x="2090" y="4837"/>
                    <a:pt x="2146" y="5007"/>
                    <a:pt x="2266" y="5138"/>
                  </a:cubicBezTo>
                  <a:cubicBezTo>
                    <a:pt x="2345" y="5124"/>
                    <a:pt x="2400" y="5062"/>
                    <a:pt x="2426" y="4987"/>
                  </a:cubicBezTo>
                  <a:cubicBezTo>
                    <a:pt x="2635" y="5216"/>
                    <a:pt x="2785" y="5444"/>
                    <a:pt x="3069" y="5608"/>
                  </a:cubicBezTo>
                  <a:cubicBezTo>
                    <a:pt x="3249" y="5711"/>
                    <a:pt x="3407" y="5759"/>
                    <a:pt x="3551" y="5759"/>
                  </a:cubicBezTo>
                  <a:cubicBezTo>
                    <a:pt x="3834" y="5759"/>
                    <a:pt x="4063" y="5577"/>
                    <a:pt x="4303" y="5281"/>
                  </a:cubicBezTo>
                  <a:cubicBezTo>
                    <a:pt x="4537" y="4996"/>
                    <a:pt x="4828" y="4294"/>
                    <a:pt x="4287" y="4171"/>
                  </a:cubicBezTo>
                  <a:lnTo>
                    <a:pt x="4287" y="4171"/>
                  </a:lnTo>
                  <a:cubicBezTo>
                    <a:pt x="4295" y="4172"/>
                    <a:pt x="4303" y="4172"/>
                    <a:pt x="4310" y="4172"/>
                  </a:cubicBezTo>
                  <a:cubicBezTo>
                    <a:pt x="4453" y="4172"/>
                    <a:pt x="4470" y="3984"/>
                    <a:pt x="4606" y="3984"/>
                  </a:cubicBezTo>
                  <a:cubicBezTo>
                    <a:pt x="4626" y="3984"/>
                    <a:pt x="4649" y="3989"/>
                    <a:pt x="4675" y="3998"/>
                  </a:cubicBezTo>
                  <a:cubicBezTo>
                    <a:pt x="4796" y="4042"/>
                    <a:pt x="4799" y="4169"/>
                    <a:pt x="4946" y="4169"/>
                  </a:cubicBezTo>
                  <a:cubicBezTo>
                    <a:pt x="4954" y="4169"/>
                    <a:pt x="4963" y="4169"/>
                    <a:pt x="4972" y="4168"/>
                  </a:cubicBezTo>
                  <a:cubicBezTo>
                    <a:pt x="5162" y="4149"/>
                    <a:pt x="5312" y="3907"/>
                    <a:pt x="5517" y="3865"/>
                  </a:cubicBezTo>
                  <a:cubicBezTo>
                    <a:pt x="5935" y="3780"/>
                    <a:pt x="6288" y="3773"/>
                    <a:pt x="6581" y="3388"/>
                  </a:cubicBezTo>
                  <a:cubicBezTo>
                    <a:pt x="6826" y="3068"/>
                    <a:pt x="6921" y="2556"/>
                    <a:pt x="6830" y="2171"/>
                  </a:cubicBezTo>
                  <a:cubicBezTo>
                    <a:pt x="6754" y="1847"/>
                    <a:pt x="6585" y="1691"/>
                    <a:pt x="6265" y="1639"/>
                  </a:cubicBezTo>
                  <a:cubicBezTo>
                    <a:pt x="6386" y="1394"/>
                    <a:pt x="6363" y="1253"/>
                    <a:pt x="6040" y="1204"/>
                  </a:cubicBezTo>
                  <a:cubicBezTo>
                    <a:pt x="6013" y="1201"/>
                    <a:pt x="5986" y="1199"/>
                    <a:pt x="5961" y="1199"/>
                  </a:cubicBezTo>
                  <a:cubicBezTo>
                    <a:pt x="5943" y="1199"/>
                    <a:pt x="5925" y="1200"/>
                    <a:pt x="5909" y="1201"/>
                  </a:cubicBezTo>
                  <a:cubicBezTo>
                    <a:pt x="6252" y="676"/>
                    <a:pt x="5455" y="176"/>
                    <a:pt x="4900" y="85"/>
                  </a:cubicBezTo>
                  <a:cubicBezTo>
                    <a:pt x="4835" y="73"/>
                    <a:pt x="4765" y="63"/>
                    <a:pt x="4696" y="63"/>
                  </a:cubicBezTo>
                  <a:cubicBezTo>
                    <a:pt x="4627" y="63"/>
                    <a:pt x="4559" y="73"/>
                    <a:pt x="4499" y="104"/>
                  </a:cubicBezTo>
                  <a:cubicBezTo>
                    <a:pt x="4453" y="127"/>
                    <a:pt x="4391" y="215"/>
                    <a:pt x="4355" y="228"/>
                  </a:cubicBezTo>
                  <a:cubicBezTo>
                    <a:pt x="4292" y="245"/>
                    <a:pt x="4291" y="261"/>
                    <a:pt x="4276" y="261"/>
                  </a:cubicBezTo>
                  <a:cubicBezTo>
                    <a:pt x="4264" y="261"/>
                    <a:pt x="4244" y="252"/>
                    <a:pt x="4182" y="228"/>
                  </a:cubicBezTo>
                  <a:cubicBezTo>
                    <a:pt x="4032" y="176"/>
                    <a:pt x="3996" y="36"/>
                    <a:pt x="3810" y="7"/>
                  </a:cubicBezTo>
                  <a:cubicBezTo>
                    <a:pt x="3784" y="3"/>
                    <a:pt x="3759" y="1"/>
                    <a:pt x="37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44"/>
            <p:cNvSpPr/>
            <p:nvPr/>
          </p:nvSpPr>
          <p:spPr>
            <a:xfrm>
              <a:off x="2990754" y="1724716"/>
              <a:ext cx="333056" cy="277137"/>
            </a:xfrm>
            <a:custGeom>
              <a:rect b="b" l="l" r="r" t="t"/>
              <a:pathLst>
                <a:path extrusionOk="0" h="5759" w="6921">
                  <a:moveTo>
                    <a:pt x="3735" y="1"/>
                  </a:moveTo>
                  <a:cubicBezTo>
                    <a:pt x="3576" y="1"/>
                    <a:pt x="3490" y="86"/>
                    <a:pt x="3396" y="228"/>
                  </a:cubicBezTo>
                  <a:cubicBezTo>
                    <a:pt x="3291" y="382"/>
                    <a:pt x="3334" y="597"/>
                    <a:pt x="3259" y="728"/>
                  </a:cubicBezTo>
                  <a:cubicBezTo>
                    <a:pt x="3151" y="914"/>
                    <a:pt x="2893" y="1093"/>
                    <a:pt x="3001" y="1358"/>
                  </a:cubicBezTo>
                  <a:cubicBezTo>
                    <a:pt x="2763" y="1456"/>
                    <a:pt x="2857" y="1586"/>
                    <a:pt x="2795" y="1746"/>
                  </a:cubicBezTo>
                  <a:cubicBezTo>
                    <a:pt x="2748" y="1875"/>
                    <a:pt x="2510" y="2014"/>
                    <a:pt x="2579" y="2168"/>
                  </a:cubicBezTo>
                  <a:lnTo>
                    <a:pt x="2579" y="2168"/>
                  </a:lnTo>
                  <a:cubicBezTo>
                    <a:pt x="2472" y="2025"/>
                    <a:pt x="2346" y="1965"/>
                    <a:pt x="2217" y="1965"/>
                  </a:cubicBezTo>
                  <a:cubicBezTo>
                    <a:pt x="1872" y="1965"/>
                    <a:pt x="1511" y="2394"/>
                    <a:pt x="1460" y="2765"/>
                  </a:cubicBezTo>
                  <a:cubicBezTo>
                    <a:pt x="1238" y="2673"/>
                    <a:pt x="1114" y="2575"/>
                    <a:pt x="984" y="2572"/>
                  </a:cubicBezTo>
                  <a:cubicBezTo>
                    <a:pt x="981" y="2572"/>
                    <a:pt x="979" y="2572"/>
                    <a:pt x="976" y="2572"/>
                  </a:cubicBezTo>
                  <a:cubicBezTo>
                    <a:pt x="682" y="2572"/>
                    <a:pt x="414" y="2770"/>
                    <a:pt x="249" y="3003"/>
                  </a:cubicBezTo>
                  <a:cubicBezTo>
                    <a:pt x="187" y="3092"/>
                    <a:pt x="0" y="3573"/>
                    <a:pt x="225" y="3573"/>
                  </a:cubicBezTo>
                  <a:cubicBezTo>
                    <a:pt x="247" y="3573"/>
                    <a:pt x="274" y="3568"/>
                    <a:pt x="305" y="3558"/>
                  </a:cubicBezTo>
                  <a:lnTo>
                    <a:pt x="305" y="3558"/>
                  </a:lnTo>
                  <a:cubicBezTo>
                    <a:pt x="132" y="3949"/>
                    <a:pt x="486" y="4548"/>
                    <a:pt x="894" y="4548"/>
                  </a:cubicBezTo>
                  <a:cubicBezTo>
                    <a:pt x="994" y="4548"/>
                    <a:pt x="1097" y="4513"/>
                    <a:pt x="1196" y="4429"/>
                  </a:cubicBezTo>
                  <a:cubicBezTo>
                    <a:pt x="1299" y="4561"/>
                    <a:pt x="1401" y="4679"/>
                    <a:pt x="1524" y="4679"/>
                  </a:cubicBezTo>
                  <a:cubicBezTo>
                    <a:pt x="1584" y="4679"/>
                    <a:pt x="1649" y="4651"/>
                    <a:pt x="1721" y="4583"/>
                  </a:cubicBezTo>
                  <a:cubicBezTo>
                    <a:pt x="1721" y="4677"/>
                    <a:pt x="1799" y="4734"/>
                    <a:pt x="1883" y="4734"/>
                  </a:cubicBezTo>
                  <a:cubicBezTo>
                    <a:pt x="1921" y="4734"/>
                    <a:pt x="1961" y="4722"/>
                    <a:pt x="1996" y="4697"/>
                  </a:cubicBezTo>
                  <a:cubicBezTo>
                    <a:pt x="2090" y="4837"/>
                    <a:pt x="2146" y="5007"/>
                    <a:pt x="2266" y="5138"/>
                  </a:cubicBezTo>
                  <a:cubicBezTo>
                    <a:pt x="2345" y="5124"/>
                    <a:pt x="2400" y="5062"/>
                    <a:pt x="2426" y="4987"/>
                  </a:cubicBezTo>
                  <a:cubicBezTo>
                    <a:pt x="2635" y="5216"/>
                    <a:pt x="2785" y="5444"/>
                    <a:pt x="3069" y="5608"/>
                  </a:cubicBezTo>
                  <a:cubicBezTo>
                    <a:pt x="3249" y="5711"/>
                    <a:pt x="3407" y="5759"/>
                    <a:pt x="3551" y="5759"/>
                  </a:cubicBezTo>
                  <a:cubicBezTo>
                    <a:pt x="3834" y="5759"/>
                    <a:pt x="4063" y="5577"/>
                    <a:pt x="4303" y="5281"/>
                  </a:cubicBezTo>
                  <a:cubicBezTo>
                    <a:pt x="4537" y="4996"/>
                    <a:pt x="4828" y="4294"/>
                    <a:pt x="4287" y="4171"/>
                  </a:cubicBezTo>
                  <a:lnTo>
                    <a:pt x="4287" y="4171"/>
                  </a:lnTo>
                  <a:cubicBezTo>
                    <a:pt x="4295" y="4172"/>
                    <a:pt x="4303" y="4172"/>
                    <a:pt x="4310" y="4172"/>
                  </a:cubicBezTo>
                  <a:cubicBezTo>
                    <a:pt x="4453" y="4172"/>
                    <a:pt x="4470" y="3984"/>
                    <a:pt x="4606" y="3984"/>
                  </a:cubicBezTo>
                  <a:cubicBezTo>
                    <a:pt x="4626" y="3984"/>
                    <a:pt x="4649" y="3989"/>
                    <a:pt x="4675" y="3998"/>
                  </a:cubicBezTo>
                  <a:cubicBezTo>
                    <a:pt x="4796" y="4042"/>
                    <a:pt x="4799" y="4169"/>
                    <a:pt x="4946" y="4169"/>
                  </a:cubicBezTo>
                  <a:cubicBezTo>
                    <a:pt x="4954" y="4169"/>
                    <a:pt x="4963" y="4169"/>
                    <a:pt x="4972" y="4168"/>
                  </a:cubicBezTo>
                  <a:cubicBezTo>
                    <a:pt x="5162" y="4149"/>
                    <a:pt x="5312" y="3907"/>
                    <a:pt x="5517" y="3865"/>
                  </a:cubicBezTo>
                  <a:cubicBezTo>
                    <a:pt x="5935" y="3780"/>
                    <a:pt x="6288" y="3773"/>
                    <a:pt x="6581" y="3388"/>
                  </a:cubicBezTo>
                  <a:cubicBezTo>
                    <a:pt x="6826" y="3068"/>
                    <a:pt x="6921" y="2556"/>
                    <a:pt x="6830" y="2171"/>
                  </a:cubicBezTo>
                  <a:cubicBezTo>
                    <a:pt x="6754" y="1847"/>
                    <a:pt x="6585" y="1691"/>
                    <a:pt x="6265" y="1639"/>
                  </a:cubicBezTo>
                  <a:cubicBezTo>
                    <a:pt x="6386" y="1394"/>
                    <a:pt x="6363" y="1253"/>
                    <a:pt x="6040" y="1204"/>
                  </a:cubicBezTo>
                  <a:cubicBezTo>
                    <a:pt x="6013" y="1201"/>
                    <a:pt x="5986" y="1199"/>
                    <a:pt x="5961" y="1199"/>
                  </a:cubicBezTo>
                  <a:cubicBezTo>
                    <a:pt x="5943" y="1199"/>
                    <a:pt x="5925" y="1200"/>
                    <a:pt x="5909" y="1201"/>
                  </a:cubicBezTo>
                  <a:cubicBezTo>
                    <a:pt x="6252" y="676"/>
                    <a:pt x="5455" y="176"/>
                    <a:pt x="4900" y="85"/>
                  </a:cubicBezTo>
                  <a:cubicBezTo>
                    <a:pt x="4835" y="73"/>
                    <a:pt x="4765" y="63"/>
                    <a:pt x="4696" y="63"/>
                  </a:cubicBezTo>
                  <a:cubicBezTo>
                    <a:pt x="4627" y="63"/>
                    <a:pt x="4559" y="73"/>
                    <a:pt x="4499" y="104"/>
                  </a:cubicBezTo>
                  <a:cubicBezTo>
                    <a:pt x="4453" y="127"/>
                    <a:pt x="4391" y="215"/>
                    <a:pt x="4355" y="228"/>
                  </a:cubicBezTo>
                  <a:cubicBezTo>
                    <a:pt x="4292" y="245"/>
                    <a:pt x="4291" y="261"/>
                    <a:pt x="4276" y="261"/>
                  </a:cubicBezTo>
                  <a:cubicBezTo>
                    <a:pt x="4264" y="261"/>
                    <a:pt x="4244" y="252"/>
                    <a:pt x="4182" y="228"/>
                  </a:cubicBezTo>
                  <a:cubicBezTo>
                    <a:pt x="4032" y="176"/>
                    <a:pt x="3996" y="36"/>
                    <a:pt x="3810" y="7"/>
                  </a:cubicBezTo>
                  <a:cubicBezTo>
                    <a:pt x="3784" y="3"/>
                    <a:pt x="3759" y="1"/>
                    <a:pt x="3735" y="1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44"/>
            <p:cNvSpPr/>
            <p:nvPr/>
          </p:nvSpPr>
          <p:spPr>
            <a:xfrm>
              <a:off x="2853416" y="1799400"/>
              <a:ext cx="311112" cy="252643"/>
            </a:xfrm>
            <a:custGeom>
              <a:rect b="b" l="l" r="r" t="t"/>
              <a:pathLst>
                <a:path extrusionOk="0" h="5250" w="6465">
                  <a:moveTo>
                    <a:pt x="2478" y="0"/>
                  </a:moveTo>
                  <a:cubicBezTo>
                    <a:pt x="2239" y="0"/>
                    <a:pt x="2006" y="92"/>
                    <a:pt x="1788" y="312"/>
                  </a:cubicBezTo>
                  <a:cubicBezTo>
                    <a:pt x="1272" y="834"/>
                    <a:pt x="1337" y="2025"/>
                    <a:pt x="2140" y="2270"/>
                  </a:cubicBezTo>
                  <a:cubicBezTo>
                    <a:pt x="2007" y="2404"/>
                    <a:pt x="2020" y="2567"/>
                    <a:pt x="2202" y="2649"/>
                  </a:cubicBezTo>
                  <a:cubicBezTo>
                    <a:pt x="2055" y="2685"/>
                    <a:pt x="1922" y="2750"/>
                    <a:pt x="1837" y="2861"/>
                  </a:cubicBezTo>
                  <a:cubicBezTo>
                    <a:pt x="1810" y="2740"/>
                    <a:pt x="1727" y="2688"/>
                    <a:pt x="1610" y="2688"/>
                  </a:cubicBezTo>
                  <a:cubicBezTo>
                    <a:pt x="1110" y="2688"/>
                    <a:pt x="0" y="3635"/>
                    <a:pt x="104" y="4167"/>
                  </a:cubicBezTo>
                  <a:cubicBezTo>
                    <a:pt x="200" y="4662"/>
                    <a:pt x="802" y="4957"/>
                    <a:pt x="1348" y="4957"/>
                  </a:cubicBezTo>
                  <a:cubicBezTo>
                    <a:pt x="1618" y="4957"/>
                    <a:pt x="1875" y="4885"/>
                    <a:pt x="2049" y="4728"/>
                  </a:cubicBezTo>
                  <a:cubicBezTo>
                    <a:pt x="2103" y="5109"/>
                    <a:pt x="2324" y="5249"/>
                    <a:pt x="2590" y="5249"/>
                  </a:cubicBezTo>
                  <a:cubicBezTo>
                    <a:pt x="2982" y="5249"/>
                    <a:pt x="3472" y="4946"/>
                    <a:pt x="3674" y="4666"/>
                  </a:cubicBezTo>
                  <a:cubicBezTo>
                    <a:pt x="3740" y="4894"/>
                    <a:pt x="3939" y="5133"/>
                    <a:pt x="4141" y="5191"/>
                  </a:cubicBezTo>
                  <a:cubicBezTo>
                    <a:pt x="4197" y="5208"/>
                    <a:pt x="4254" y="5215"/>
                    <a:pt x="4312" y="5215"/>
                  </a:cubicBezTo>
                  <a:cubicBezTo>
                    <a:pt x="4425" y="5215"/>
                    <a:pt x="4540" y="5186"/>
                    <a:pt x="4650" y="5136"/>
                  </a:cubicBezTo>
                  <a:cubicBezTo>
                    <a:pt x="4778" y="5214"/>
                    <a:pt x="4920" y="5248"/>
                    <a:pt x="5063" y="5248"/>
                  </a:cubicBezTo>
                  <a:cubicBezTo>
                    <a:pt x="5656" y="5248"/>
                    <a:pt x="6273" y="4663"/>
                    <a:pt x="5966" y="4180"/>
                  </a:cubicBezTo>
                  <a:cubicBezTo>
                    <a:pt x="6265" y="4120"/>
                    <a:pt x="6464" y="3289"/>
                    <a:pt x="5994" y="3289"/>
                  </a:cubicBezTo>
                  <a:cubicBezTo>
                    <a:pt x="5945" y="3289"/>
                    <a:pt x="5889" y="3298"/>
                    <a:pt x="5825" y="3318"/>
                  </a:cubicBezTo>
                  <a:cubicBezTo>
                    <a:pt x="6015" y="3060"/>
                    <a:pt x="6420" y="2734"/>
                    <a:pt x="6168" y="2329"/>
                  </a:cubicBezTo>
                  <a:cubicBezTo>
                    <a:pt x="6089" y="2202"/>
                    <a:pt x="5772" y="1893"/>
                    <a:pt x="5499" y="1893"/>
                  </a:cubicBezTo>
                  <a:cubicBezTo>
                    <a:pt x="5342" y="1893"/>
                    <a:pt x="5199" y="1995"/>
                    <a:pt x="5124" y="2293"/>
                  </a:cubicBezTo>
                  <a:cubicBezTo>
                    <a:pt x="4760" y="1892"/>
                    <a:pt x="3563" y="0"/>
                    <a:pt x="24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44"/>
            <p:cNvSpPr/>
            <p:nvPr/>
          </p:nvSpPr>
          <p:spPr>
            <a:xfrm>
              <a:off x="3173471" y="1832026"/>
              <a:ext cx="308513" cy="171605"/>
            </a:xfrm>
            <a:custGeom>
              <a:rect b="b" l="l" r="r" t="t"/>
              <a:pathLst>
                <a:path extrusionOk="0" h="3566" w="6411">
                  <a:moveTo>
                    <a:pt x="2750" y="1"/>
                  </a:moveTo>
                  <a:cubicBezTo>
                    <a:pt x="2576" y="1"/>
                    <a:pt x="2482" y="160"/>
                    <a:pt x="2380" y="349"/>
                  </a:cubicBezTo>
                  <a:cubicBezTo>
                    <a:pt x="2234" y="242"/>
                    <a:pt x="2054" y="205"/>
                    <a:pt x="1875" y="205"/>
                  </a:cubicBezTo>
                  <a:cubicBezTo>
                    <a:pt x="1715" y="205"/>
                    <a:pt x="1556" y="235"/>
                    <a:pt x="1423" y="270"/>
                  </a:cubicBezTo>
                  <a:cubicBezTo>
                    <a:pt x="1325" y="296"/>
                    <a:pt x="451" y="665"/>
                    <a:pt x="813" y="916"/>
                  </a:cubicBezTo>
                  <a:cubicBezTo>
                    <a:pt x="741" y="906"/>
                    <a:pt x="683" y="893"/>
                    <a:pt x="635" y="893"/>
                  </a:cubicBezTo>
                  <a:cubicBezTo>
                    <a:pt x="557" y="893"/>
                    <a:pt x="505" y="926"/>
                    <a:pt x="460" y="1057"/>
                  </a:cubicBezTo>
                  <a:cubicBezTo>
                    <a:pt x="421" y="1181"/>
                    <a:pt x="408" y="1569"/>
                    <a:pt x="558" y="1605"/>
                  </a:cubicBezTo>
                  <a:cubicBezTo>
                    <a:pt x="317" y="1635"/>
                    <a:pt x="271" y="1847"/>
                    <a:pt x="454" y="2059"/>
                  </a:cubicBezTo>
                  <a:cubicBezTo>
                    <a:pt x="431" y="2040"/>
                    <a:pt x="408" y="2031"/>
                    <a:pt x="385" y="2031"/>
                  </a:cubicBezTo>
                  <a:cubicBezTo>
                    <a:pt x="212" y="2031"/>
                    <a:pt x="38" y="2517"/>
                    <a:pt x="30" y="2620"/>
                  </a:cubicBezTo>
                  <a:cubicBezTo>
                    <a:pt x="0" y="2966"/>
                    <a:pt x="105" y="3423"/>
                    <a:pt x="438" y="3521"/>
                  </a:cubicBezTo>
                  <a:cubicBezTo>
                    <a:pt x="478" y="3533"/>
                    <a:pt x="524" y="3539"/>
                    <a:pt x="572" y="3539"/>
                  </a:cubicBezTo>
                  <a:cubicBezTo>
                    <a:pt x="707" y="3539"/>
                    <a:pt x="865" y="3496"/>
                    <a:pt x="999" y="3436"/>
                  </a:cubicBezTo>
                  <a:cubicBezTo>
                    <a:pt x="1115" y="3523"/>
                    <a:pt x="1231" y="3561"/>
                    <a:pt x="1340" y="3561"/>
                  </a:cubicBezTo>
                  <a:cubicBezTo>
                    <a:pt x="1546" y="3561"/>
                    <a:pt x="1728" y="3426"/>
                    <a:pt x="1848" y="3234"/>
                  </a:cubicBezTo>
                  <a:cubicBezTo>
                    <a:pt x="1945" y="3076"/>
                    <a:pt x="2230" y="2856"/>
                    <a:pt x="2467" y="2856"/>
                  </a:cubicBezTo>
                  <a:cubicBezTo>
                    <a:pt x="2597" y="2856"/>
                    <a:pt x="2713" y="2923"/>
                    <a:pt x="2775" y="3103"/>
                  </a:cubicBezTo>
                  <a:cubicBezTo>
                    <a:pt x="2794" y="3159"/>
                    <a:pt x="2726" y="3178"/>
                    <a:pt x="2732" y="3218"/>
                  </a:cubicBezTo>
                  <a:cubicBezTo>
                    <a:pt x="2758" y="3325"/>
                    <a:pt x="2869" y="3433"/>
                    <a:pt x="2951" y="3485"/>
                  </a:cubicBezTo>
                  <a:cubicBezTo>
                    <a:pt x="3043" y="3542"/>
                    <a:pt x="3122" y="3566"/>
                    <a:pt x="3190" y="3566"/>
                  </a:cubicBezTo>
                  <a:cubicBezTo>
                    <a:pt x="3394" y="3566"/>
                    <a:pt x="3503" y="3350"/>
                    <a:pt x="3604" y="3143"/>
                  </a:cubicBezTo>
                  <a:cubicBezTo>
                    <a:pt x="3713" y="3245"/>
                    <a:pt x="3789" y="3288"/>
                    <a:pt x="3850" y="3288"/>
                  </a:cubicBezTo>
                  <a:cubicBezTo>
                    <a:pt x="3947" y="3288"/>
                    <a:pt x="4004" y="3178"/>
                    <a:pt x="4090" y="3025"/>
                  </a:cubicBezTo>
                  <a:cubicBezTo>
                    <a:pt x="4190" y="3181"/>
                    <a:pt x="4328" y="3256"/>
                    <a:pt x="4454" y="3256"/>
                  </a:cubicBezTo>
                  <a:cubicBezTo>
                    <a:pt x="4613" y="3256"/>
                    <a:pt x="4751" y="3137"/>
                    <a:pt x="4766" y="2911"/>
                  </a:cubicBezTo>
                  <a:cubicBezTo>
                    <a:pt x="4790" y="3006"/>
                    <a:pt x="4894" y="3045"/>
                    <a:pt x="5028" y="3045"/>
                  </a:cubicBezTo>
                  <a:cubicBezTo>
                    <a:pt x="5337" y="3045"/>
                    <a:pt x="5806" y="2837"/>
                    <a:pt x="5833" y="2620"/>
                  </a:cubicBezTo>
                  <a:cubicBezTo>
                    <a:pt x="5863" y="2706"/>
                    <a:pt x="5930" y="2740"/>
                    <a:pt x="6001" y="2740"/>
                  </a:cubicBezTo>
                  <a:cubicBezTo>
                    <a:pt x="6045" y="2740"/>
                    <a:pt x="6091" y="2727"/>
                    <a:pt x="6130" y="2705"/>
                  </a:cubicBezTo>
                  <a:cubicBezTo>
                    <a:pt x="6411" y="2545"/>
                    <a:pt x="6391" y="1889"/>
                    <a:pt x="6261" y="1612"/>
                  </a:cubicBezTo>
                  <a:cubicBezTo>
                    <a:pt x="6087" y="1243"/>
                    <a:pt x="5668" y="961"/>
                    <a:pt x="5305" y="961"/>
                  </a:cubicBezTo>
                  <a:cubicBezTo>
                    <a:pt x="5218" y="961"/>
                    <a:pt x="5135" y="977"/>
                    <a:pt x="5060" y="1011"/>
                  </a:cubicBezTo>
                  <a:cubicBezTo>
                    <a:pt x="4896" y="1083"/>
                    <a:pt x="4717" y="1266"/>
                    <a:pt x="4762" y="1462"/>
                  </a:cubicBezTo>
                  <a:cubicBezTo>
                    <a:pt x="4732" y="1361"/>
                    <a:pt x="4638" y="1325"/>
                    <a:pt x="4530" y="1325"/>
                  </a:cubicBezTo>
                  <a:cubicBezTo>
                    <a:pt x="4383" y="1325"/>
                    <a:pt x="4212" y="1391"/>
                    <a:pt x="4142" y="1445"/>
                  </a:cubicBezTo>
                  <a:cubicBezTo>
                    <a:pt x="4171" y="1181"/>
                    <a:pt x="3861" y="632"/>
                    <a:pt x="3625" y="632"/>
                  </a:cubicBezTo>
                  <a:cubicBezTo>
                    <a:pt x="3567" y="632"/>
                    <a:pt x="3513" y="666"/>
                    <a:pt x="3470" y="747"/>
                  </a:cubicBezTo>
                  <a:cubicBezTo>
                    <a:pt x="3496" y="430"/>
                    <a:pt x="3134" y="127"/>
                    <a:pt x="2895" y="32"/>
                  </a:cubicBezTo>
                  <a:cubicBezTo>
                    <a:pt x="2841" y="11"/>
                    <a:pt x="2793" y="1"/>
                    <a:pt x="27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44"/>
            <p:cNvSpPr/>
            <p:nvPr/>
          </p:nvSpPr>
          <p:spPr>
            <a:xfrm>
              <a:off x="3099653" y="2097127"/>
              <a:ext cx="214915" cy="168862"/>
            </a:xfrm>
            <a:custGeom>
              <a:rect b="b" l="l" r="r" t="t"/>
              <a:pathLst>
                <a:path extrusionOk="0" h="3509" w="4466">
                  <a:moveTo>
                    <a:pt x="3229" y="0"/>
                  </a:moveTo>
                  <a:cubicBezTo>
                    <a:pt x="2457" y="0"/>
                    <a:pt x="1332" y="103"/>
                    <a:pt x="353" y="228"/>
                  </a:cubicBezTo>
                  <a:cubicBezTo>
                    <a:pt x="92" y="711"/>
                    <a:pt x="0" y="1244"/>
                    <a:pt x="131" y="1756"/>
                  </a:cubicBezTo>
                  <a:cubicBezTo>
                    <a:pt x="404" y="2830"/>
                    <a:pt x="1553" y="3509"/>
                    <a:pt x="2907" y="3509"/>
                  </a:cubicBezTo>
                  <a:cubicBezTo>
                    <a:pt x="3249" y="3509"/>
                    <a:pt x="3603" y="3466"/>
                    <a:pt x="3959" y="3375"/>
                  </a:cubicBezTo>
                  <a:cubicBezTo>
                    <a:pt x="4061" y="3349"/>
                    <a:pt x="4162" y="3319"/>
                    <a:pt x="4260" y="3287"/>
                  </a:cubicBezTo>
                  <a:cubicBezTo>
                    <a:pt x="4400" y="1998"/>
                    <a:pt x="4465" y="339"/>
                    <a:pt x="4106" y="111"/>
                  </a:cubicBezTo>
                  <a:cubicBezTo>
                    <a:pt x="3983" y="32"/>
                    <a:pt x="3662" y="0"/>
                    <a:pt x="3229" y="0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44"/>
            <p:cNvSpPr/>
            <p:nvPr/>
          </p:nvSpPr>
          <p:spPr>
            <a:xfrm>
              <a:off x="3015296" y="2118637"/>
              <a:ext cx="64436" cy="161066"/>
            </a:xfrm>
            <a:custGeom>
              <a:rect b="b" l="l" r="r" t="t"/>
              <a:pathLst>
                <a:path extrusionOk="0" h="3347" w="1339">
                  <a:moveTo>
                    <a:pt x="686" y="0"/>
                  </a:moveTo>
                  <a:cubicBezTo>
                    <a:pt x="330" y="69"/>
                    <a:pt x="95" y="131"/>
                    <a:pt x="72" y="176"/>
                  </a:cubicBezTo>
                  <a:cubicBezTo>
                    <a:pt x="0" y="320"/>
                    <a:pt x="304" y="2167"/>
                    <a:pt x="500" y="3320"/>
                  </a:cubicBezTo>
                  <a:cubicBezTo>
                    <a:pt x="552" y="3336"/>
                    <a:pt x="602" y="3346"/>
                    <a:pt x="652" y="3346"/>
                  </a:cubicBezTo>
                  <a:cubicBezTo>
                    <a:pt x="680" y="3346"/>
                    <a:pt x="708" y="3343"/>
                    <a:pt x="735" y="3336"/>
                  </a:cubicBezTo>
                  <a:cubicBezTo>
                    <a:pt x="1205" y="3215"/>
                    <a:pt x="1339" y="2151"/>
                    <a:pt x="1035" y="956"/>
                  </a:cubicBezTo>
                  <a:cubicBezTo>
                    <a:pt x="944" y="604"/>
                    <a:pt x="823" y="278"/>
                    <a:pt x="686" y="0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44"/>
            <p:cNvSpPr/>
            <p:nvPr/>
          </p:nvSpPr>
          <p:spPr>
            <a:xfrm>
              <a:off x="3173471" y="1851612"/>
              <a:ext cx="304615" cy="152019"/>
            </a:xfrm>
            <a:custGeom>
              <a:rect b="b" l="l" r="r" t="t"/>
              <a:pathLst>
                <a:path extrusionOk="0" h="3159" w="6330">
                  <a:moveTo>
                    <a:pt x="1117" y="0"/>
                  </a:moveTo>
                  <a:lnTo>
                    <a:pt x="1117" y="0"/>
                  </a:lnTo>
                  <a:cubicBezTo>
                    <a:pt x="859" y="137"/>
                    <a:pt x="578" y="346"/>
                    <a:pt x="813" y="509"/>
                  </a:cubicBezTo>
                  <a:cubicBezTo>
                    <a:pt x="741" y="499"/>
                    <a:pt x="683" y="486"/>
                    <a:pt x="635" y="486"/>
                  </a:cubicBezTo>
                  <a:cubicBezTo>
                    <a:pt x="557" y="486"/>
                    <a:pt x="505" y="519"/>
                    <a:pt x="460" y="650"/>
                  </a:cubicBezTo>
                  <a:cubicBezTo>
                    <a:pt x="421" y="774"/>
                    <a:pt x="408" y="1162"/>
                    <a:pt x="558" y="1198"/>
                  </a:cubicBezTo>
                  <a:cubicBezTo>
                    <a:pt x="317" y="1228"/>
                    <a:pt x="271" y="1440"/>
                    <a:pt x="454" y="1652"/>
                  </a:cubicBezTo>
                  <a:cubicBezTo>
                    <a:pt x="431" y="1633"/>
                    <a:pt x="408" y="1624"/>
                    <a:pt x="385" y="1624"/>
                  </a:cubicBezTo>
                  <a:cubicBezTo>
                    <a:pt x="212" y="1624"/>
                    <a:pt x="38" y="2110"/>
                    <a:pt x="30" y="2213"/>
                  </a:cubicBezTo>
                  <a:cubicBezTo>
                    <a:pt x="0" y="2559"/>
                    <a:pt x="105" y="3016"/>
                    <a:pt x="438" y="3114"/>
                  </a:cubicBezTo>
                  <a:cubicBezTo>
                    <a:pt x="478" y="3126"/>
                    <a:pt x="524" y="3132"/>
                    <a:pt x="572" y="3132"/>
                  </a:cubicBezTo>
                  <a:cubicBezTo>
                    <a:pt x="707" y="3132"/>
                    <a:pt x="865" y="3089"/>
                    <a:pt x="999" y="3029"/>
                  </a:cubicBezTo>
                  <a:cubicBezTo>
                    <a:pt x="1115" y="3116"/>
                    <a:pt x="1231" y="3154"/>
                    <a:pt x="1340" y="3154"/>
                  </a:cubicBezTo>
                  <a:cubicBezTo>
                    <a:pt x="1546" y="3154"/>
                    <a:pt x="1728" y="3019"/>
                    <a:pt x="1848" y="2827"/>
                  </a:cubicBezTo>
                  <a:cubicBezTo>
                    <a:pt x="1945" y="2669"/>
                    <a:pt x="2230" y="2449"/>
                    <a:pt x="2467" y="2449"/>
                  </a:cubicBezTo>
                  <a:cubicBezTo>
                    <a:pt x="2597" y="2449"/>
                    <a:pt x="2713" y="2516"/>
                    <a:pt x="2775" y="2696"/>
                  </a:cubicBezTo>
                  <a:cubicBezTo>
                    <a:pt x="2794" y="2752"/>
                    <a:pt x="2726" y="2771"/>
                    <a:pt x="2732" y="2811"/>
                  </a:cubicBezTo>
                  <a:cubicBezTo>
                    <a:pt x="2758" y="2918"/>
                    <a:pt x="2869" y="3026"/>
                    <a:pt x="2951" y="3078"/>
                  </a:cubicBezTo>
                  <a:cubicBezTo>
                    <a:pt x="3043" y="3135"/>
                    <a:pt x="3122" y="3159"/>
                    <a:pt x="3190" y="3159"/>
                  </a:cubicBezTo>
                  <a:cubicBezTo>
                    <a:pt x="3394" y="3159"/>
                    <a:pt x="3503" y="2943"/>
                    <a:pt x="3604" y="2736"/>
                  </a:cubicBezTo>
                  <a:cubicBezTo>
                    <a:pt x="3713" y="2838"/>
                    <a:pt x="3789" y="2881"/>
                    <a:pt x="3850" y="2881"/>
                  </a:cubicBezTo>
                  <a:cubicBezTo>
                    <a:pt x="3947" y="2881"/>
                    <a:pt x="4004" y="2771"/>
                    <a:pt x="4090" y="2618"/>
                  </a:cubicBezTo>
                  <a:cubicBezTo>
                    <a:pt x="4190" y="2774"/>
                    <a:pt x="4328" y="2849"/>
                    <a:pt x="4454" y="2849"/>
                  </a:cubicBezTo>
                  <a:cubicBezTo>
                    <a:pt x="4613" y="2849"/>
                    <a:pt x="4751" y="2730"/>
                    <a:pt x="4766" y="2504"/>
                  </a:cubicBezTo>
                  <a:cubicBezTo>
                    <a:pt x="4790" y="2599"/>
                    <a:pt x="4894" y="2638"/>
                    <a:pt x="5028" y="2638"/>
                  </a:cubicBezTo>
                  <a:cubicBezTo>
                    <a:pt x="5337" y="2638"/>
                    <a:pt x="5806" y="2430"/>
                    <a:pt x="5833" y="2213"/>
                  </a:cubicBezTo>
                  <a:cubicBezTo>
                    <a:pt x="5863" y="2299"/>
                    <a:pt x="5930" y="2333"/>
                    <a:pt x="6001" y="2333"/>
                  </a:cubicBezTo>
                  <a:cubicBezTo>
                    <a:pt x="6045" y="2333"/>
                    <a:pt x="6091" y="2320"/>
                    <a:pt x="6130" y="2298"/>
                  </a:cubicBezTo>
                  <a:cubicBezTo>
                    <a:pt x="6238" y="2236"/>
                    <a:pt x="6300" y="2106"/>
                    <a:pt x="6329" y="1949"/>
                  </a:cubicBezTo>
                  <a:lnTo>
                    <a:pt x="6329" y="1949"/>
                  </a:lnTo>
                  <a:cubicBezTo>
                    <a:pt x="6189" y="2024"/>
                    <a:pt x="6055" y="2076"/>
                    <a:pt x="6022" y="2086"/>
                  </a:cubicBezTo>
                  <a:cubicBezTo>
                    <a:pt x="5889" y="2123"/>
                    <a:pt x="5728" y="2154"/>
                    <a:pt x="5567" y="2154"/>
                  </a:cubicBezTo>
                  <a:cubicBezTo>
                    <a:pt x="5390" y="2154"/>
                    <a:pt x="5211" y="2117"/>
                    <a:pt x="5066" y="2011"/>
                  </a:cubicBezTo>
                  <a:cubicBezTo>
                    <a:pt x="4964" y="2199"/>
                    <a:pt x="4870" y="2359"/>
                    <a:pt x="4694" y="2359"/>
                  </a:cubicBezTo>
                  <a:cubicBezTo>
                    <a:pt x="4650" y="2359"/>
                    <a:pt x="4602" y="2349"/>
                    <a:pt x="4547" y="2328"/>
                  </a:cubicBezTo>
                  <a:cubicBezTo>
                    <a:pt x="4309" y="2233"/>
                    <a:pt x="3950" y="1926"/>
                    <a:pt x="3973" y="1609"/>
                  </a:cubicBezTo>
                  <a:lnTo>
                    <a:pt x="3973" y="1609"/>
                  </a:lnTo>
                  <a:cubicBezTo>
                    <a:pt x="3930" y="1691"/>
                    <a:pt x="3877" y="1725"/>
                    <a:pt x="3818" y="1725"/>
                  </a:cubicBezTo>
                  <a:cubicBezTo>
                    <a:pt x="3585" y="1725"/>
                    <a:pt x="3275" y="1175"/>
                    <a:pt x="3303" y="914"/>
                  </a:cubicBezTo>
                  <a:lnTo>
                    <a:pt x="3303" y="914"/>
                  </a:lnTo>
                  <a:cubicBezTo>
                    <a:pt x="3234" y="969"/>
                    <a:pt x="3064" y="1034"/>
                    <a:pt x="2917" y="1034"/>
                  </a:cubicBezTo>
                  <a:cubicBezTo>
                    <a:pt x="2808" y="1034"/>
                    <a:pt x="2712" y="998"/>
                    <a:pt x="2680" y="895"/>
                  </a:cubicBezTo>
                  <a:lnTo>
                    <a:pt x="2680" y="895"/>
                  </a:lnTo>
                  <a:cubicBezTo>
                    <a:pt x="2729" y="1090"/>
                    <a:pt x="2549" y="1273"/>
                    <a:pt x="2386" y="1348"/>
                  </a:cubicBezTo>
                  <a:cubicBezTo>
                    <a:pt x="2310" y="1382"/>
                    <a:pt x="2227" y="1398"/>
                    <a:pt x="2141" y="1398"/>
                  </a:cubicBezTo>
                  <a:cubicBezTo>
                    <a:pt x="1777" y="1398"/>
                    <a:pt x="1357" y="1117"/>
                    <a:pt x="1185" y="744"/>
                  </a:cubicBezTo>
                  <a:cubicBezTo>
                    <a:pt x="1103" y="575"/>
                    <a:pt x="1064" y="255"/>
                    <a:pt x="1117" y="0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44"/>
            <p:cNvSpPr/>
            <p:nvPr/>
          </p:nvSpPr>
          <p:spPr>
            <a:xfrm>
              <a:off x="3088488" y="1724716"/>
              <a:ext cx="208467" cy="144223"/>
            </a:xfrm>
            <a:custGeom>
              <a:rect b="b" l="l" r="r" t="t"/>
              <a:pathLst>
                <a:path extrusionOk="0" h="2997" w="4332">
                  <a:moveTo>
                    <a:pt x="1704" y="1"/>
                  </a:moveTo>
                  <a:cubicBezTo>
                    <a:pt x="1545" y="1"/>
                    <a:pt x="1459" y="86"/>
                    <a:pt x="1365" y="228"/>
                  </a:cubicBezTo>
                  <a:cubicBezTo>
                    <a:pt x="1260" y="382"/>
                    <a:pt x="1303" y="597"/>
                    <a:pt x="1228" y="728"/>
                  </a:cubicBezTo>
                  <a:cubicBezTo>
                    <a:pt x="1120" y="914"/>
                    <a:pt x="862" y="1093"/>
                    <a:pt x="970" y="1358"/>
                  </a:cubicBezTo>
                  <a:cubicBezTo>
                    <a:pt x="732" y="1456"/>
                    <a:pt x="826" y="1586"/>
                    <a:pt x="764" y="1746"/>
                  </a:cubicBezTo>
                  <a:cubicBezTo>
                    <a:pt x="715" y="1880"/>
                    <a:pt x="464" y="2027"/>
                    <a:pt x="559" y="2187"/>
                  </a:cubicBezTo>
                  <a:cubicBezTo>
                    <a:pt x="449" y="2033"/>
                    <a:pt x="318" y="1969"/>
                    <a:pt x="185" y="1969"/>
                  </a:cubicBezTo>
                  <a:cubicBezTo>
                    <a:pt x="123" y="1969"/>
                    <a:pt x="61" y="1983"/>
                    <a:pt x="0" y="2007"/>
                  </a:cubicBezTo>
                  <a:cubicBezTo>
                    <a:pt x="157" y="2220"/>
                    <a:pt x="379" y="2412"/>
                    <a:pt x="588" y="2523"/>
                  </a:cubicBezTo>
                  <a:cubicBezTo>
                    <a:pt x="688" y="2580"/>
                    <a:pt x="806" y="2638"/>
                    <a:pt x="924" y="2638"/>
                  </a:cubicBezTo>
                  <a:cubicBezTo>
                    <a:pt x="940" y="2638"/>
                    <a:pt x="957" y="2636"/>
                    <a:pt x="973" y="2634"/>
                  </a:cubicBezTo>
                  <a:cubicBezTo>
                    <a:pt x="1025" y="2628"/>
                    <a:pt x="1110" y="2562"/>
                    <a:pt x="1149" y="2562"/>
                  </a:cubicBezTo>
                  <a:cubicBezTo>
                    <a:pt x="1157" y="2563"/>
                    <a:pt x="1164" y="2563"/>
                    <a:pt x="1170" y="2563"/>
                  </a:cubicBezTo>
                  <a:cubicBezTo>
                    <a:pt x="1208" y="2563"/>
                    <a:pt x="1219" y="2556"/>
                    <a:pt x="1229" y="2556"/>
                  </a:cubicBezTo>
                  <a:cubicBezTo>
                    <a:pt x="1241" y="2556"/>
                    <a:pt x="1253" y="2567"/>
                    <a:pt x="1316" y="2618"/>
                  </a:cubicBezTo>
                  <a:cubicBezTo>
                    <a:pt x="1440" y="2716"/>
                    <a:pt x="1427" y="2863"/>
                    <a:pt x="1593" y="2947"/>
                  </a:cubicBezTo>
                  <a:cubicBezTo>
                    <a:pt x="1661" y="2981"/>
                    <a:pt x="1719" y="2996"/>
                    <a:pt x="1774" y="2996"/>
                  </a:cubicBezTo>
                  <a:cubicBezTo>
                    <a:pt x="1873" y="2996"/>
                    <a:pt x="1959" y="2947"/>
                    <a:pt x="2060" y="2869"/>
                  </a:cubicBezTo>
                  <a:cubicBezTo>
                    <a:pt x="2204" y="2758"/>
                    <a:pt x="2236" y="2543"/>
                    <a:pt x="2351" y="2441"/>
                  </a:cubicBezTo>
                  <a:cubicBezTo>
                    <a:pt x="2510" y="2298"/>
                    <a:pt x="2811" y="2213"/>
                    <a:pt x="2794" y="1929"/>
                  </a:cubicBezTo>
                  <a:cubicBezTo>
                    <a:pt x="3052" y="1913"/>
                    <a:pt x="3007" y="1759"/>
                    <a:pt x="3114" y="1625"/>
                  </a:cubicBezTo>
                  <a:cubicBezTo>
                    <a:pt x="3202" y="1514"/>
                    <a:pt x="3490" y="1459"/>
                    <a:pt x="3450" y="1276"/>
                  </a:cubicBezTo>
                  <a:lnTo>
                    <a:pt x="3450" y="1276"/>
                  </a:lnTo>
                  <a:cubicBezTo>
                    <a:pt x="3525" y="1526"/>
                    <a:pt x="3694" y="1626"/>
                    <a:pt x="3887" y="1626"/>
                  </a:cubicBezTo>
                  <a:cubicBezTo>
                    <a:pt x="4016" y="1626"/>
                    <a:pt x="4157" y="1581"/>
                    <a:pt x="4286" y="1508"/>
                  </a:cubicBezTo>
                  <a:cubicBezTo>
                    <a:pt x="4332" y="1341"/>
                    <a:pt x="4270" y="1244"/>
                    <a:pt x="4009" y="1204"/>
                  </a:cubicBezTo>
                  <a:cubicBezTo>
                    <a:pt x="3982" y="1201"/>
                    <a:pt x="3955" y="1199"/>
                    <a:pt x="3930" y="1199"/>
                  </a:cubicBezTo>
                  <a:cubicBezTo>
                    <a:pt x="3912" y="1199"/>
                    <a:pt x="3894" y="1200"/>
                    <a:pt x="3878" y="1201"/>
                  </a:cubicBezTo>
                  <a:cubicBezTo>
                    <a:pt x="4221" y="676"/>
                    <a:pt x="3424" y="176"/>
                    <a:pt x="2869" y="85"/>
                  </a:cubicBezTo>
                  <a:cubicBezTo>
                    <a:pt x="2804" y="73"/>
                    <a:pt x="2734" y="63"/>
                    <a:pt x="2665" y="63"/>
                  </a:cubicBezTo>
                  <a:cubicBezTo>
                    <a:pt x="2596" y="63"/>
                    <a:pt x="2528" y="73"/>
                    <a:pt x="2468" y="104"/>
                  </a:cubicBezTo>
                  <a:cubicBezTo>
                    <a:pt x="2422" y="127"/>
                    <a:pt x="2360" y="215"/>
                    <a:pt x="2324" y="228"/>
                  </a:cubicBezTo>
                  <a:cubicBezTo>
                    <a:pt x="2261" y="245"/>
                    <a:pt x="2260" y="261"/>
                    <a:pt x="2245" y="261"/>
                  </a:cubicBezTo>
                  <a:cubicBezTo>
                    <a:pt x="2233" y="261"/>
                    <a:pt x="2213" y="252"/>
                    <a:pt x="2151" y="228"/>
                  </a:cubicBezTo>
                  <a:cubicBezTo>
                    <a:pt x="2001" y="176"/>
                    <a:pt x="1965" y="36"/>
                    <a:pt x="1779" y="7"/>
                  </a:cubicBezTo>
                  <a:cubicBezTo>
                    <a:pt x="1753" y="3"/>
                    <a:pt x="1728" y="1"/>
                    <a:pt x="17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44"/>
            <p:cNvSpPr/>
            <p:nvPr/>
          </p:nvSpPr>
          <p:spPr>
            <a:xfrm>
              <a:off x="2853416" y="1861477"/>
              <a:ext cx="301921" cy="190565"/>
            </a:xfrm>
            <a:custGeom>
              <a:rect b="b" l="l" r="r" t="t"/>
              <a:pathLst>
                <a:path extrusionOk="0" h="3960" w="6274">
                  <a:moveTo>
                    <a:pt x="1461" y="1"/>
                  </a:moveTo>
                  <a:cubicBezTo>
                    <a:pt x="1488" y="432"/>
                    <a:pt x="1703" y="846"/>
                    <a:pt x="2140" y="980"/>
                  </a:cubicBezTo>
                  <a:cubicBezTo>
                    <a:pt x="2007" y="1114"/>
                    <a:pt x="2020" y="1277"/>
                    <a:pt x="2202" y="1359"/>
                  </a:cubicBezTo>
                  <a:cubicBezTo>
                    <a:pt x="2055" y="1395"/>
                    <a:pt x="1922" y="1460"/>
                    <a:pt x="1837" y="1571"/>
                  </a:cubicBezTo>
                  <a:cubicBezTo>
                    <a:pt x="1810" y="1450"/>
                    <a:pt x="1727" y="1398"/>
                    <a:pt x="1610" y="1398"/>
                  </a:cubicBezTo>
                  <a:cubicBezTo>
                    <a:pt x="1110" y="1398"/>
                    <a:pt x="0" y="2345"/>
                    <a:pt x="104" y="2877"/>
                  </a:cubicBezTo>
                  <a:cubicBezTo>
                    <a:pt x="200" y="3372"/>
                    <a:pt x="802" y="3667"/>
                    <a:pt x="1348" y="3667"/>
                  </a:cubicBezTo>
                  <a:cubicBezTo>
                    <a:pt x="1618" y="3667"/>
                    <a:pt x="1875" y="3595"/>
                    <a:pt x="2049" y="3438"/>
                  </a:cubicBezTo>
                  <a:cubicBezTo>
                    <a:pt x="2103" y="3819"/>
                    <a:pt x="2324" y="3959"/>
                    <a:pt x="2590" y="3959"/>
                  </a:cubicBezTo>
                  <a:cubicBezTo>
                    <a:pt x="2982" y="3959"/>
                    <a:pt x="3472" y="3656"/>
                    <a:pt x="3674" y="3376"/>
                  </a:cubicBezTo>
                  <a:cubicBezTo>
                    <a:pt x="3740" y="3604"/>
                    <a:pt x="3939" y="3843"/>
                    <a:pt x="4141" y="3901"/>
                  </a:cubicBezTo>
                  <a:cubicBezTo>
                    <a:pt x="4197" y="3918"/>
                    <a:pt x="4254" y="3925"/>
                    <a:pt x="4312" y="3925"/>
                  </a:cubicBezTo>
                  <a:cubicBezTo>
                    <a:pt x="4425" y="3925"/>
                    <a:pt x="4540" y="3896"/>
                    <a:pt x="4650" y="3846"/>
                  </a:cubicBezTo>
                  <a:cubicBezTo>
                    <a:pt x="4778" y="3924"/>
                    <a:pt x="4920" y="3958"/>
                    <a:pt x="5063" y="3958"/>
                  </a:cubicBezTo>
                  <a:cubicBezTo>
                    <a:pt x="5656" y="3958"/>
                    <a:pt x="6273" y="3373"/>
                    <a:pt x="5966" y="2890"/>
                  </a:cubicBezTo>
                  <a:cubicBezTo>
                    <a:pt x="6103" y="2863"/>
                    <a:pt x="6217" y="2671"/>
                    <a:pt x="6260" y="2472"/>
                  </a:cubicBezTo>
                  <a:lnTo>
                    <a:pt x="6260" y="2472"/>
                  </a:lnTo>
                  <a:cubicBezTo>
                    <a:pt x="6219" y="2484"/>
                    <a:pt x="6180" y="2490"/>
                    <a:pt x="6145" y="2490"/>
                  </a:cubicBezTo>
                  <a:cubicBezTo>
                    <a:pt x="6111" y="2490"/>
                    <a:pt x="6081" y="2484"/>
                    <a:pt x="6054" y="2472"/>
                  </a:cubicBezTo>
                  <a:cubicBezTo>
                    <a:pt x="6033" y="2829"/>
                    <a:pt x="5697" y="3008"/>
                    <a:pt x="5330" y="3008"/>
                  </a:cubicBezTo>
                  <a:cubicBezTo>
                    <a:pt x="4967" y="3008"/>
                    <a:pt x="4575" y="2832"/>
                    <a:pt x="4428" y="2482"/>
                  </a:cubicBezTo>
                  <a:cubicBezTo>
                    <a:pt x="4249" y="2446"/>
                    <a:pt x="4086" y="2364"/>
                    <a:pt x="3981" y="2230"/>
                  </a:cubicBezTo>
                  <a:cubicBezTo>
                    <a:pt x="3851" y="2061"/>
                    <a:pt x="3828" y="1754"/>
                    <a:pt x="3909" y="1528"/>
                  </a:cubicBezTo>
                  <a:lnTo>
                    <a:pt x="3909" y="1528"/>
                  </a:lnTo>
                  <a:cubicBezTo>
                    <a:pt x="3796" y="1566"/>
                    <a:pt x="3652" y="1586"/>
                    <a:pt x="3499" y="1586"/>
                  </a:cubicBezTo>
                  <a:cubicBezTo>
                    <a:pt x="2916" y="1586"/>
                    <a:pt x="2206" y="1298"/>
                    <a:pt x="2555" y="631"/>
                  </a:cubicBezTo>
                  <a:lnTo>
                    <a:pt x="2555" y="631"/>
                  </a:lnTo>
                  <a:cubicBezTo>
                    <a:pt x="2531" y="633"/>
                    <a:pt x="2507" y="634"/>
                    <a:pt x="2482" y="634"/>
                  </a:cubicBezTo>
                  <a:cubicBezTo>
                    <a:pt x="2109" y="634"/>
                    <a:pt x="1703" y="359"/>
                    <a:pt x="1461" y="1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44"/>
            <p:cNvSpPr/>
            <p:nvPr/>
          </p:nvSpPr>
          <p:spPr>
            <a:xfrm>
              <a:off x="3259078" y="2110312"/>
              <a:ext cx="39942" cy="104185"/>
            </a:xfrm>
            <a:custGeom>
              <a:rect b="b" l="l" r="r" t="t"/>
              <a:pathLst>
                <a:path extrusionOk="0" h="2165" w="830">
                  <a:moveTo>
                    <a:pt x="415" y="0"/>
                  </a:moveTo>
                  <a:cubicBezTo>
                    <a:pt x="186" y="0"/>
                    <a:pt x="0" y="486"/>
                    <a:pt x="0" y="1084"/>
                  </a:cubicBezTo>
                  <a:cubicBezTo>
                    <a:pt x="0" y="1681"/>
                    <a:pt x="186" y="2164"/>
                    <a:pt x="415" y="2164"/>
                  </a:cubicBezTo>
                  <a:cubicBezTo>
                    <a:pt x="643" y="2164"/>
                    <a:pt x="829" y="1681"/>
                    <a:pt x="829" y="1084"/>
                  </a:cubicBezTo>
                  <a:cubicBezTo>
                    <a:pt x="829" y="486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44"/>
            <p:cNvSpPr/>
            <p:nvPr/>
          </p:nvSpPr>
          <p:spPr>
            <a:xfrm>
              <a:off x="3205519" y="2107521"/>
              <a:ext cx="48892" cy="34696"/>
            </a:xfrm>
            <a:custGeom>
              <a:rect b="b" l="l" r="r" t="t"/>
              <a:pathLst>
                <a:path extrusionOk="0" h="721" w="1016">
                  <a:moveTo>
                    <a:pt x="553" y="1"/>
                  </a:moveTo>
                  <a:cubicBezTo>
                    <a:pt x="491" y="1"/>
                    <a:pt x="427" y="10"/>
                    <a:pt x="366" y="29"/>
                  </a:cubicBezTo>
                  <a:cubicBezTo>
                    <a:pt x="173" y="91"/>
                    <a:pt x="29" y="241"/>
                    <a:pt x="16" y="391"/>
                  </a:cubicBezTo>
                  <a:cubicBezTo>
                    <a:pt x="0" y="562"/>
                    <a:pt x="150" y="721"/>
                    <a:pt x="404" y="721"/>
                  </a:cubicBezTo>
                  <a:cubicBezTo>
                    <a:pt x="406" y="721"/>
                    <a:pt x="409" y="721"/>
                    <a:pt x="411" y="721"/>
                  </a:cubicBezTo>
                  <a:cubicBezTo>
                    <a:pt x="744" y="721"/>
                    <a:pt x="1015" y="473"/>
                    <a:pt x="937" y="225"/>
                  </a:cubicBezTo>
                  <a:cubicBezTo>
                    <a:pt x="889" y="75"/>
                    <a:pt x="728" y="1"/>
                    <a:pt x="553" y="1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4" name="Google Shape;3994;p44"/>
          <p:cNvSpPr txBox="1"/>
          <p:nvPr>
            <p:ph type="title"/>
          </p:nvPr>
        </p:nvSpPr>
        <p:spPr>
          <a:xfrm>
            <a:off x="5232175" y="1681375"/>
            <a:ext cx="2755200" cy="61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95" name="Google Shape;3995;p44"/>
          <p:cNvSpPr txBox="1"/>
          <p:nvPr>
            <p:ph idx="1" type="subTitle"/>
          </p:nvPr>
        </p:nvSpPr>
        <p:spPr>
          <a:xfrm>
            <a:off x="5232175" y="2296625"/>
            <a:ext cx="27552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996" name="Google Shape;3996;p44"/>
          <p:cNvGrpSpPr/>
          <p:nvPr/>
        </p:nvGrpSpPr>
        <p:grpSpPr>
          <a:xfrm flipH="1" rot="-850186">
            <a:off x="-182229" y="4177038"/>
            <a:ext cx="834214" cy="968521"/>
            <a:chOff x="3792021" y="1820958"/>
            <a:chExt cx="589356" cy="684242"/>
          </a:xfrm>
        </p:grpSpPr>
        <p:sp>
          <p:nvSpPr>
            <p:cNvPr id="3997" name="Google Shape;3997;p44"/>
            <p:cNvSpPr/>
            <p:nvPr/>
          </p:nvSpPr>
          <p:spPr>
            <a:xfrm>
              <a:off x="3809296" y="1820958"/>
              <a:ext cx="553890" cy="495469"/>
            </a:xfrm>
            <a:custGeom>
              <a:rect b="b" l="l" r="r" t="t"/>
              <a:pathLst>
                <a:path extrusionOk="0" h="10296" w="11510">
                  <a:moveTo>
                    <a:pt x="6502" y="1"/>
                  </a:moveTo>
                  <a:cubicBezTo>
                    <a:pt x="6502" y="1"/>
                    <a:pt x="5118" y="2814"/>
                    <a:pt x="0" y="6147"/>
                  </a:cubicBezTo>
                  <a:lnTo>
                    <a:pt x="2996" y="10295"/>
                  </a:lnTo>
                  <a:cubicBezTo>
                    <a:pt x="7928" y="6924"/>
                    <a:pt x="11509" y="1701"/>
                    <a:pt x="11509" y="1701"/>
                  </a:cubicBezTo>
                  <a:lnTo>
                    <a:pt x="6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44"/>
            <p:cNvSpPr/>
            <p:nvPr/>
          </p:nvSpPr>
          <p:spPr>
            <a:xfrm>
              <a:off x="3792021" y="2343364"/>
              <a:ext cx="589356" cy="161836"/>
            </a:xfrm>
            <a:custGeom>
              <a:rect b="b" l="l" r="r" t="t"/>
              <a:pathLst>
                <a:path extrusionOk="0" h="3363" w="12247">
                  <a:moveTo>
                    <a:pt x="7814" y="1"/>
                  </a:moveTo>
                  <a:cubicBezTo>
                    <a:pt x="7814" y="1"/>
                    <a:pt x="5781" y="885"/>
                    <a:pt x="0" y="1639"/>
                  </a:cubicBezTo>
                  <a:lnTo>
                    <a:pt x="1883" y="3363"/>
                  </a:lnTo>
                  <a:cubicBezTo>
                    <a:pt x="7494" y="2576"/>
                    <a:pt x="12247" y="1023"/>
                    <a:pt x="12247" y="1023"/>
                  </a:cubicBezTo>
                  <a:lnTo>
                    <a:pt x="78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44"/>
            <p:cNvSpPr/>
            <p:nvPr/>
          </p:nvSpPr>
          <p:spPr>
            <a:xfrm>
              <a:off x="3971224" y="1824423"/>
              <a:ext cx="391958" cy="379157"/>
            </a:xfrm>
            <a:custGeom>
              <a:rect b="b" l="l" r="r" t="t"/>
              <a:pathLst>
                <a:path extrusionOk="0" h="7879" w="8145">
                  <a:moveTo>
                    <a:pt x="3349" y="1"/>
                  </a:moveTo>
                  <a:cubicBezTo>
                    <a:pt x="3176" y="216"/>
                    <a:pt x="3010" y="438"/>
                    <a:pt x="2843" y="670"/>
                  </a:cubicBezTo>
                  <a:cubicBezTo>
                    <a:pt x="722" y="3643"/>
                    <a:pt x="0" y="6767"/>
                    <a:pt x="1234" y="7648"/>
                  </a:cubicBezTo>
                  <a:cubicBezTo>
                    <a:pt x="1454" y="7805"/>
                    <a:pt x="1722" y="7879"/>
                    <a:pt x="2026" y="7879"/>
                  </a:cubicBezTo>
                  <a:cubicBezTo>
                    <a:pt x="2236" y="7879"/>
                    <a:pt x="2463" y="7843"/>
                    <a:pt x="2703" y="7775"/>
                  </a:cubicBezTo>
                  <a:cubicBezTo>
                    <a:pt x="5980" y="4786"/>
                    <a:pt x="8144" y="1629"/>
                    <a:pt x="8144" y="1629"/>
                  </a:cubicBezTo>
                  <a:lnTo>
                    <a:pt x="3349" y="1"/>
                  </a:lnTo>
                  <a:close/>
                </a:path>
              </a:pathLst>
            </a:custGeom>
            <a:solidFill>
              <a:srgbClr val="F9EBDB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0" name="Google Shape;4000;p44"/>
          <p:cNvGrpSpPr/>
          <p:nvPr/>
        </p:nvGrpSpPr>
        <p:grpSpPr>
          <a:xfrm flipH="1">
            <a:off x="5853643" y="-3"/>
            <a:ext cx="1375348" cy="572708"/>
            <a:chOff x="3581827" y="1018053"/>
            <a:chExt cx="924914" cy="385169"/>
          </a:xfrm>
        </p:grpSpPr>
        <p:sp>
          <p:nvSpPr>
            <p:cNvPr id="4001" name="Google Shape;4001;p44"/>
            <p:cNvSpPr/>
            <p:nvPr/>
          </p:nvSpPr>
          <p:spPr>
            <a:xfrm>
              <a:off x="4087437" y="1018053"/>
              <a:ext cx="16410" cy="162606"/>
            </a:xfrm>
            <a:custGeom>
              <a:rect b="b" l="l" r="r" t="t"/>
              <a:pathLst>
                <a:path extrusionOk="0" h="3379" w="341">
                  <a:moveTo>
                    <a:pt x="1" y="0"/>
                  </a:moveTo>
                  <a:lnTo>
                    <a:pt x="1" y="3378"/>
                  </a:lnTo>
                  <a:lnTo>
                    <a:pt x="340" y="337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44"/>
            <p:cNvSpPr/>
            <p:nvPr/>
          </p:nvSpPr>
          <p:spPr>
            <a:xfrm>
              <a:off x="3998701" y="1236524"/>
              <a:ext cx="158708" cy="158516"/>
            </a:xfrm>
            <a:custGeom>
              <a:rect b="b" l="l" r="r" t="t"/>
              <a:pathLst>
                <a:path extrusionOk="0" h="3294" w="3298">
                  <a:moveTo>
                    <a:pt x="1649" y="0"/>
                  </a:moveTo>
                  <a:cubicBezTo>
                    <a:pt x="738" y="0"/>
                    <a:pt x="0" y="738"/>
                    <a:pt x="0" y="1649"/>
                  </a:cubicBezTo>
                  <a:cubicBezTo>
                    <a:pt x="0" y="2556"/>
                    <a:pt x="738" y="3294"/>
                    <a:pt x="1649" y="3294"/>
                  </a:cubicBezTo>
                  <a:cubicBezTo>
                    <a:pt x="2559" y="3294"/>
                    <a:pt x="3297" y="2556"/>
                    <a:pt x="3297" y="1649"/>
                  </a:cubicBezTo>
                  <a:cubicBezTo>
                    <a:pt x="3297" y="738"/>
                    <a:pt x="2559" y="0"/>
                    <a:pt x="1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44"/>
            <p:cNvSpPr/>
            <p:nvPr/>
          </p:nvSpPr>
          <p:spPr>
            <a:xfrm>
              <a:off x="3581827" y="1155295"/>
              <a:ext cx="924914" cy="247927"/>
            </a:xfrm>
            <a:custGeom>
              <a:rect b="b" l="l" r="r" t="t"/>
              <a:pathLst>
                <a:path extrusionOk="0" h="5152" w="19220">
                  <a:moveTo>
                    <a:pt x="10828" y="1"/>
                  </a:moveTo>
                  <a:lnTo>
                    <a:pt x="1" y="2615"/>
                  </a:lnTo>
                  <a:lnTo>
                    <a:pt x="19219" y="5152"/>
                  </a:lnTo>
                  <a:lnTo>
                    <a:pt x="108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4" name="Google Shape;4004;p44"/>
          <p:cNvGrpSpPr/>
          <p:nvPr/>
        </p:nvGrpSpPr>
        <p:grpSpPr>
          <a:xfrm>
            <a:off x="8070331" y="3909595"/>
            <a:ext cx="1387962" cy="2413539"/>
            <a:chOff x="3868485" y="2767314"/>
            <a:chExt cx="1026068" cy="1784238"/>
          </a:xfrm>
        </p:grpSpPr>
        <p:sp>
          <p:nvSpPr>
            <p:cNvPr id="4005" name="Google Shape;4005;p44"/>
            <p:cNvSpPr/>
            <p:nvPr/>
          </p:nvSpPr>
          <p:spPr>
            <a:xfrm>
              <a:off x="3868485" y="2767314"/>
              <a:ext cx="1026068" cy="1784238"/>
            </a:xfrm>
            <a:custGeom>
              <a:rect b="b" l="l" r="r" t="t"/>
              <a:pathLst>
                <a:path extrusionOk="0" h="37077" w="21322">
                  <a:moveTo>
                    <a:pt x="14" y="0"/>
                  </a:moveTo>
                  <a:lnTo>
                    <a:pt x="1" y="37076"/>
                  </a:lnTo>
                  <a:lnTo>
                    <a:pt x="3043" y="37076"/>
                  </a:lnTo>
                  <a:lnTo>
                    <a:pt x="4299" y="34622"/>
                  </a:lnTo>
                  <a:lnTo>
                    <a:pt x="17316" y="34622"/>
                  </a:lnTo>
                  <a:lnTo>
                    <a:pt x="18224" y="37076"/>
                  </a:lnTo>
                  <a:lnTo>
                    <a:pt x="21321" y="3707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44"/>
            <p:cNvSpPr/>
            <p:nvPr/>
          </p:nvSpPr>
          <p:spPr>
            <a:xfrm>
              <a:off x="3868967" y="2767314"/>
              <a:ext cx="1018994" cy="553553"/>
            </a:xfrm>
            <a:custGeom>
              <a:rect b="b" l="l" r="r" t="t"/>
              <a:pathLst>
                <a:path extrusionOk="0" h="11503" w="21175">
                  <a:moveTo>
                    <a:pt x="4" y="0"/>
                  </a:moveTo>
                  <a:lnTo>
                    <a:pt x="0" y="11503"/>
                  </a:lnTo>
                  <a:lnTo>
                    <a:pt x="21174" y="11503"/>
                  </a:lnTo>
                  <a:lnTo>
                    <a:pt x="21174" y="0"/>
                  </a:lnTo>
                  <a:close/>
                </a:path>
              </a:pathLst>
            </a:custGeom>
            <a:solidFill>
              <a:srgbClr val="200C0C">
                <a:alpha val="3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44"/>
            <p:cNvSpPr/>
            <p:nvPr/>
          </p:nvSpPr>
          <p:spPr>
            <a:xfrm>
              <a:off x="4206200" y="3098871"/>
              <a:ext cx="389600" cy="506922"/>
            </a:xfrm>
            <a:custGeom>
              <a:rect b="b" l="l" r="r" t="t"/>
              <a:pathLst>
                <a:path extrusionOk="0" h="10534" w="8096">
                  <a:moveTo>
                    <a:pt x="0" y="1"/>
                  </a:moveTo>
                  <a:lnTo>
                    <a:pt x="0" y="1"/>
                  </a:lnTo>
                  <a:cubicBezTo>
                    <a:pt x="1410" y="3307"/>
                    <a:pt x="346" y="10534"/>
                    <a:pt x="346" y="10534"/>
                  </a:cubicBezTo>
                  <a:lnTo>
                    <a:pt x="8095" y="9976"/>
                  </a:lnTo>
                  <a:cubicBezTo>
                    <a:pt x="8095" y="9976"/>
                    <a:pt x="8056" y="3434"/>
                    <a:pt x="7367" y="15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44"/>
            <p:cNvSpPr/>
            <p:nvPr/>
          </p:nvSpPr>
          <p:spPr>
            <a:xfrm>
              <a:off x="4014389" y="2848351"/>
              <a:ext cx="750855" cy="339504"/>
            </a:xfrm>
            <a:custGeom>
              <a:rect b="b" l="l" r="r" t="t"/>
              <a:pathLst>
                <a:path extrusionOk="0" h="7055" w="15603">
                  <a:moveTo>
                    <a:pt x="1" y="1"/>
                  </a:moveTo>
                  <a:lnTo>
                    <a:pt x="1" y="7054"/>
                  </a:lnTo>
                  <a:lnTo>
                    <a:pt x="15603" y="7054"/>
                  </a:lnTo>
                  <a:lnTo>
                    <a:pt x="15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44"/>
            <p:cNvSpPr/>
            <p:nvPr/>
          </p:nvSpPr>
          <p:spPr>
            <a:xfrm>
              <a:off x="4014389" y="2848351"/>
              <a:ext cx="747872" cy="339504"/>
            </a:xfrm>
            <a:custGeom>
              <a:rect b="b" l="l" r="r" t="t"/>
              <a:pathLst>
                <a:path extrusionOk="0" h="7055" w="15541">
                  <a:moveTo>
                    <a:pt x="1" y="1"/>
                  </a:moveTo>
                  <a:lnTo>
                    <a:pt x="2057" y="7054"/>
                  </a:lnTo>
                  <a:lnTo>
                    <a:pt x="14343" y="7054"/>
                  </a:lnTo>
                  <a:lnTo>
                    <a:pt x="155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44"/>
            <p:cNvSpPr/>
            <p:nvPr/>
          </p:nvSpPr>
          <p:spPr>
            <a:xfrm>
              <a:off x="3964776" y="2811441"/>
              <a:ext cx="849362" cy="413324"/>
            </a:xfrm>
            <a:custGeom>
              <a:rect b="b" l="l" r="r" t="t"/>
              <a:pathLst>
                <a:path extrusionOk="0" h="8589" w="17650">
                  <a:moveTo>
                    <a:pt x="17440" y="177"/>
                  </a:moveTo>
                  <a:lnTo>
                    <a:pt x="17440" y="8412"/>
                  </a:lnTo>
                  <a:lnTo>
                    <a:pt x="209" y="8412"/>
                  </a:lnTo>
                  <a:lnTo>
                    <a:pt x="209" y="177"/>
                  </a:lnTo>
                  <a:close/>
                  <a:moveTo>
                    <a:pt x="0" y="1"/>
                  </a:moveTo>
                  <a:lnTo>
                    <a:pt x="0" y="8588"/>
                  </a:lnTo>
                  <a:lnTo>
                    <a:pt x="17649" y="8588"/>
                  </a:lnTo>
                  <a:lnTo>
                    <a:pt x="17649" y="8487"/>
                  </a:lnTo>
                  <a:lnTo>
                    <a:pt x="17649" y="59"/>
                  </a:lnTo>
                  <a:lnTo>
                    <a:pt x="176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44"/>
            <p:cNvSpPr/>
            <p:nvPr/>
          </p:nvSpPr>
          <p:spPr>
            <a:xfrm>
              <a:off x="4465814" y="3014225"/>
              <a:ext cx="250429" cy="35563"/>
            </a:xfrm>
            <a:custGeom>
              <a:rect b="b" l="l" r="r" t="t"/>
              <a:pathLst>
                <a:path extrusionOk="0" h="739" w="5204">
                  <a:moveTo>
                    <a:pt x="1" y="0"/>
                  </a:moveTo>
                  <a:cubicBezTo>
                    <a:pt x="46" y="213"/>
                    <a:pt x="86" y="457"/>
                    <a:pt x="122" y="738"/>
                  </a:cubicBezTo>
                  <a:lnTo>
                    <a:pt x="4809" y="738"/>
                  </a:lnTo>
                  <a:cubicBezTo>
                    <a:pt x="5168" y="738"/>
                    <a:pt x="5204" y="0"/>
                    <a:pt x="48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44"/>
            <p:cNvSpPr/>
            <p:nvPr/>
          </p:nvSpPr>
          <p:spPr>
            <a:xfrm>
              <a:off x="4471011" y="2900514"/>
              <a:ext cx="250429" cy="35370"/>
            </a:xfrm>
            <a:custGeom>
              <a:rect b="b" l="l" r="r" t="t"/>
              <a:pathLst>
                <a:path extrusionOk="0" h="735" w="5204">
                  <a:moveTo>
                    <a:pt x="0" y="0"/>
                  </a:moveTo>
                  <a:cubicBezTo>
                    <a:pt x="46" y="209"/>
                    <a:pt x="85" y="457"/>
                    <a:pt x="121" y="735"/>
                  </a:cubicBezTo>
                  <a:lnTo>
                    <a:pt x="4808" y="735"/>
                  </a:lnTo>
                  <a:cubicBezTo>
                    <a:pt x="5171" y="735"/>
                    <a:pt x="5203" y="0"/>
                    <a:pt x="48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44"/>
            <p:cNvSpPr/>
            <p:nvPr/>
          </p:nvSpPr>
          <p:spPr>
            <a:xfrm>
              <a:off x="4029499" y="2900514"/>
              <a:ext cx="250429" cy="35370"/>
            </a:xfrm>
            <a:custGeom>
              <a:rect b="b" l="l" r="r" t="t"/>
              <a:pathLst>
                <a:path extrusionOk="0" h="735" w="5204">
                  <a:moveTo>
                    <a:pt x="395" y="0"/>
                  </a:moveTo>
                  <a:cubicBezTo>
                    <a:pt x="33" y="0"/>
                    <a:pt x="0" y="735"/>
                    <a:pt x="363" y="735"/>
                  </a:cubicBezTo>
                  <a:lnTo>
                    <a:pt x="5203" y="735"/>
                  </a:lnTo>
                  <a:cubicBezTo>
                    <a:pt x="5157" y="523"/>
                    <a:pt x="5118" y="278"/>
                    <a:pt x="50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44"/>
            <p:cNvSpPr/>
            <p:nvPr/>
          </p:nvSpPr>
          <p:spPr>
            <a:xfrm>
              <a:off x="4024302" y="3014225"/>
              <a:ext cx="250429" cy="35563"/>
            </a:xfrm>
            <a:custGeom>
              <a:rect b="b" l="l" r="r" t="t"/>
              <a:pathLst>
                <a:path extrusionOk="0" h="739" w="5204">
                  <a:moveTo>
                    <a:pt x="395" y="0"/>
                  </a:moveTo>
                  <a:cubicBezTo>
                    <a:pt x="33" y="0"/>
                    <a:pt x="1" y="738"/>
                    <a:pt x="360" y="738"/>
                  </a:cubicBezTo>
                  <a:lnTo>
                    <a:pt x="5203" y="738"/>
                  </a:lnTo>
                  <a:cubicBezTo>
                    <a:pt x="5158" y="526"/>
                    <a:pt x="5115" y="278"/>
                    <a:pt x="5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44"/>
            <p:cNvSpPr/>
            <p:nvPr/>
          </p:nvSpPr>
          <p:spPr>
            <a:xfrm>
              <a:off x="4079738" y="2985015"/>
              <a:ext cx="490753" cy="93983"/>
            </a:xfrm>
            <a:custGeom>
              <a:rect b="b" l="l" r="r" t="t"/>
              <a:pathLst>
                <a:path extrusionOk="0" h="1953" w="10198">
                  <a:moveTo>
                    <a:pt x="738" y="0"/>
                  </a:moveTo>
                  <a:cubicBezTo>
                    <a:pt x="360" y="0"/>
                    <a:pt x="40" y="395"/>
                    <a:pt x="24" y="888"/>
                  </a:cubicBezTo>
                  <a:lnTo>
                    <a:pt x="17" y="1064"/>
                  </a:lnTo>
                  <a:cubicBezTo>
                    <a:pt x="1" y="1554"/>
                    <a:pt x="291" y="1952"/>
                    <a:pt x="670" y="1952"/>
                  </a:cubicBezTo>
                  <a:lnTo>
                    <a:pt x="10198" y="1952"/>
                  </a:lnTo>
                  <a:cubicBezTo>
                    <a:pt x="10145" y="1348"/>
                    <a:pt x="10100" y="696"/>
                    <a:pt x="10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44"/>
            <p:cNvSpPr/>
            <p:nvPr/>
          </p:nvSpPr>
          <p:spPr>
            <a:xfrm>
              <a:off x="4416490" y="3043772"/>
              <a:ext cx="153992" cy="35226"/>
            </a:xfrm>
            <a:custGeom>
              <a:rect b="b" l="l" r="r" t="t"/>
              <a:pathLst>
                <a:path extrusionOk="0" h="732" w="3200">
                  <a:moveTo>
                    <a:pt x="699" y="0"/>
                  </a:moveTo>
                  <a:cubicBezTo>
                    <a:pt x="363" y="0"/>
                    <a:pt x="73" y="313"/>
                    <a:pt x="1" y="731"/>
                  </a:cubicBezTo>
                  <a:lnTo>
                    <a:pt x="3200" y="731"/>
                  </a:lnTo>
                  <a:cubicBezTo>
                    <a:pt x="3180" y="496"/>
                    <a:pt x="3160" y="248"/>
                    <a:pt x="3141" y="0"/>
                  </a:cubicBezTo>
                  <a:close/>
                </a:path>
              </a:pathLst>
            </a:custGeom>
            <a:solidFill>
              <a:srgbClr val="5E4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44"/>
            <p:cNvSpPr/>
            <p:nvPr/>
          </p:nvSpPr>
          <p:spPr>
            <a:xfrm>
              <a:off x="4187481" y="2985015"/>
              <a:ext cx="490898" cy="93983"/>
            </a:xfrm>
            <a:custGeom>
              <a:rect b="b" l="l" r="r" t="t"/>
              <a:pathLst>
                <a:path extrusionOk="0" h="1953" w="10201">
                  <a:moveTo>
                    <a:pt x="1" y="0"/>
                  </a:moveTo>
                  <a:cubicBezTo>
                    <a:pt x="53" y="604"/>
                    <a:pt x="99" y="1254"/>
                    <a:pt x="141" y="1952"/>
                  </a:cubicBezTo>
                  <a:lnTo>
                    <a:pt x="9460" y="1952"/>
                  </a:lnTo>
                  <a:cubicBezTo>
                    <a:pt x="9839" y="1952"/>
                    <a:pt x="10159" y="1554"/>
                    <a:pt x="10178" y="1064"/>
                  </a:cubicBezTo>
                  <a:lnTo>
                    <a:pt x="10185" y="888"/>
                  </a:lnTo>
                  <a:cubicBezTo>
                    <a:pt x="10201" y="395"/>
                    <a:pt x="9907" y="0"/>
                    <a:pt x="9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44"/>
            <p:cNvSpPr/>
            <p:nvPr/>
          </p:nvSpPr>
          <p:spPr>
            <a:xfrm>
              <a:off x="4619273" y="2985015"/>
              <a:ext cx="59094" cy="45909"/>
            </a:xfrm>
            <a:custGeom>
              <a:rect b="b" l="l" r="r" t="t"/>
              <a:pathLst>
                <a:path extrusionOk="0" h="954" w="1228">
                  <a:moveTo>
                    <a:pt x="20" y="0"/>
                  </a:moveTo>
                  <a:lnTo>
                    <a:pt x="17" y="66"/>
                  </a:lnTo>
                  <a:cubicBezTo>
                    <a:pt x="1" y="555"/>
                    <a:pt x="294" y="953"/>
                    <a:pt x="670" y="953"/>
                  </a:cubicBezTo>
                  <a:lnTo>
                    <a:pt x="1208" y="953"/>
                  </a:lnTo>
                  <a:lnTo>
                    <a:pt x="1212" y="888"/>
                  </a:lnTo>
                  <a:cubicBezTo>
                    <a:pt x="1228" y="395"/>
                    <a:pt x="934" y="0"/>
                    <a:pt x="559" y="0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44"/>
            <p:cNvSpPr/>
            <p:nvPr/>
          </p:nvSpPr>
          <p:spPr>
            <a:xfrm>
              <a:off x="4079738" y="2871112"/>
              <a:ext cx="598644" cy="93983"/>
            </a:xfrm>
            <a:custGeom>
              <a:rect b="b" l="l" r="r" t="t"/>
              <a:pathLst>
                <a:path extrusionOk="0" h="1953" w="12440">
                  <a:moveTo>
                    <a:pt x="725" y="1"/>
                  </a:moveTo>
                  <a:cubicBezTo>
                    <a:pt x="357" y="1"/>
                    <a:pt x="40" y="389"/>
                    <a:pt x="24" y="869"/>
                  </a:cubicBezTo>
                  <a:lnTo>
                    <a:pt x="17" y="1085"/>
                  </a:lnTo>
                  <a:cubicBezTo>
                    <a:pt x="1" y="1564"/>
                    <a:pt x="285" y="1953"/>
                    <a:pt x="657" y="1953"/>
                  </a:cubicBezTo>
                  <a:lnTo>
                    <a:pt x="11670" y="1953"/>
                  </a:lnTo>
                  <a:cubicBezTo>
                    <a:pt x="12061" y="1953"/>
                    <a:pt x="12398" y="1564"/>
                    <a:pt x="12414" y="1085"/>
                  </a:cubicBezTo>
                  <a:lnTo>
                    <a:pt x="12424" y="869"/>
                  </a:lnTo>
                  <a:cubicBezTo>
                    <a:pt x="12440" y="389"/>
                    <a:pt x="12136" y="1"/>
                    <a:pt x="117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44"/>
            <p:cNvSpPr/>
            <p:nvPr/>
          </p:nvSpPr>
          <p:spPr>
            <a:xfrm>
              <a:off x="4215006" y="2871112"/>
              <a:ext cx="463372" cy="59913"/>
            </a:xfrm>
            <a:custGeom>
              <a:rect b="b" l="l" r="r" t="t"/>
              <a:pathLst>
                <a:path extrusionOk="0" h="1245" w="9629">
                  <a:moveTo>
                    <a:pt x="43" y="1"/>
                  </a:moveTo>
                  <a:cubicBezTo>
                    <a:pt x="33" y="53"/>
                    <a:pt x="26" y="105"/>
                    <a:pt x="23" y="161"/>
                  </a:cubicBezTo>
                  <a:lnTo>
                    <a:pt x="16" y="376"/>
                  </a:lnTo>
                  <a:cubicBezTo>
                    <a:pt x="0" y="856"/>
                    <a:pt x="287" y="1245"/>
                    <a:pt x="656" y="1245"/>
                  </a:cubicBezTo>
                  <a:lnTo>
                    <a:pt x="9587" y="1245"/>
                  </a:lnTo>
                  <a:cubicBezTo>
                    <a:pt x="9596" y="1192"/>
                    <a:pt x="9603" y="1140"/>
                    <a:pt x="9603" y="1085"/>
                  </a:cubicBezTo>
                  <a:lnTo>
                    <a:pt x="9613" y="869"/>
                  </a:lnTo>
                  <a:cubicBezTo>
                    <a:pt x="9629" y="389"/>
                    <a:pt x="9342" y="1"/>
                    <a:pt x="8973" y="1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44"/>
            <p:cNvSpPr/>
            <p:nvPr/>
          </p:nvSpPr>
          <p:spPr>
            <a:xfrm>
              <a:off x="4239019" y="2985015"/>
              <a:ext cx="473285" cy="488828"/>
            </a:xfrm>
            <a:custGeom>
              <a:rect b="b" l="l" r="r" t="t"/>
              <a:pathLst>
                <a:path extrusionOk="0" h="10158" w="9835">
                  <a:moveTo>
                    <a:pt x="0" y="0"/>
                  </a:moveTo>
                  <a:cubicBezTo>
                    <a:pt x="1995" y="2928"/>
                    <a:pt x="2240" y="10158"/>
                    <a:pt x="2240" y="10158"/>
                  </a:cubicBezTo>
                  <a:lnTo>
                    <a:pt x="9835" y="8072"/>
                  </a:lnTo>
                  <a:cubicBezTo>
                    <a:pt x="9835" y="8072"/>
                    <a:pt x="8618" y="1730"/>
                    <a:pt x="7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44"/>
            <p:cNvSpPr/>
            <p:nvPr/>
          </p:nvSpPr>
          <p:spPr>
            <a:xfrm>
              <a:off x="4001204" y="3289720"/>
              <a:ext cx="68382" cy="59576"/>
            </a:xfrm>
            <a:custGeom>
              <a:rect b="b" l="l" r="r" t="t"/>
              <a:pathLst>
                <a:path extrusionOk="0" h="1238" w="1421">
                  <a:moveTo>
                    <a:pt x="1" y="1"/>
                  </a:moveTo>
                  <a:lnTo>
                    <a:pt x="40" y="1238"/>
                  </a:lnTo>
                  <a:lnTo>
                    <a:pt x="1421" y="1238"/>
                  </a:lnTo>
                  <a:lnTo>
                    <a:pt x="1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44"/>
            <p:cNvSpPr/>
            <p:nvPr/>
          </p:nvSpPr>
          <p:spPr>
            <a:xfrm>
              <a:off x="4084453" y="3304638"/>
              <a:ext cx="34119" cy="29740"/>
            </a:xfrm>
            <a:custGeom>
              <a:rect b="b" l="l" r="r" t="t"/>
              <a:pathLst>
                <a:path extrusionOk="0" h="618" w="709">
                  <a:moveTo>
                    <a:pt x="1" y="1"/>
                  </a:moveTo>
                  <a:lnTo>
                    <a:pt x="20" y="617"/>
                  </a:lnTo>
                  <a:lnTo>
                    <a:pt x="709" y="617"/>
                  </a:lnTo>
                  <a:lnTo>
                    <a:pt x="6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44"/>
            <p:cNvSpPr/>
            <p:nvPr/>
          </p:nvSpPr>
          <p:spPr>
            <a:xfrm>
              <a:off x="4135654" y="3304638"/>
              <a:ext cx="34311" cy="29740"/>
            </a:xfrm>
            <a:custGeom>
              <a:rect b="b" l="l" r="r" t="t"/>
              <a:pathLst>
                <a:path extrusionOk="0" h="618" w="713">
                  <a:moveTo>
                    <a:pt x="1" y="1"/>
                  </a:moveTo>
                  <a:lnTo>
                    <a:pt x="24" y="617"/>
                  </a:lnTo>
                  <a:lnTo>
                    <a:pt x="712" y="617"/>
                  </a:lnTo>
                  <a:lnTo>
                    <a:pt x="6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44"/>
            <p:cNvSpPr/>
            <p:nvPr/>
          </p:nvSpPr>
          <p:spPr>
            <a:xfrm>
              <a:off x="4187048" y="3304638"/>
              <a:ext cx="34119" cy="29740"/>
            </a:xfrm>
            <a:custGeom>
              <a:rect b="b" l="l" r="r" t="t"/>
              <a:pathLst>
                <a:path extrusionOk="0" h="618" w="709">
                  <a:moveTo>
                    <a:pt x="0" y="1"/>
                  </a:moveTo>
                  <a:lnTo>
                    <a:pt x="20" y="617"/>
                  </a:lnTo>
                  <a:lnTo>
                    <a:pt x="708" y="61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44"/>
            <p:cNvSpPr/>
            <p:nvPr/>
          </p:nvSpPr>
          <p:spPr>
            <a:xfrm>
              <a:off x="4013475" y="3300259"/>
              <a:ext cx="43695" cy="38065"/>
            </a:xfrm>
            <a:custGeom>
              <a:rect b="b" l="l" r="r" t="t"/>
              <a:pathLst>
                <a:path extrusionOk="0" h="791" w="908">
                  <a:moveTo>
                    <a:pt x="0" y="0"/>
                  </a:moveTo>
                  <a:lnTo>
                    <a:pt x="30" y="790"/>
                  </a:lnTo>
                  <a:lnTo>
                    <a:pt x="908" y="79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44"/>
            <p:cNvSpPr/>
            <p:nvPr/>
          </p:nvSpPr>
          <p:spPr>
            <a:xfrm>
              <a:off x="4302298" y="2985015"/>
              <a:ext cx="395711" cy="394364"/>
            </a:xfrm>
            <a:custGeom>
              <a:rect b="b" l="l" r="r" t="t"/>
              <a:pathLst>
                <a:path extrusionOk="0" h="8195" w="8223">
                  <a:moveTo>
                    <a:pt x="5507" y="0"/>
                  </a:moveTo>
                  <a:cubicBezTo>
                    <a:pt x="5302" y="75"/>
                    <a:pt x="5099" y="150"/>
                    <a:pt x="4897" y="235"/>
                  </a:cubicBezTo>
                  <a:cubicBezTo>
                    <a:pt x="2863" y="1061"/>
                    <a:pt x="1153" y="2164"/>
                    <a:pt x="1" y="3297"/>
                  </a:cubicBezTo>
                  <a:cubicBezTo>
                    <a:pt x="422" y="4962"/>
                    <a:pt x="654" y="6770"/>
                    <a:pt x="781" y="8111"/>
                  </a:cubicBezTo>
                  <a:cubicBezTo>
                    <a:pt x="1135" y="8167"/>
                    <a:pt x="1520" y="8194"/>
                    <a:pt x="1932" y="8194"/>
                  </a:cubicBezTo>
                  <a:cubicBezTo>
                    <a:pt x="3487" y="8194"/>
                    <a:pt x="5413" y="7798"/>
                    <a:pt x="7391" y="6995"/>
                  </a:cubicBezTo>
                  <a:cubicBezTo>
                    <a:pt x="7675" y="6878"/>
                    <a:pt x="7952" y="6757"/>
                    <a:pt x="8223" y="6633"/>
                  </a:cubicBezTo>
                  <a:cubicBezTo>
                    <a:pt x="7799" y="4655"/>
                    <a:pt x="6989" y="1208"/>
                    <a:pt x="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44"/>
            <p:cNvSpPr/>
            <p:nvPr/>
          </p:nvSpPr>
          <p:spPr>
            <a:xfrm>
              <a:off x="4293540" y="3018315"/>
              <a:ext cx="378243" cy="394749"/>
            </a:xfrm>
            <a:custGeom>
              <a:rect b="b" l="l" r="r" t="t"/>
              <a:pathLst>
                <a:path extrusionOk="0" h="8203" w="7860">
                  <a:moveTo>
                    <a:pt x="5787" y="523"/>
                  </a:moveTo>
                  <a:cubicBezTo>
                    <a:pt x="6391" y="1734"/>
                    <a:pt x="7077" y="5180"/>
                    <a:pt x="7256" y="6124"/>
                  </a:cubicBezTo>
                  <a:lnTo>
                    <a:pt x="2337" y="7527"/>
                  </a:lnTo>
                  <a:cubicBezTo>
                    <a:pt x="2278" y="6398"/>
                    <a:pt x="2014" y="2598"/>
                    <a:pt x="947" y="523"/>
                  </a:cubicBezTo>
                  <a:close/>
                  <a:moveTo>
                    <a:pt x="0" y="0"/>
                  </a:moveTo>
                  <a:lnTo>
                    <a:pt x="268" y="412"/>
                  </a:lnTo>
                  <a:cubicBezTo>
                    <a:pt x="1645" y="2520"/>
                    <a:pt x="1825" y="7831"/>
                    <a:pt x="1828" y="7886"/>
                  </a:cubicBezTo>
                  <a:lnTo>
                    <a:pt x="1838" y="8203"/>
                  </a:lnTo>
                  <a:lnTo>
                    <a:pt x="7860" y="6486"/>
                  </a:lnTo>
                  <a:lnTo>
                    <a:pt x="7814" y="6248"/>
                  </a:lnTo>
                  <a:cubicBezTo>
                    <a:pt x="7778" y="6052"/>
                    <a:pt x="6930" y="1443"/>
                    <a:pt x="6179" y="124"/>
                  </a:cubicBezTo>
                  <a:lnTo>
                    <a:pt x="6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44"/>
            <p:cNvSpPr/>
            <p:nvPr/>
          </p:nvSpPr>
          <p:spPr>
            <a:xfrm>
              <a:off x="4437567" y="3224275"/>
              <a:ext cx="193693" cy="159093"/>
            </a:xfrm>
            <a:custGeom>
              <a:rect b="b" l="l" r="r" t="t"/>
              <a:pathLst>
                <a:path extrusionOk="0" h="3306" w="4025">
                  <a:moveTo>
                    <a:pt x="2101" y="0"/>
                  </a:moveTo>
                  <a:cubicBezTo>
                    <a:pt x="2080" y="0"/>
                    <a:pt x="2058" y="1"/>
                    <a:pt x="2037" y="3"/>
                  </a:cubicBezTo>
                  <a:cubicBezTo>
                    <a:pt x="947" y="91"/>
                    <a:pt x="17" y="1511"/>
                    <a:pt x="0" y="3306"/>
                  </a:cubicBezTo>
                  <a:lnTo>
                    <a:pt x="4025" y="2131"/>
                  </a:lnTo>
                  <a:cubicBezTo>
                    <a:pt x="4025" y="2131"/>
                    <a:pt x="3165" y="0"/>
                    <a:pt x="2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44"/>
            <p:cNvSpPr/>
            <p:nvPr/>
          </p:nvSpPr>
          <p:spPr>
            <a:xfrm>
              <a:off x="4499740" y="3211667"/>
              <a:ext cx="46246" cy="43695"/>
            </a:xfrm>
            <a:custGeom>
              <a:rect b="b" l="l" r="r" t="t"/>
              <a:pathLst>
                <a:path extrusionOk="0" h="908" w="961">
                  <a:moveTo>
                    <a:pt x="624" y="0"/>
                  </a:moveTo>
                  <a:lnTo>
                    <a:pt x="1" y="66"/>
                  </a:lnTo>
                  <a:lnTo>
                    <a:pt x="99" y="865"/>
                  </a:lnTo>
                  <a:lnTo>
                    <a:pt x="960" y="908"/>
                  </a:lnTo>
                  <a:lnTo>
                    <a:pt x="960" y="908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44"/>
            <p:cNvSpPr/>
            <p:nvPr/>
          </p:nvSpPr>
          <p:spPr>
            <a:xfrm>
              <a:off x="4453880" y="3115088"/>
              <a:ext cx="95090" cy="108853"/>
            </a:xfrm>
            <a:custGeom>
              <a:rect b="b" l="l" r="r" t="t"/>
              <a:pathLst>
                <a:path extrusionOk="0" h="2262" w="1976">
                  <a:moveTo>
                    <a:pt x="813" y="1"/>
                  </a:moveTo>
                  <a:cubicBezTo>
                    <a:pt x="443" y="1"/>
                    <a:pt x="80" y="86"/>
                    <a:pt x="66" y="284"/>
                  </a:cubicBezTo>
                  <a:cubicBezTo>
                    <a:pt x="1" y="1116"/>
                    <a:pt x="467" y="1955"/>
                    <a:pt x="676" y="2135"/>
                  </a:cubicBezTo>
                  <a:cubicBezTo>
                    <a:pt x="790" y="2232"/>
                    <a:pt x="924" y="2262"/>
                    <a:pt x="1051" y="2262"/>
                  </a:cubicBezTo>
                  <a:cubicBezTo>
                    <a:pt x="1235" y="2262"/>
                    <a:pt x="1403" y="2200"/>
                    <a:pt x="1473" y="2190"/>
                  </a:cubicBezTo>
                  <a:cubicBezTo>
                    <a:pt x="1594" y="2171"/>
                    <a:pt x="1881" y="1916"/>
                    <a:pt x="1926" y="1717"/>
                  </a:cubicBezTo>
                  <a:cubicBezTo>
                    <a:pt x="1975" y="1518"/>
                    <a:pt x="1838" y="264"/>
                    <a:pt x="1450" y="101"/>
                  </a:cubicBezTo>
                  <a:cubicBezTo>
                    <a:pt x="1297" y="37"/>
                    <a:pt x="1053" y="1"/>
                    <a:pt x="8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44"/>
            <p:cNvSpPr/>
            <p:nvPr/>
          </p:nvSpPr>
          <p:spPr>
            <a:xfrm>
              <a:off x="4433140" y="3068217"/>
              <a:ext cx="130653" cy="135898"/>
            </a:xfrm>
            <a:custGeom>
              <a:rect b="b" l="l" r="r" t="t"/>
              <a:pathLst>
                <a:path extrusionOk="0" h="2824" w="2715">
                  <a:moveTo>
                    <a:pt x="481" y="0"/>
                  </a:moveTo>
                  <a:cubicBezTo>
                    <a:pt x="458" y="0"/>
                    <a:pt x="433" y="7"/>
                    <a:pt x="406" y="21"/>
                  </a:cubicBezTo>
                  <a:cubicBezTo>
                    <a:pt x="246" y="102"/>
                    <a:pt x="285" y="341"/>
                    <a:pt x="304" y="488"/>
                  </a:cubicBezTo>
                  <a:cubicBezTo>
                    <a:pt x="287" y="470"/>
                    <a:pt x="269" y="462"/>
                    <a:pt x="253" y="462"/>
                  </a:cubicBezTo>
                  <a:cubicBezTo>
                    <a:pt x="168" y="462"/>
                    <a:pt x="108" y="674"/>
                    <a:pt x="105" y="759"/>
                  </a:cubicBezTo>
                  <a:cubicBezTo>
                    <a:pt x="95" y="967"/>
                    <a:pt x="210" y="1167"/>
                    <a:pt x="337" y="1320"/>
                  </a:cubicBezTo>
                  <a:cubicBezTo>
                    <a:pt x="318" y="1309"/>
                    <a:pt x="297" y="1303"/>
                    <a:pt x="276" y="1303"/>
                  </a:cubicBezTo>
                  <a:cubicBezTo>
                    <a:pt x="234" y="1303"/>
                    <a:pt x="189" y="1325"/>
                    <a:pt x="154" y="1366"/>
                  </a:cubicBezTo>
                  <a:cubicBezTo>
                    <a:pt x="1" y="1548"/>
                    <a:pt x="242" y="1934"/>
                    <a:pt x="324" y="2067"/>
                  </a:cubicBezTo>
                  <a:cubicBezTo>
                    <a:pt x="376" y="2151"/>
                    <a:pt x="869" y="2823"/>
                    <a:pt x="1125" y="2823"/>
                  </a:cubicBezTo>
                  <a:cubicBezTo>
                    <a:pt x="1158" y="2823"/>
                    <a:pt x="1188" y="2812"/>
                    <a:pt x="1212" y="2785"/>
                  </a:cubicBezTo>
                  <a:lnTo>
                    <a:pt x="2064" y="2769"/>
                  </a:lnTo>
                  <a:cubicBezTo>
                    <a:pt x="2263" y="2756"/>
                    <a:pt x="2488" y="2433"/>
                    <a:pt x="2462" y="2250"/>
                  </a:cubicBezTo>
                  <a:cubicBezTo>
                    <a:pt x="2455" y="2191"/>
                    <a:pt x="2406" y="2159"/>
                    <a:pt x="2403" y="2100"/>
                  </a:cubicBezTo>
                  <a:cubicBezTo>
                    <a:pt x="2394" y="1865"/>
                    <a:pt x="2715" y="1435"/>
                    <a:pt x="2372" y="1435"/>
                  </a:cubicBezTo>
                  <a:cubicBezTo>
                    <a:pt x="2358" y="1435"/>
                    <a:pt x="2342" y="1436"/>
                    <a:pt x="2325" y="1437"/>
                  </a:cubicBezTo>
                  <a:cubicBezTo>
                    <a:pt x="2341" y="1343"/>
                    <a:pt x="2423" y="1114"/>
                    <a:pt x="2335" y="1049"/>
                  </a:cubicBezTo>
                  <a:cubicBezTo>
                    <a:pt x="2319" y="1036"/>
                    <a:pt x="2305" y="1031"/>
                    <a:pt x="2291" y="1031"/>
                  </a:cubicBezTo>
                  <a:cubicBezTo>
                    <a:pt x="2249" y="1031"/>
                    <a:pt x="2217" y="1078"/>
                    <a:pt x="2179" y="1078"/>
                  </a:cubicBezTo>
                  <a:cubicBezTo>
                    <a:pt x="2173" y="1078"/>
                    <a:pt x="2167" y="1077"/>
                    <a:pt x="2162" y="1075"/>
                  </a:cubicBezTo>
                  <a:cubicBezTo>
                    <a:pt x="2114" y="1054"/>
                    <a:pt x="2097" y="678"/>
                    <a:pt x="1988" y="678"/>
                  </a:cubicBezTo>
                  <a:cubicBezTo>
                    <a:pt x="1963" y="678"/>
                    <a:pt x="1932" y="699"/>
                    <a:pt x="1894" y="752"/>
                  </a:cubicBezTo>
                  <a:cubicBezTo>
                    <a:pt x="1834" y="640"/>
                    <a:pt x="1795" y="477"/>
                    <a:pt x="1695" y="477"/>
                  </a:cubicBezTo>
                  <a:cubicBezTo>
                    <a:pt x="1658" y="477"/>
                    <a:pt x="1612" y="499"/>
                    <a:pt x="1554" y="553"/>
                  </a:cubicBezTo>
                  <a:cubicBezTo>
                    <a:pt x="1488" y="435"/>
                    <a:pt x="1400" y="274"/>
                    <a:pt x="1291" y="274"/>
                  </a:cubicBezTo>
                  <a:cubicBezTo>
                    <a:pt x="1240" y="274"/>
                    <a:pt x="1184" y="310"/>
                    <a:pt x="1124" y="403"/>
                  </a:cubicBezTo>
                  <a:cubicBezTo>
                    <a:pt x="1062" y="302"/>
                    <a:pt x="1068" y="76"/>
                    <a:pt x="941" y="44"/>
                  </a:cubicBezTo>
                  <a:cubicBezTo>
                    <a:pt x="925" y="39"/>
                    <a:pt x="911" y="38"/>
                    <a:pt x="897" y="38"/>
                  </a:cubicBezTo>
                  <a:cubicBezTo>
                    <a:pt x="796" y="38"/>
                    <a:pt x="753" y="149"/>
                    <a:pt x="716" y="249"/>
                  </a:cubicBezTo>
                  <a:cubicBezTo>
                    <a:pt x="648" y="154"/>
                    <a:pt x="593" y="0"/>
                    <a:pt x="4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44"/>
            <p:cNvSpPr/>
            <p:nvPr/>
          </p:nvSpPr>
          <p:spPr>
            <a:xfrm>
              <a:off x="4449164" y="3149927"/>
              <a:ext cx="50384" cy="76996"/>
            </a:xfrm>
            <a:custGeom>
              <a:rect b="b" l="l" r="r" t="t"/>
              <a:pathLst>
                <a:path extrusionOk="0" h="1600" w="1047">
                  <a:moveTo>
                    <a:pt x="368" y="1"/>
                  </a:moveTo>
                  <a:cubicBezTo>
                    <a:pt x="342" y="1"/>
                    <a:pt x="316" y="9"/>
                    <a:pt x="291" y="27"/>
                  </a:cubicBezTo>
                  <a:cubicBezTo>
                    <a:pt x="1" y="232"/>
                    <a:pt x="115" y="27"/>
                    <a:pt x="86" y="660"/>
                  </a:cubicBezTo>
                  <a:cubicBezTo>
                    <a:pt x="56" y="1296"/>
                    <a:pt x="281" y="882"/>
                    <a:pt x="252" y="1208"/>
                  </a:cubicBezTo>
                  <a:cubicBezTo>
                    <a:pt x="233" y="1424"/>
                    <a:pt x="409" y="1600"/>
                    <a:pt x="599" y="1600"/>
                  </a:cubicBezTo>
                  <a:cubicBezTo>
                    <a:pt x="697" y="1600"/>
                    <a:pt x="798" y="1554"/>
                    <a:pt x="879" y="1443"/>
                  </a:cubicBezTo>
                  <a:cubicBezTo>
                    <a:pt x="879" y="1443"/>
                    <a:pt x="1003" y="1326"/>
                    <a:pt x="1026" y="1133"/>
                  </a:cubicBezTo>
                  <a:cubicBezTo>
                    <a:pt x="1047" y="957"/>
                    <a:pt x="657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44"/>
            <p:cNvSpPr/>
            <p:nvPr/>
          </p:nvSpPr>
          <p:spPr>
            <a:xfrm>
              <a:off x="4508257" y="3145982"/>
              <a:ext cx="61116" cy="63522"/>
            </a:xfrm>
            <a:custGeom>
              <a:rect b="b" l="l" r="r" t="t"/>
              <a:pathLst>
                <a:path extrusionOk="0" h="1320" w="1270">
                  <a:moveTo>
                    <a:pt x="498" y="0"/>
                  </a:moveTo>
                  <a:cubicBezTo>
                    <a:pt x="466" y="0"/>
                    <a:pt x="421" y="23"/>
                    <a:pt x="307" y="47"/>
                  </a:cubicBezTo>
                  <a:cubicBezTo>
                    <a:pt x="0" y="112"/>
                    <a:pt x="405" y="1121"/>
                    <a:pt x="535" y="1225"/>
                  </a:cubicBezTo>
                  <a:cubicBezTo>
                    <a:pt x="647" y="1310"/>
                    <a:pt x="771" y="1317"/>
                    <a:pt x="808" y="1317"/>
                  </a:cubicBezTo>
                  <a:cubicBezTo>
                    <a:pt x="815" y="1317"/>
                    <a:pt x="819" y="1316"/>
                    <a:pt x="819" y="1316"/>
                  </a:cubicBezTo>
                  <a:cubicBezTo>
                    <a:pt x="836" y="1318"/>
                    <a:pt x="851" y="1319"/>
                    <a:pt x="867" y="1319"/>
                  </a:cubicBezTo>
                  <a:cubicBezTo>
                    <a:pt x="1175" y="1319"/>
                    <a:pt x="1269" y="926"/>
                    <a:pt x="1061" y="752"/>
                  </a:cubicBezTo>
                  <a:cubicBezTo>
                    <a:pt x="842" y="572"/>
                    <a:pt x="1237" y="677"/>
                    <a:pt x="826" y="301"/>
                  </a:cubicBezTo>
                  <a:cubicBezTo>
                    <a:pt x="568" y="66"/>
                    <a:pt x="553" y="0"/>
                    <a:pt x="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35" name="Shape 4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6" name="Google Shape;4036;p4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037" name="Google Shape;4037;p45"/>
          <p:cNvSpPr txBox="1"/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038" name="Shape 4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9" name="Google Shape;4039;p46"/>
          <p:cNvSpPr/>
          <p:nvPr/>
        </p:nvSpPr>
        <p:spPr>
          <a:xfrm>
            <a:off x="75" y="-340350"/>
            <a:ext cx="9143893" cy="5483843"/>
          </a:xfrm>
          <a:custGeom>
            <a:rect b="b" l="l" r="r" t="t"/>
            <a:pathLst>
              <a:path extrusionOk="0" h="72576" w="121015">
                <a:moveTo>
                  <a:pt x="8470" y="62150"/>
                </a:moveTo>
                <a:lnTo>
                  <a:pt x="8470" y="0"/>
                </a:lnTo>
                <a:lnTo>
                  <a:pt x="8108" y="0"/>
                </a:lnTo>
                <a:lnTo>
                  <a:pt x="8108" y="62150"/>
                </a:lnTo>
                <a:lnTo>
                  <a:pt x="0" y="62150"/>
                </a:lnTo>
                <a:lnTo>
                  <a:pt x="0" y="62545"/>
                </a:lnTo>
                <a:lnTo>
                  <a:pt x="36714" y="62545"/>
                </a:lnTo>
                <a:lnTo>
                  <a:pt x="36714" y="72576"/>
                </a:lnTo>
                <a:lnTo>
                  <a:pt x="37804" y="72576"/>
                </a:lnTo>
                <a:lnTo>
                  <a:pt x="37804" y="62545"/>
                </a:lnTo>
                <a:lnTo>
                  <a:pt x="39279" y="62545"/>
                </a:lnTo>
                <a:lnTo>
                  <a:pt x="39279" y="72576"/>
                </a:lnTo>
                <a:lnTo>
                  <a:pt x="40370" y="72576"/>
                </a:lnTo>
                <a:lnTo>
                  <a:pt x="40370" y="62545"/>
                </a:lnTo>
                <a:lnTo>
                  <a:pt x="41848" y="62545"/>
                </a:lnTo>
                <a:lnTo>
                  <a:pt x="41848" y="72576"/>
                </a:lnTo>
                <a:lnTo>
                  <a:pt x="42935" y="72576"/>
                </a:lnTo>
                <a:lnTo>
                  <a:pt x="42935" y="62545"/>
                </a:lnTo>
                <a:lnTo>
                  <a:pt x="44414" y="62545"/>
                </a:lnTo>
                <a:lnTo>
                  <a:pt x="44414" y="72576"/>
                </a:lnTo>
                <a:lnTo>
                  <a:pt x="45504" y="72576"/>
                </a:lnTo>
                <a:lnTo>
                  <a:pt x="45504" y="62545"/>
                </a:lnTo>
                <a:lnTo>
                  <a:pt x="46979" y="62545"/>
                </a:lnTo>
                <a:lnTo>
                  <a:pt x="46979" y="72576"/>
                </a:lnTo>
                <a:lnTo>
                  <a:pt x="48069" y="72576"/>
                </a:lnTo>
                <a:lnTo>
                  <a:pt x="48069" y="62545"/>
                </a:lnTo>
                <a:lnTo>
                  <a:pt x="49545" y="62545"/>
                </a:lnTo>
                <a:lnTo>
                  <a:pt x="49545" y="72576"/>
                </a:lnTo>
                <a:lnTo>
                  <a:pt x="50635" y="72576"/>
                </a:lnTo>
                <a:lnTo>
                  <a:pt x="50635" y="62545"/>
                </a:lnTo>
                <a:lnTo>
                  <a:pt x="121014" y="62545"/>
                </a:lnTo>
                <a:lnTo>
                  <a:pt x="121014" y="62150"/>
                </a:lnTo>
                <a:lnTo>
                  <a:pt x="115628" y="62150"/>
                </a:lnTo>
                <a:lnTo>
                  <a:pt x="115628" y="0"/>
                </a:lnTo>
                <a:lnTo>
                  <a:pt x="115266" y="0"/>
                </a:lnTo>
                <a:lnTo>
                  <a:pt x="115266" y="62150"/>
                </a:lnTo>
                <a:lnTo>
                  <a:pt x="102318" y="62150"/>
                </a:lnTo>
                <a:lnTo>
                  <a:pt x="102318" y="0"/>
                </a:lnTo>
                <a:lnTo>
                  <a:pt x="101952" y="0"/>
                </a:lnTo>
                <a:lnTo>
                  <a:pt x="101952" y="62150"/>
                </a:lnTo>
                <a:lnTo>
                  <a:pt x="88400" y="62150"/>
                </a:lnTo>
                <a:lnTo>
                  <a:pt x="88400" y="0"/>
                </a:lnTo>
                <a:lnTo>
                  <a:pt x="88038" y="0"/>
                </a:lnTo>
                <a:lnTo>
                  <a:pt x="88038" y="62150"/>
                </a:lnTo>
                <a:lnTo>
                  <a:pt x="74544" y="62150"/>
                </a:lnTo>
                <a:lnTo>
                  <a:pt x="74544" y="0"/>
                </a:lnTo>
                <a:lnTo>
                  <a:pt x="74182" y="0"/>
                </a:lnTo>
                <a:lnTo>
                  <a:pt x="74182" y="62150"/>
                </a:lnTo>
                <a:lnTo>
                  <a:pt x="61233" y="62150"/>
                </a:lnTo>
                <a:lnTo>
                  <a:pt x="61233" y="0"/>
                </a:lnTo>
                <a:lnTo>
                  <a:pt x="60871" y="0"/>
                </a:lnTo>
                <a:lnTo>
                  <a:pt x="60871" y="62150"/>
                </a:lnTo>
                <a:lnTo>
                  <a:pt x="48043" y="62150"/>
                </a:lnTo>
                <a:lnTo>
                  <a:pt x="48043" y="0"/>
                </a:lnTo>
                <a:lnTo>
                  <a:pt x="47678" y="0"/>
                </a:lnTo>
                <a:lnTo>
                  <a:pt x="47678" y="62150"/>
                </a:lnTo>
                <a:lnTo>
                  <a:pt x="34974" y="62150"/>
                </a:lnTo>
                <a:lnTo>
                  <a:pt x="34974" y="0"/>
                </a:lnTo>
                <a:lnTo>
                  <a:pt x="34609" y="0"/>
                </a:lnTo>
                <a:lnTo>
                  <a:pt x="34609" y="62150"/>
                </a:lnTo>
                <a:lnTo>
                  <a:pt x="21660" y="62150"/>
                </a:lnTo>
                <a:lnTo>
                  <a:pt x="21660" y="0"/>
                </a:lnTo>
                <a:lnTo>
                  <a:pt x="21298" y="0"/>
                </a:lnTo>
                <a:lnTo>
                  <a:pt x="21298" y="62150"/>
                </a:lnTo>
                <a:close/>
                <a:moveTo>
                  <a:pt x="19026" y="59954"/>
                </a:moveTo>
                <a:lnTo>
                  <a:pt x="10990" y="59954"/>
                </a:lnTo>
                <a:lnTo>
                  <a:pt x="10990" y="12018"/>
                </a:lnTo>
                <a:lnTo>
                  <a:pt x="19026" y="12018"/>
                </a:lnTo>
                <a:close/>
                <a:moveTo>
                  <a:pt x="10624" y="60349"/>
                </a:moveTo>
                <a:lnTo>
                  <a:pt x="19388" y="60349"/>
                </a:lnTo>
                <a:lnTo>
                  <a:pt x="19388" y="11624"/>
                </a:lnTo>
                <a:lnTo>
                  <a:pt x="10624" y="11624"/>
                </a:lnTo>
                <a:close/>
                <a:moveTo>
                  <a:pt x="32337" y="59954"/>
                </a:moveTo>
                <a:lnTo>
                  <a:pt x="24301" y="59954"/>
                </a:lnTo>
                <a:lnTo>
                  <a:pt x="24301" y="12018"/>
                </a:lnTo>
                <a:lnTo>
                  <a:pt x="32337" y="12018"/>
                </a:lnTo>
                <a:close/>
                <a:moveTo>
                  <a:pt x="23938" y="60349"/>
                </a:moveTo>
                <a:lnTo>
                  <a:pt x="32699" y="60349"/>
                </a:lnTo>
                <a:lnTo>
                  <a:pt x="32699" y="11624"/>
                </a:lnTo>
                <a:lnTo>
                  <a:pt x="23938" y="11624"/>
                </a:lnTo>
                <a:close/>
                <a:moveTo>
                  <a:pt x="45406" y="59954"/>
                </a:moveTo>
                <a:lnTo>
                  <a:pt x="37370" y="59954"/>
                </a:lnTo>
                <a:lnTo>
                  <a:pt x="37370" y="12018"/>
                </a:lnTo>
                <a:lnTo>
                  <a:pt x="45406" y="12018"/>
                </a:lnTo>
                <a:close/>
                <a:moveTo>
                  <a:pt x="37008" y="60349"/>
                </a:moveTo>
                <a:lnTo>
                  <a:pt x="45772" y="60349"/>
                </a:lnTo>
                <a:lnTo>
                  <a:pt x="45772" y="11624"/>
                </a:lnTo>
                <a:lnTo>
                  <a:pt x="37008" y="11624"/>
                </a:lnTo>
                <a:close/>
                <a:moveTo>
                  <a:pt x="58596" y="59954"/>
                </a:moveTo>
                <a:lnTo>
                  <a:pt x="50560" y="59954"/>
                </a:lnTo>
                <a:lnTo>
                  <a:pt x="50560" y="12018"/>
                </a:lnTo>
                <a:lnTo>
                  <a:pt x="58596" y="12018"/>
                </a:lnTo>
                <a:close/>
                <a:moveTo>
                  <a:pt x="50198" y="60349"/>
                </a:moveTo>
                <a:lnTo>
                  <a:pt x="58962" y="60349"/>
                </a:lnTo>
                <a:lnTo>
                  <a:pt x="58962" y="11624"/>
                </a:lnTo>
                <a:lnTo>
                  <a:pt x="50198" y="11624"/>
                </a:lnTo>
                <a:close/>
                <a:moveTo>
                  <a:pt x="71910" y="59954"/>
                </a:moveTo>
                <a:lnTo>
                  <a:pt x="63871" y="59954"/>
                </a:lnTo>
                <a:lnTo>
                  <a:pt x="63871" y="12018"/>
                </a:lnTo>
                <a:lnTo>
                  <a:pt x="71910" y="12018"/>
                </a:lnTo>
                <a:close/>
                <a:moveTo>
                  <a:pt x="63508" y="60349"/>
                </a:moveTo>
                <a:lnTo>
                  <a:pt x="72272" y="60349"/>
                </a:lnTo>
                <a:lnTo>
                  <a:pt x="72272" y="11624"/>
                </a:lnTo>
                <a:lnTo>
                  <a:pt x="63508" y="11624"/>
                </a:lnTo>
                <a:close/>
                <a:moveTo>
                  <a:pt x="85766" y="59954"/>
                </a:moveTo>
                <a:lnTo>
                  <a:pt x="77726" y="59954"/>
                </a:lnTo>
                <a:lnTo>
                  <a:pt x="77726" y="12018"/>
                </a:lnTo>
                <a:lnTo>
                  <a:pt x="85766" y="12018"/>
                </a:lnTo>
                <a:close/>
                <a:moveTo>
                  <a:pt x="77364" y="60349"/>
                </a:moveTo>
                <a:lnTo>
                  <a:pt x="86128" y="60349"/>
                </a:lnTo>
                <a:lnTo>
                  <a:pt x="86128" y="11624"/>
                </a:lnTo>
                <a:lnTo>
                  <a:pt x="77364" y="11624"/>
                </a:lnTo>
                <a:close/>
                <a:moveTo>
                  <a:pt x="99680" y="59954"/>
                </a:moveTo>
                <a:lnTo>
                  <a:pt x="91644" y="59954"/>
                </a:lnTo>
                <a:lnTo>
                  <a:pt x="91644" y="12018"/>
                </a:lnTo>
                <a:lnTo>
                  <a:pt x="99680" y="12018"/>
                </a:lnTo>
                <a:close/>
                <a:moveTo>
                  <a:pt x="91279" y="60349"/>
                </a:moveTo>
                <a:lnTo>
                  <a:pt x="100046" y="60349"/>
                </a:lnTo>
                <a:lnTo>
                  <a:pt x="100046" y="11624"/>
                </a:lnTo>
                <a:lnTo>
                  <a:pt x="91279" y="11624"/>
                </a:lnTo>
                <a:close/>
                <a:moveTo>
                  <a:pt x="104864" y="59954"/>
                </a:moveTo>
                <a:lnTo>
                  <a:pt x="112903" y="59954"/>
                </a:lnTo>
                <a:lnTo>
                  <a:pt x="112903" y="12018"/>
                </a:lnTo>
                <a:lnTo>
                  <a:pt x="104864" y="12018"/>
                </a:lnTo>
                <a:close/>
                <a:moveTo>
                  <a:pt x="113265" y="60349"/>
                </a:moveTo>
                <a:lnTo>
                  <a:pt x="104501" y="60349"/>
                </a:lnTo>
                <a:lnTo>
                  <a:pt x="104501" y="11624"/>
                </a:lnTo>
                <a:lnTo>
                  <a:pt x="113265" y="11624"/>
                </a:lnTo>
                <a:close/>
                <a:moveTo>
                  <a:pt x="119924" y="72576"/>
                </a:moveTo>
                <a:lnTo>
                  <a:pt x="119924" y="62545"/>
                </a:lnTo>
                <a:lnTo>
                  <a:pt x="118834" y="62545"/>
                </a:lnTo>
                <a:lnTo>
                  <a:pt x="118834" y="72576"/>
                </a:lnTo>
                <a:close/>
                <a:moveTo>
                  <a:pt x="117358" y="72576"/>
                </a:moveTo>
                <a:lnTo>
                  <a:pt x="116268" y="72576"/>
                </a:lnTo>
                <a:lnTo>
                  <a:pt x="116268" y="62545"/>
                </a:lnTo>
                <a:lnTo>
                  <a:pt x="117358" y="62545"/>
                </a:lnTo>
                <a:close/>
                <a:moveTo>
                  <a:pt x="113703" y="72576"/>
                </a:moveTo>
                <a:lnTo>
                  <a:pt x="114793" y="72576"/>
                </a:lnTo>
                <a:lnTo>
                  <a:pt x="114793" y="62545"/>
                </a:lnTo>
                <a:lnTo>
                  <a:pt x="113703" y="62545"/>
                </a:lnTo>
                <a:close/>
                <a:moveTo>
                  <a:pt x="112224" y="72576"/>
                </a:moveTo>
                <a:lnTo>
                  <a:pt x="111137" y="72576"/>
                </a:lnTo>
                <a:lnTo>
                  <a:pt x="111137" y="62545"/>
                </a:lnTo>
                <a:lnTo>
                  <a:pt x="112224" y="62545"/>
                </a:lnTo>
                <a:close/>
                <a:moveTo>
                  <a:pt x="108568" y="72576"/>
                </a:moveTo>
                <a:lnTo>
                  <a:pt x="109659" y="72576"/>
                </a:lnTo>
                <a:lnTo>
                  <a:pt x="109659" y="62545"/>
                </a:lnTo>
                <a:lnTo>
                  <a:pt x="108568" y="62545"/>
                </a:lnTo>
                <a:close/>
                <a:moveTo>
                  <a:pt x="107093" y="72576"/>
                </a:moveTo>
                <a:lnTo>
                  <a:pt x="106003" y="72576"/>
                </a:lnTo>
                <a:lnTo>
                  <a:pt x="106003" y="62545"/>
                </a:lnTo>
                <a:lnTo>
                  <a:pt x="107093" y="62545"/>
                </a:lnTo>
                <a:close/>
                <a:moveTo>
                  <a:pt x="103437" y="72576"/>
                </a:moveTo>
                <a:lnTo>
                  <a:pt x="104527" y="72576"/>
                </a:lnTo>
                <a:lnTo>
                  <a:pt x="104527" y="62545"/>
                </a:lnTo>
                <a:lnTo>
                  <a:pt x="103437" y="62545"/>
                </a:lnTo>
                <a:close/>
                <a:moveTo>
                  <a:pt x="101959" y="72576"/>
                </a:moveTo>
                <a:lnTo>
                  <a:pt x="100872" y="72576"/>
                </a:lnTo>
                <a:lnTo>
                  <a:pt x="100872" y="62545"/>
                </a:lnTo>
                <a:lnTo>
                  <a:pt x="101959" y="62545"/>
                </a:lnTo>
                <a:close/>
                <a:moveTo>
                  <a:pt x="98306" y="72576"/>
                </a:moveTo>
                <a:lnTo>
                  <a:pt x="99393" y="72576"/>
                </a:lnTo>
                <a:lnTo>
                  <a:pt x="99393" y="62545"/>
                </a:lnTo>
                <a:lnTo>
                  <a:pt x="98306" y="62545"/>
                </a:lnTo>
                <a:close/>
                <a:moveTo>
                  <a:pt x="96828" y="72576"/>
                </a:moveTo>
                <a:lnTo>
                  <a:pt x="95737" y="72576"/>
                </a:lnTo>
                <a:lnTo>
                  <a:pt x="95737" y="62545"/>
                </a:lnTo>
                <a:lnTo>
                  <a:pt x="96828" y="62545"/>
                </a:lnTo>
                <a:close/>
                <a:moveTo>
                  <a:pt x="93172" y="72576"/>
                </a:moveTo>
                <a:lnTo>
                  <a:pt x="94262" y="72576"/>
                </a:lnTo>
                <a:lnTo>
                  <a:pt x="94262" y="62545"/>
                </a:lnTo>
                <a:lnTo>
                  <a:pt x="93172" y="62545"/>
                </a:lnTo>
                <a:close/>
                <a:moveTo>
                  <a:pt x="91697" y="72576"/>
                </a:moveTo>
                <a:lnTo>
                  <a:pt x="90606" y="72576"/>
                </a:lnTo>
                <a:lnTo>
                  <a:pt x="90606" y="62545"/>
                </a:lnTo>
                <a:lnTo>
                  <a:pt x="91697" y="62545"/>
                </a:lnTo>
                <a:close/>
                <a:moveTo>
                  <a:pt x="88041" y="72576"/>
                </a:moveTo>
                <a:lnTo>
                  <a:pt x="89128" y="72576"/>
                </a:lnTo>
                <a:lnTo>
                  <a:pt x="89128" y="62545"/>
                </a:lnTo>
                <a:lnTo>
                  <a:pt x="88041" y="62545"/>
                </a:lnTo>
                <a:close/>
                <a:moveTo>
                  <a:pt x="86562" y="72576"/>
                </a:moveTo>
                <a:lnTo>
                  <a:pt x="85472" y="72576"/>
                </a:lnTo>
                <a:lnTo>
                  <a:pt x="85472" y="62545"/>
                </a:lnTo>
                <a:lnTo>
                  <a:pt x="86562" y="62545"/>
                </a:lnTo>
                <a:close/>
                <a:moveTo>
                  <a:pt x="82907" y="72576"/>
                </a:moveTo>
                <a:lnTo>
                  <a:pt x="83997" y="72576"/>
                </a:lnTo>
                <a:lnTo>
                  <a:pt x="83997" y="62545"/>
                </a:lnTo>
                <a:lnTo>
                  <a:pt x="82907" y="62545"/>
                </a:lnTo>
                <a:close/>
                <a:moveTo>
                  <a:pt x="81431" y="72576"/>
                </a:moveTo>
                <a:lnTo>
                  <a:pt x="80341" y="72576"/>
                </a:lnTo>
                <a:lnTo>
                  <a:pt x="80341" y="62545"/>
                </a:lnTo>
                <a:lnTo>
                  <a:pt x="81431" y="62545"/>
                </a:lnTo>
                <a:close/>
                <a:moveTo>
                  <a:pt x="77775" y="72576"/>
                </a:moveTo>
                <a:lnTo>
                  <a:pt x="78862" y="72576"/>
                </a:lnTo>
                <a:lnTo>
                  <a:pt x="78862" y="62545"/>
                </a:lnTo>
                <a:lnTo>
                  <a:pt x="77775" y="62545"/>
                </a:lnTo>
                <a:close/>
                <a:moveTo>
                  <a:pt x="76297" y="72576"/>
                </a:moveTo>
                <a:lnTo>
                  <a:pt x="75210" y="72576"/>
                </a:lnTo>
                <a:lnTo>
                  <a:pt x="75210" y="62545"/>
                </a:lnTo>
                <a:lnTo>
                  <a:pt x="76297" y="62545"/>
                </a:lnTo>
                <a:close/>
                <a:moveTo>
                  <a:pt x="72641" y="72576"/>
                </a:moveTo>
                <a:lnTo>
                  <a:pt x="73731" y="72576"/>
                </a:lnTo>
                <a:lnTo>
                  <a:pt x="73731" y="62545"/>
                </a:lnTo>
                <a:lnTo>
                  <a:pt x="72641" y="62545"/>
                </a:lnTo>
                <a:close/>
                <a:moveTo>
                  <a:pt x="71166" y="72576"/>
                </a:moveTo>
                <a:lnTo>
                  <a:pt x="70076" y="72576"/>
                </a:lnTo>
                <a:lnTo>
                  <a:pt x="70076" y="62545"/>
                </a:lnTo>
                <a:lnTo>
                  <a:pt x="71166" y="62545"/>
                </a:lnTo>
                <a:close/>
                <a:moveTo>
                  <a:pt x="67510" y="72576"/>
                </a:moveTo>
                <a:lnTo>
                  <a:pt x="68600" y="72576"/>
                </a:lnTo>
                <a:lnTo>
                  <a:pt x="68600" y="62545"/>
                </a:lnTo>
                <a:lnTo>
                  <a:pt x="67510" y="62545"/>
                </a:lnTo>
                <a:close/>
                <a:moveTo>
                  <a:pt x="66031" y="72576"/>
                </a:moveTo>
                <a:lnTo>
                  <a:pt x="64945" y="72576"/>
                </a:lnTo>
                <a:lnTo>
                  <a:pt x="64945" y="62545"/>
                </a:lnTo>
                <a:lnTo>
                  <a:pt x="66031" y="62545"/>
                </a:lnTo>
                <a:close/>
                <a:moveTo>
                  <a:pt x="62376" y="72576"/>
                </a:moveTo>
                <a:lnTo>
                  <a:pt x="63466" y="72576"/>
                </a:lnTo>
                <a:lnTo>
                  <a:pt x="63466" y="62545"/>
                </a:lnTo>
                <a:lnTo>
                  <a:pt x="62376" y="62545"/>
                </a:lnTo>
                <a:close/>
                <a:moveTo>
                  <a:pt x="60900" y="72576"/>
                </a:moveTo>
                <a:lnTo>
                  <a:pt x="59810" y="72576"/>
                </a:lnTo>
                <a:lnTo>
                  <a:pt x="59810" y="62545"/>
                </a:lnTo>
                <a:lnTo>
                  <a:pt x="60900" y="62545"/>
                </a:lnTo>
                <a:close/>
                <a:moveTo>
                  <a:pt x="57245" y="72576"/>
                </a:moveTo>
                <a:lnTo>
                  <a:pt x="58335" y="72576"/>
                </a:lnTo>
                <a:lnTo>
                  <a:pt x="58335" y="62545"/>
                </a:lnTo>
                <a:lnTo>
                  <a:pt x="57245" y="62545"/>
                </a:lnTo>
                <a:close/>
                <a:moveTo>
                  <a:pt x="55766" y="72576"/>
                </a:moveTo>
                <a:lnTo>
                  <a:pt x="54679" y="72576"/>
                </a:lnTo>
                <a:lnTo>
                  <a:pt x="54679" y="62545"/>
                </a:lnTo>
                <a:lnTo>
                  <a:pt x="55766" y="62545"/>
                </a:lnTo>
                <a:close/>
                <a:moveTo>
                  <a:pt x="52114" y="72576"/>
                </a:moveTo>
                <a:lnTo>
                  <a:pt x="53201" y="72576"/>
                </a:lnTo>
                <a:lnTo>
                  <a:pt x="53201" y="62545"/>
                </a:lnTo>
                <a:lnTo>
                  <a:pt x="52114" y="62545"/>
                </a:lnTo>
                <a:close/>
                <a:moveTo>
                  <a:pt x="35239" y="72576"/>
                </a:moveTo>
                <a:lnTo>
                  <a:pt x="34148" y="72576"/>
                </a:lnTo>
                <a:lnTo>
                  <a:pt x="34148" y="62545"/>
                </a:lnTo>
                <a:lnTo>
                  <a:pt x="35239" y="62545"/>
                </a:lnTo>
                <a:close/>
                <a:moveTo>
                  <a:pt x="31583" y="72576"/>
                </a:moveTo>
                <a:lnTo>
                  <a:pt x="32670" y="72576"/>
                </a:lnTo>
                <a:lnTo>
                  <a:pt x="32670" y="62545"/>
                </a:lnTo>
                <a:lnTo>
                  <a:pt x="31583" y="62545"/>
                </a:lnTo>
                <a:close/>
                <a:moveTo>
                  <a:pt x="30104" y="72576"/>
                </a:moveTo>
                <a:lnTo>
                  <a:pt x="29014" y="72576"/>
                </a:lnTo>
                <a:lnTo>
                  <a:pt x="29014" y="62545"/>
                </a:lnTo>
                <a:lnTo>
                  <a:pt x="30104" y="62545"/>
                </a:lnTo>
                <a:close/>
                <a:moveTo>
                  <a:pt x="26448" y="72576"/>
                </a:moveTo>
                <a:lnTo>
                  <a:pt x="27539" y="72576"/>
                </a:lnTo>
                <a:lnTo>
                  <a:pt x="27539" y="62545"/>
                </a:lnTo>
                <a:lnTo>
                  <a:pt x="26448" y="62545"/>
                </a:lnTo>
                <a:close/>
                <a:moveTo>
                  <a:pt x="24973" y="72576"/>
                </a:moveTo>
                <a:lnTo>
                  <a:pt x="23883" y="72576"/>
                </a:lnTo>
                <a:lnTo>
                  <a:pt x="23883" y="62545"/>
                </a:lnTo>
                <a:lnTo>
                  <a:pt x="24973" y="62545"/>
                </a:lnTo>
                <a:close/>
                <a:moveTo>
                  <a:pt x="21317" y="72576"/>
                </a:moveTo>
                <a:lnTo>
                  <a:pt x="22404" y="72576"/>
                </a:lnTo>
                <a:lnTo>
                  <a:pt x="22404" y="62545"/>
                </a:lnTo>
                <a:lnTo>
                  <a:pt x="21317" y="62545"/>
                </a:lnTo>
                <a:close/>
                <a:moveTo>
                  <a:pt x="19839" y="72576"/>
                </a:moveTo>
                <a:lnTo>
                  <a:pt x="18752" y="72576"/>
                </a:lnTo>
                <a:lnTo>
                  <a:pt x="18752" y="62545"/>
                </a:lnTo>
                <a:lnTo>
                  <a:pt x="19839" y="62545"/>
                </a:lnTo>
                <a:close/>
                <a:moveTo>
                  <a:pt x="16183" y="72576"/>
                </a:moveTo>
                <a:lnTo>
                  <a:pt x="17273" y="72576"/>
                </a:lnTo>
                <a:lnTo>
                  <a:pt x="17273" y="62545"/>
                </a:lnTo>
                <a:lnTo>
                  <a:pt x="16183" y="62545"/>
                </a:lnTo>
                <a:close/>
                <a:moveTo>
                  <a:pt x="14708" y="72576"/>
                </a:moveTo>
                <a:lnTo>
                  <a:pt x="13689" y="72576"/>
                </a:lnTo>
                <a:lnTo>
                  <a:pt x="13618" y="72576"/>
                </a:lnTo>
                <a:lnTo>
                  <a:pt x="13618" y="70594"/>
                </a:lnTo>
                <a:lnTo>
                  <a:pt x="13618" y="62545"/>
                </a:lnTo>
                <a:lnTo>
                  <a:pt x="14708" y="62545"/>
                </a:lnTo>
                <a:close/>
                <a:moveTo>
                  <a:pt x="11052" y="72576"/>
                </a:moveTo>
                <a:lnTo>
                  <a:pt x="12142" y="72576"/>
                </a:lnTo>
                <a:lnTo>
                  <a:pt x="12142" y="62545"/>
                </a:lnTo>
                <a:lnTo>
                  <a:pt x="11052" y="62545"/>
                </a:lnTo>
                <a:close/>
                <a:moveTo>
                  <a:pt x="9573" y="72576"/>
                </a:moveTo>
                <a:lnTo>
                  <a:pt x="8486" y="72576"/>
                </a:lnTo>
                <a:lnTo>
                  <a:pt x="8486" y="62545"/>
                </a:lnTo>
                <a:lnTo>
                  <a:pt x="9573" y="62545"/>
                </a:lnTo>
                <a:close/>
                <a:moveTo>
                  <a:pt x="5918" y="72576"/>
                </a:moveTo>
                <a:lnTo>
                  <a:pt x="7008" y="72576"/>
                </a:lnTo>
                <a:lnTo>
                  <a:pt x="7008" y="62545"/>
                </a:lnTo>
                <a:lnTo>
                  <a:pt x="5918" y="62545"/>
                </a:lnTo>
                <a:close/>
                <a:moveTo>
                  <a:pt x="4442" y="72576"/>
                </a:moveTo>
                <a:lnTo>
                  <a:pt x="3352" y="72576"/>
                </a:lnTo>
                <a:lnTo>
                  <a:pt x="3352" y="62545"/>
                </a:lnTo>
                <a:lnTo>
                  <a:pt x="4442" y="62545"/>
                </a:lnTo>
                <a:close/>
                <a:moveTo>
                  <a:pt x="787" y="72576"/>
                </a:moveTo>
                <a:lnTo>
                  <a:pt x="1877" y="72576"/>
                </a:lnTo>
                <a:lnTo>
                  <a:pt x="1877" y="62545"/>
                </a:lnTo>
                <a:lnTo>
                  <a:pt x="787" y="62545"/>
                </a:lnTo>
                <a:close/>
                <a:moveTo>
                  <a:pt x="118174" y="59954"/>
                </a:moveTo>
                <a:lnTo>
                  <a:pt x="121014" y="59954"/>
                </a:lnTo>
                <a:lnTo>
                  <a:pt x="121014" y="60349"/>
                </a:lnTo>
                <a:lnTo>
                  <a:pt x="117812" y="60349"/>
                </a:lnTo>
                <a:lnTo>
                  <a:pt x="117812" y="11624"/>
                </a:lnTo>
                <a:lnTo>
                  <a:pt x="121014" y="11624"/>
                </a:lnTo>
                <a:lnTo>
                  <a:pt x="121014" y="12018"/>
                </a:lnTo>
                <a:lnTo>
                  <a:pt x="118174" y="12018"/>
                </a:lnTo>
                <a:close/>
                <a:moveTo>
                  <a:pt x="0" y="11624"/>
                </a:moveTo>
                <a:lnTo>
                  <a:pt x="0" y="12018"/>
                </a:lnTo>
                <a:lnTo>
                  <a:pt x="5836" y="12018"/>
                </a:lnTo>
                <a:lnTo>
                  <a:pt x="5836" y="59954"/>
                </a:lnTo>
                <a:lnTo>
                  <a:pt x="0" y="59954"/>
                </a:lnTo>
                <a:lnTo>
                  <a:pt x="0" y="60349"/>
                </a:lnTo>
                <a:lnTo>
                  <a:pt x="6198" y="60349"/>
                </a:lnTo>
                <a:lnTo>
                  <a:pt x="6198" y="11624"/>
                </a:lnTo>
                <a:close/>
              </a:path>
            </a:pathLst>
          </a:custGeom>
          <a:solidFill>
            <a:srgbClr val="200C0C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40" name="Google Shape;4040;p46"/>
          <p:cNvGrpSpPr/>
          <p:nvPr/>
        </p:nvGrpSpPr>
        <p:grpSpPr>
          <a:xfrm>
            <a:off x="712691" y="982052"/>
            <a:ext cx="7718459" cy="3179516"/>
            <a:chOff x="4601725" y="2029200"/>
            <a:chExt cx="2775925" cy="1584450"/>
          </a:xfrm>
        </p:grpSpPr>
        <p:sp>
          <p:nvSpPr>
            <p:cNvPr id="4041" name="Google Shape;4041;p46"/>
            <p:cNvSpPr/>
            <p:nvPr/>
          </p:nvSpPr>
          <p:spPr>
            <a:xfrm>
              <a:off x="4601725" y="2029200"/>
              <a:ext cx="2775925" cy="1584450"/>
            </a:xfrm>
            <a:custGeom>
              <a:rect b="b" l="l" r="r" t="t"/>
              <a:pathLst>
                <a:path extrusionOk="0" h="63378" w="111037">
                  <a:moveTo>
                    <a:pt x="0" y="0"/>
                  </a:moveTo>
                  <a:lnTo>
                    <a:pt x="0" y="63012"/>
                  </a:lnTo>
                  <a:lnTo>
                    <a:pt x="111036" y="63377"/>
                  </a:lnTo>
                  <a:lnTo>
                    <a:pt x="109300" y="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46"/>
            <p:cNvSpPr/>
            <p:nvPr/>
          </p:nvSpPr>
          <p:spPr>
            <a:xfrm>
              <a:off x="4648800" y="2072025"/>
              <a:ext cx="2652800" cy="1501800"/>
            </a:xfrm>
            <a:custGeom>
              <a:rect b="b" l="l" r="r" t="t"/>
              <a:pathLst>
                <a:path extrusionOk="0" h="60072" w="106112">
                  <a:moveTo>
                    <a:pt x="1" y="1"/>
                  </a:moveTo>
                  <a:lnTo>
                    <a:pt x="1" y="60072"/>
                  </a:lnTo>
                  <a:lnTo>
                    <a:pt x="106111" y="60072"/>
                  </a:lnTo>
                  <a:lnTo>
                    <a:pt x="106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46"/>
            <p:cNvSpPr/>
            <p:nvPr/>
          </p:nvSpPr>
          <p:spPr>
            <a:xfrm>
              <a:off x="4648800" y="2065925"/>
              <a:ext cx="2658825" cy="1507900"/>
            </a:xfrm>
            <a:custGeom>
              <a:rect b="b" l="l" r="r" t="t"/>
              <a:pathLst>
                <a:path extrusionOk="0" h="60316" w="106353">
                  <a:moveTo>
                    <a:pt x="106353" y="0"/>
                  </a:moveTo>
                  <a:lnTo>
                    <a:pt x="1" y="245"/>
                  </a:lnTo>
                  <a:lnTo>
                    <a:pt x="1" y="60316"/>
                  </a:lnTo>
                  <a:lnTo>
                    <a:pt x="26710" y="60316"/>
                  </a:lnTo>
                  <a:lnTo>
                    <a:pt x="582" y="60071"/>
                  </a:lnTo>
                  <a:lnTo>
                    <a:pt x="1306" y="983"/>
                  </a:lnTo>
                  <a:lnTo>
                    <a:pt x="105481" y="777"/>
                  </a:lnTo>
                  <a:lnTo>
                    <a:pt x="105096" y="60316"/>
                  </a:lnTo>
                  <a:lnTo>
                    <a:pt x="106111" y="60316"/>
                  </a:lnTo>
                  <a:lnTo>
                    <a:pt x="106353" y="0"/>
                  </a:lnTo>
                  <a:close/>
                </a:path>
              </a:pathLst>
            </a:custGeom>
            <a:solidFill>
              <a:srgbClr val="47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4" name="Google Shape;4044;p46"/>
          <p:cNvSpPr txBox="1"/>
          <p:nvPr>
            <p:ph hasCustomPrompt="1" type="title"/>
          </p:nvPr>
        </p:nvSpPr>
        <p:spPr>
          <a:xfrm>
            <a:off x="1284000" y="1543110"/>
            <a:ext cx="6576000" cy="16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045" name="Google Shape;4045;p46"/>
          <p:cNvSpPr txBox="1"/>
          <p:nvPr>
            <p:ph idx="1" type="subTitle"/>
          </p:nvPr>
        </p:nvSpPr>
        <p:spPr>
          <a:xfrm>
            <a:off x="1284000" y="2988710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046" name="Google Shape;4046;p46"/>
          <p:cNvGrpSpPr/>
          <p:nvPr/>
        </p:nvGrpSpPr>
        <p:grpSpPr>
          <a:xfrm>
            <a:off x="8038852" y="3640467"/>
            <a:ext cx="1029394" cy="1063153"/>
            <a:chOff x="4239019" y="2985015"/>
            <a:chExt cx="473285" cy="488828"/>
          </a:xfrm>
        </p:grpSpPr>
        <p:sp>
          <p:nvSpPr>
            <p:cNvPr id="4047" name="Google Shape;4047;p46"/>
            <p:cNvSpPr/>
            <p:nvPr/>
          </p:nvSpPr>
          <p:spPr>
            <a:xfrm>
              <a:off x="4239019" y="2985015"/>
              <a:ext cx="473285" cy="488828"/>
            </a:xfrm>
            <a:custGeom>
              <a:rect b="b" l="l" r="r" t="t"/>
              <a:pathLst>
                <a:path extrusionOk="0" h="10158" w="9835">
                  <a:moveTo>
                    <a:pt x="0" y="0"/>
                  </a:moveTo>
                  <a:cubicBezTo>
                    <a:pt x="1995" y="2928"/>
                    <a:pt x="2240" y="10158"/>
                    <a:pt x="2240" y="10158"/>
                  </a:cubicBezTo>
                  <a:lnTo>
                    <a:pt x="9835" y="8072"/>
                  </a:lnTo>
                  <a:cubicBezTo>
                    <a:pt x="9835" y="8072"/>
                    <a:pt x="8618" y="1730"/>
                    <a:pt x="7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46"/>
            <p:cNvSpPr/>
            <p:nvPr/>
          </p:nvSpPr>
          <p:spPr>
            <a:xfrm>
              <a:off x="4302298" y="2985015"/>
              <a:ext cx="395711" cy="394364"/>
            </a:xfrm>
            <a:custGeom>
              <a:rect b="b" l="l" r="r" t="t"/>
              <a:pathLst>
                <a:path extrusionOk="0" h="8195" w="8223">
                  <a:moveTo>
                    <a:pt x="5507" y="0"/>
                  </a:moveTo>
                  <a:cubicBezTo>
                    <a:pt x="5302" y="75"/>
                    <a:pt x="5099" y="150"/>
                    <a:pt x="4897" y="235"/>
                  </a:cubicBezTo>
                  <a:cubicBezTo>
                    <a:pt x="2863" y="1061"/>
                    <a:pt x="1153" y="2164"/>
                    <a:pt x="1" y="3297"/>
                  </a:cubicBezTo>
                  <a:cubicBezTo>
                    <a:pt x="422" y="4962"/>
                    <a:pt x="654" y="6770"/>
                    <a:pt x="781" y="8111"/>
                  </a:cubicBezTo>
                  <a:cubicBezTo>
                    <a:pt x="1135" y="8167"/>
                    <a:pt x="1520" y="8194"/>
                    <a:pt x="1932" y="8194"/>
                  </a:cubicBezTo>
                  <a:cubicBezTo>
                    <a:pt x="3487" y="8194"/>
                    <a:pt x="5413" y="7798"/>
                    <a:pt x="7391" y="6995"/>
                  </a:cubicBezTo>
                  <a:cubicBezTo>
                    <a:pt x="7675" y="6878"/>
                    <a:pt x="7952" y="6757"/>
                    <a:pt x="8223" y="6633"/>
                  </a:cubicBezTo>
                  <a:cubicBezTo>
                    <a:pt x="7799" y="4655"/>
                    <a:pt x="6989" y="1208"/>
                    <a:pt x="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46"/>
            <p:cNvSpPr/>
            <p:nvPr/>
          </p:nvSpPr>
          <p:spPr>
            <a:xfrm>
              <a:off x="4293540" y="3018315"/>
              <a:ext cx="378243" cy="394749"/>
            </a:xfrm>
            <a:custGeom>
              <a:rect b="b" l="l" r="r" t="t"/>
              <a:pathLst>
                <a:path extrusionOk="0" h="8203" w="7860">
                  <a:moveTo>
                    <a:pt x="5787" y="523"/>
                  </a:moveTo>
                  <a:cubicBezTo>
                    <a:pt x="6391" y="1734"/>
                    <a:pt x="7077" y="5180"/>
                    <a:pt x="7256" y="6124"/>
                  </a:cubicBezTo>
                  <a:lnTo>
                    <a:pt x="2337" y="7527"/>
                  </a:lnTo>
                  <a:cubicBezTo>
                    <a:pt x="2278" y="6398"/>
                    <a:pt x="2014" y="2598"/>
                    <a:pt x="947" y="523"/>
                  </a:cubicBezTo>
                  <a:close/>
                  <a:moveTo>
                    <a:pt x="0" y="0"/>
                  </a:moveTo>
                  <a:lnTo>
                    <a:pt x="268" y="412"/>
                  </a:lnTo>
                  <a:cubicBezTo>
                    <a:pt x="1645" y="2520"/>
                    <a:pt x="1825" y="7831"/>
                    <a:pt x="1828" y="7886"/>
                  </a:cubicBezTo>
                  <a:lnTo>
                    <a:pt x="1838" y="8203"/>
                  </a:lnTo>
                  <a:lnTo>
                    <a:pt x="7860" y="6486"/>
                  </a:lnTo>
                  <a:lnTo>
                    <a:pt x="7814" y="6248"/>
                  </a:lnTo>
                  <a:cubicBezTo>
                    <a:pt x="7778" y="6052"/>
                    <a:pt x="6930" y="1443"/>
                    <a:pt x="6179" y="124"/>
                  </a:cubicBezTo>
                  <a:lnTo>
                    <a:pt x="6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46"/>
            <p:cNvSpPr/>
            <p:nvPr/>
          </p:nvSpPr>
          <p:spPr>
            <a:xfrm>
              <a:off x="4437567" y="3224275"/>
              <a:ext cx="193693" cy="159093"/>
            </a:xfrm>
            <a:custGeom>
              <a:rect b="b" l="l" r="r" t="t"/>
              <a:pathLst>
                <a:path extrusionOk="0" h="3306" w="4025">
                  <a:moveTo>
                    <a:pt x="2101" y="0"/>
                  </a:moveTo>
                  <a:cubicBezTo>
                    <a:pt x="2080" y="0"/>
                    <a:pt x="2058" y="1"/>
                    <a:pt x="2037" y="3"/>
                  </a:cubicBezTo>
                  <a:cubicBezTo>
                    <a:pt x="947" y="91"/>
                    <a:pt x="17" y="1511"/>
                    <a:pt x="0" y="3306"/>
                  </a:cubicBezTo>
                  <a:lnTo>
                    <a:pt x="4025" y="2131"/>
                  </a:lnTo>
                  <a:cubicBezTo>
                    <a:pt x="4025" y="2131"/>
                    <a:pt x="3165" y="0"/>
                    <a:pt x="2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46"/>
            <p:cNvSpPr/>
            <p:nvPr/>
          </p:nvSpPr>
          <p:spPr>
            <a:xfrm>
              <a:off x="4453880" y="3115088"/>
              <a:ext cx="95090" cy="108853"/>
            </a:xfrm>
            <a:custGeom>
              <a:rect b="b" l="l" r="r" t="t"/>
              <a:pathLst>
                <a:path extrusionOk="0" h="2262" w="1976">
                  <a:moveTo>
                    <a:pt x="813" y="1"/>
                  </a:moveTo>
                  <a:cubicBezTo>
                    <a:pt x="443" y="1"/>
                    <a:pt x="80" y="86"/>
                    <a:pt x="66" y="284"/>
                  </a:cubicBezTo>
                  <a:cubicBezTo>
                    <a:pt x="1" y="1116"/>
                    <a:pt x="467" y="1955"/>
                    <a:pt x="676" y="2135"/>
                  </a:cubicBezTo>
                  <a:cubicBezTo>
                    <a:pt x="790" y="2232"/>
                    <a:pt x="924" y="2262"/>
                    <a:pt x="1051" y="2262"/>
                  </a:cubicBezTo>
                  <a:cubicBezTo>
                    <a:pt x="1235" y="2262"/>
                    <a:pt x="1403" y="2200"/>
                    <a:pt x="1473" y="2190"/>
                  </a:cubicBezTo>
                  <a:cubicBezTo>
                    <a:pt x="1594" y="2171"/>
                    <a:pt x="1881" y="1916"/>
                    <a:pt x="1926" y="1717"/>
                  </a:cubicBezTo>
                  <a:cubicBezTo>
                    <a:pt x="1975" y="1518"/>
                    <a:pt x="1838" y="264"/>
                    <a:pt x="1450" y="101"/>
                  </a:cubicBezTo>
                  <a:cubicBezTo>
                    <a:pt x="1297" y="37"/>
                    <a:pt x="1053" y="1"/>
                    <a:pt x="8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46"/>
            <p:cNvSpPr/>
            <p:nvPr/>
          </p:nvSpPr>
          <p:spPr>
            <a:xfrm>
              <a:off x="4433140" y="3068217"/>
              <a:ext cx="130653" cy="135898"/>
            </a:xfrm>
            <a:custGeom>
              <a:rect b="b" l="l" r="r" t="t"/>
              <a:pathLst>
                <a:path extrusionOk="0" h="2824" w="2715">
                  <a:moveTo>
                    <a:pt x="481" y="0"/>
                  </a:moveTo>
                  <a:cubicBezTo>
                    <a:pt x="458" y="0"/>
                    <a:pt x="433" y="7"/>
                    <a:pt x="406" y="21"/>
                  </a:cubicBezTo>
                  <a:cubicBezTo>
                    <a:pt x="246" y="102"/>
                    <a:pt x="285" y="341"/>
                    <a:pt x="304" y="488"/>
                  </a:cubicBezTo>
                  <a:cubicBezTo>
                    <a:pt x="287" y="470"/>
                    <a:pt x="269" y="462"/>
                    <a:pt x="253" y="462"/>
                  </a:cubicBezTo>
                  <a:cubicBezTo>
                    <a:pt x="168" y="462"/>
                    <a:pt x="108" y="674"/>
                    <a:pt x="105" y="759"/>
                  </a:cubicBezTo>
                  <a:cubicBezTo>
                    <a:pt x="95" y="967"/>
                    <a:pt x="210" y="1167"/>
                    <a:pt x="337" y="1320"/>
                  </a:cubicBezTo>
                  <a:cubicBezTo>
                    <a:pt x="318" y="1309"/>
                    <a:pt x="297" y="1303"/>
                    <a:pt x="276" y="1303"/>
                  </a:cubicBezTo>
                  <a:cubicBezTo>
                    <a:pt x="234" y="1303"/>
                    <a:pt x="189" y="1325"/>
                    <a:pt x="154" y="1366"/>
                  </a:cubicBezTo>
                  <a:cubicBezTo>
                    <a:pt x="1" y="1548"/>
                    <a:pt x="242" y="1934"/>
                    <a:pt x="324" y="2067"/>
                  </a:cubicBezTo>
                  <a:cubicBezTo>
                    <a:pt x="376" y="2151"/>
                    <a:pt x="869" y="2823"/>
                    <a:pt x="1125" y="2823"/>
                  </a:cubicBezTo>
                  <a:cubicBezTo>
                    <a:pt x="1158" y="2823"/>
                    <a:pt x="1188" y="2812"/>
                    <a:pt x="1212" y="2785"/>
                  </a:cubicBezTo>
                  <a:lnTo>
                    <a:pt x="2064" y="2769"/>
                  </a:lnTo>
                  <a:cubicBezTo>
                    <a:pt x="2263" y="2756"/>
                    <a:pt x="2488" y="2433"/>
                    <a:pt x="2462" y="2250"/>
                  </a:cubicBezTo>
                  <a:cubicBezTo>
                    <a:pt x="2455" y="2191"/>
                    <a:pt x="2406" y="2159"/>
                    <a:pt x="2403" y="2100"/>
                  </a:cubicBezTo>
                  <a:cubicBezTo>
                    <a:pt x="2394" y="1865"/>
                    <a:pt x="2715" y="1435"/>
                    <a:pt x="2372" y="1435"/>
                  </a:cubicBezTo>
                  <a:cubicBezTo>
                    <a:pt x="2358" y="1435"/>
                    <a:pt x="2342" y="1436"/>
                    <a:pt x="2325" y="1437"/>
                  </a:cubicBezTo>
                  <a:cubicBezTo>
                    <a:pt x="2341" y="1343"/>
                    <a:pt x="2423" y="1114"/>
                    <a:pt x="2335" y="1049"/>
                  </a:cubicBezTo>
                  <a:cubicBezTo>
                    <a:pt x="2319" y="1036"/>
                    <a:pt x="2305" y="1031"/>
                    <a:pt x="2291" y="1031"/>
                  </a:cubicBezTo>
                  <a:cubicBezTo>
                    <a:pt x="2249" y="1031"/>
                    <a:pt x="2217" y="1078"/>
                    <a:pt x="2179" y="1078"/>
                  </a:cubicBezTo>
                  <a:cubicBezTo>
                    <a:pt x="2173" y="1078"/>
                    <a:pt x="2167" y="1077"/>
                    <a:pt x="2162" y="1075"/>
                  </a:cubicBezTo>
                  <a:cubicBezTo>
                    <a:pt x="2114" y="1054"/>
                    <a:pt x="2097" y="678"/>
                    <a:pt x="1988" y="678"/>
                  </a:cubicBezTo>
                  <a:cubicBezTo>
                    <a:pt x="1963" y="678"/>
                    <a:pt x="1932" y="699"/>
                    <a:pt x="1894" y="752"/>
                  </a:cubicBezTo>
                  <a:cubicBezTo>
                    <a:pt x="1834" y="640"/>
                    <a:pt x="1795" y="477"/>
                    <a:pt x="1695" y="477"/>
                  </a:cubicBezTo>
                  <a:cubicBezTo>
                    <a:pt x="1658" y="477"/>
                    <a:pt x="1612" y="499"/>
                    <a:pt x="1554" y="553"/>
                  </a:cubicBezTo>
                  <a:cubicBezTo>
                    <a:pt x="1488" y="435"/>
                    <a:pt x="1400" y="274"/>
                    <a:pt x="1291" y="274"/>
                  </a:cubicBezTo>
                  <a:cubicBezTo>
                    <a:pt x="1240" y="274"/>
                    <a:pt x="1184" y="310"/>
                    <a:pt x="1124" y="403"/>
                  </a:cubicBezTo>
                  <a:cubicBezTo>
                    <a:pt x="1062" y="302"/>
                    <a:pt x="1068" y="76"/>
                    <a:pt x="941" y="44"/>
                  </a:cubicBezTo>
                  <a:cubicBezTo>
                    <a:pt x="925" y="39"/>
                    <a:pt x="911" y="38"/>
                    <a:pt x="897" y="38"/>
                  </a:cubicBezTo>
                  <a:cubicBezTo>
                    <a:pt x="796" y="38"/>
                    <a:pt x="753" y="149"/>
                    <a:pt x="716" y="249"/>
                  </a:cubicBezTo>
                  <a:cubicBezTo>
                    <a:pt x="648" y="154"/>
                    <a:pt x="593" y="0"/>
                    <a:pt x="4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46"/>
            <p:cNvSpPr/>
            <p:nvPr/>
          </p:nvSpPr>
          <p:spPr>
            <a:xfrm>
              <a:off x="4449164" y="3149927"/>
              <a:ext cx="50384" cy="76996"/>
            </a:xfrm>
            <a:custGeom>
              <a:rect b="b" l="l" r="r" t="t"/>
              <a:pathLst>
                <a:path extrusionOk="0" h="1600" w="1047">
                  <a:moveTo>
                    <a:pt x="368" y="1"/>
                  </a:moveTo>
                  <a:cubicBezTo>
                    <a:pt x="342" y="1"/>
                    <a:pt x="316" y="9"/>
                    <a:pt x="291" y="27"/>
                  </a:cubicBezTo>
                  <a:cubicBezTo>
                    <a:pt x="1" y="232"/>
                    <a:pt x="115" y="27"/>
                    <a:pt x="86" y="660"/>
                  </a:cubicBezTo>
                  <a:cubicBezTo>
                    <a:pt x="56" y="1296"/>
                    <a:pt x="281" y="882"/>
                    <a:pt x="252" y="1208"/>
                  </a:cubicBezTo>
                  <a:cubicBezTo>
                    <a:pt x="233" y="1424"/>
                    <a:pt x="409" y="1600"/>
                    <a:pt x="599" y="1600"/>
                  </a:cubicBezTo>
                  <a:cubicBezTo>
                    <a:pt x="697" y="1600"/>
                    <a:pt x="798" y="1554"/>
                    <a:pt x="879" y="1443"/>
                  </a:cubicBezTo>
                  <a:cubicBezTo>
                    <a:pt x="879" y="1443"/>
                    <a:pt x="1003" y="1326"/>
                    <a:pt x="1026" y="1133"/>
                  </a:cubicBezTo>
                  <a:cubicBezTo>
                    <a:pt x="1047" y="957"/>
                    <a:pt x="657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46"/>
            <p:cNvSpPr/>
            <p:nvPr/>
          </p:nvSpPr>
          <p:spPr>
            <a:xfrm>
              <a:off x="4508257" y="3145982"/>
              <a:ext cx="61116" cy="63522"/>
            </a:xfrm>
            <a:custGeom>
              <a:rect b="b" l="l" r="r" t="t"/>
              <a:pathLst>
                <a:path extrusionOk="0" h="1320" w="1270">
                  <a:moveTo>
                    <a:pt x="498" y="0"/>
                  </a:moveTo>
                  <a:cubicBezTo>
                    <a:pt x="466" y="0"/>
                    <a:pt x="421" y="23"/>
                    <a:pt x="307" y="47"/>
                  </a:cubicBezTo>
                  <a:cubicBezTo>
                    <a:pt x="0" y="112"/>
                    <a:pt x="405" y="1121"/>
                    <a:pt x="535" y="1225"/>
                  </a:cubicBezTo>
                  <a:cubicBezTo>
                    <a:pt x="647" y="1310"/>
                    <a:pt x="771" y="1317"/>
                    <a:pt x="808" y="1317"/>
                  </a:cubicBezTo>
                  <a:cubicBezTo>
                    <a:pt x="815" y="1317"/>
                    <a:pt x="819" y="1316"/>
                    <a:pt x="819" y="1316"/>
                  </a:cubicBezTo>
                  <a:cubicBezTo>
                    <a:pt x="836" y="1318"/>
                    <a:pt x="851" y="1319"/>
                    <a:pt x="867" y="1319"/>
                  </a:cubicBezTo>
                  <a:cubicBezTo>
                    <a:pt x="1175" y="1319"/>
                    <a:pt x="1269" y="926"/>
                    <a:pt x="1061" y="752"/>
                  </a:cubicBezTo>
                  <a:cubicBezTo>
                    <a:pt x="842" y="572"/>
                    <a:pt x="1237" y="677"/>
                    <a:pt x="826" y="301"/>
                  </a:cubicBezTo>
                  <a:cubicBezTo>
                    <a:pt x="568" y="66"/>
                    <a:pt x="553" y="0"/>
                    <a:pt x="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5" name="Google Shape;4055;p46"/>
          <p:cNvGrpSpPr/>
          <p:nvPr/>
        </p:nvGrpSpPr>
        <p:grpSpPr>
          <a:xfrm>
            <a:off x="-315106" y="3200582"/>
            <a:ext cx="1513794" cy="1942921"/>
            <a:chOff x="2966026" y="3748805"/>
            <a:chExt cx="602265" cy="772994"/>
          </a:xfrm>
        </p:grpSpPr>
        <p:sp>
          <p:nvSpPr>
            <p:cNvPr id="4056" name="Google Shape;4056;p46"/>
            <p:cNvSpPr/>
            <p:nvPr/>
          </p:nvSpPr>
          <p:spPr>
            <a:xfrm>
              <a:off x="3074426" y="3748805"/>
              <a:ext cx="493865" cy="772994"/>
            </a:xfrm>
            <a:custGeom>
              <a:rect b="b" l="l" r="r" t="t"/>
              <a:pathLst>
                <a:path extrusionOk="0" h="40418" w="25823">
                  <a:moveTo>
                    <a:pt x="441" y="0"/>
                  </a:moveTo>
                  <a:lnTo>
                    <a:pt x="1" y="40418"/>
                  </a:lnTo>
                  <a:lnTo>
                    <a:pt x="25823" y="40418"/>
                  </a:lnTo>
                  <a:lnTo>
                    <a:pt x="22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46"/>
            <p:cNvSpPr/>
            <p:nvPr/>
          </p:nvSpPr>
          <p:spPr>
            <a:xfrm>
              <a:off x="3075057" y="3804803"/>
              <a:ext cx="473459" cy="658895"/>
            </a:xfrm>
            <a:custGeom>
              <a:rect b="b" l="l" r="r" t="t"/>
              <a:pathLst>
                <a:path extrusionOk="0" h="34452" w="24756">
                  <a:moveTo>
                    <a:pt x="23104" y="0"/>
                  </a:moveTo>
                  <a:cubicBezTo>
                    <a:pt x="18657" y="6737"/>
                    <a:pt x="10820" y="12779"/>
                    <a:pt x="1894" y="15652"/>
                  </a:cubicBezTo>
                  <a:cubicBezTo>
                    <a:pt x="1322" y="15839"/>
                    <a:pt x="760" y="15993"/>
                    <a:pt x="199" y="16147"/>
                  </a:cubicBezTo>
                  <a:lnTo>
                    <a:pt x="1" y="34452"/>
                  </a:lnTo>
                  <a:cubicBezTo>
                    <a:pt x="4392" y="30170"/>
                    <a:pt x="10116" y="26593"/>
                    <a:pt x="16379" y="24579"/>
                  </a:cubicBezTo>
                  <a:cubicBezTo>
                    <a:pt x="19318" y="23632"/>
                    <a:pt x="22136" y="23115"/>
                    <a:pt x="24755" y="22972"/>
                  </a:cubicBezTo>
                  <a:lnTo>
                    <a:pt x="23104" y="0"/>
                  </a:ln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46"/>
            <p:cNvSpPr/>
            <p:nvPr/>
          </p:nvSpPr>
          <p:spPr>
            <a:xfrm>
              <a:off x="2966026" y="3748805"/>
              <a:ext cx="154530" cy="772994"/>
            </a:xfrm>
            <a:custGeom>
              <a:rect b="b" l="l" r="r" t="t"/>
              <a:pathLst>
                <a:path extrusionOk="0" h="40418" w="8080">
                  <a:moveTo>
                    <a:pt x="1046" y="0"/>
                  </a:moveTo>
                  <a:lnTo>
                    <a:pt x="0" y="40418"/>
                  </a:lnTo>
                  <a:lnTo>
                    <a:pt x="8079" y="4041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46"/>
            <p:cNvSpPr/>
            <p:nvPr/>
          </p:nvSpPr>
          <p:spPr>
            <a:xfrm>
              <a:off x="3014010" y="3748805"/>
              <a:ext cx="106545" cy="772994"/>
            </a:xfrm>
            <a:custGeom>
              <a:rect b="b" l="l" r="r" t="t"/>
              <a:pathLst>
                <a:path extrusionOk="0" h="40418" w="5571">
                  <a:moveTo>
                    <a:pt x="1" y="0"/>
                  </a:moveTo>
                  <a:cubicBezTo>
                    <a:pt x="2532" y="4799"/>
                    <a:pt x="4536" y="14904"/>
                    <a:pt x="5009" y="26659"/>
                  </a:cubicBezTo>
                  <a:cubicBezTo>
                    <a:pt x="5207" y="31612"/>
                    <a:pt x="5108" y="36290"/>
                    <a:pt x="4767" y="40418"/>
                  </a:cubicBezTo>
                  <a:lnTo>
                    <a:pt x="5570" y="40418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46"/>
            <p:cNvSpPr/>
            <p:nvPr/>
          </p:nvSpPr>
          <p:spPr>
            <a:xfrm>
              <a:off x="3151481" y="3791109"/>
              <a:ext cx="381448" cy="702060"/>
            </a:xfrm>
            <a:custGeom>
              <a:rect b="b" l="l" r="r" t="t"/>
              <a:pathLst>
                <a:path extrusionOk="0" h="36709" w="19945">
                  <a:moveTo>
                    <a:pt x="17292" y="474"/>
                  </a:moveTo>
                  <a:lnTo>
                    <a:pt x="19449" y="36236"/>
                  </a:lnTo>
                  <a:lnTo>
                    <a:pt x="473" y="36236"/>
                  </a:lnTo>
                  <a:lnTo>
                    <a:pt x="804" y="474"/>
                  </a:lnTo>
                  <a:close/>
                  <a:moveTo>
                    <a:pt x="330" y="1"/>
                  </a:moveTo>
                  <a:lnTo>
                    <a:pt x="0" y="36709"/>
                  </a:lnTo>
                  <a:lnTo>
                    <a:pt x="19945" y="36709"/>
                  </a:lnTo>
                  <a:lnTo>
                    <a:pt x="177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46"/>
            <p:cNvSpPr/>
            <p:nvPr/>
          </p:nvSpPr>
          <p:spPr>
            <a:xfrm>
              <a:off x="3159896" y="3994886"/>
              <a:ext cx="340616" cy="10117"/>
            </a:xfrm>
            <a:custGeom>
              <a:rect b="b" l="l" r="r" t="t"/>
              <a:pathLst>
                <a:path extrusionOk="0" h="529" w="17810">
                  <a:moveTo>
                    <a:pt x="0" y="1"/>
                  </a:moveTo>
                  <a:lnTo>
                    <a:pt x="0" y="529"/>
                  </a:lnTo>
                  <a:lnTo>
                    <a:pt x="17810" y="529"/>
                  </a:lnTo>
                  <a:lnTo>
                    <a:pt x="178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46"/>
            <p:cNvSpPr/>
            <p:nvPr/>
          </p:nvSpPr>
          <p:spPr>
            <a:xfrm>
              <a:off x="3159896" y="4260972"/>
              <a:ext cx="355362" cy="9907"/>
            </a:xfrm>
            <a:custGeom>
              <a:rect b="b" l="l" r="r" t="t"/>
              <a:pathLst>
                <a:path extrusionOk="0" h="518" w="18581">
                  <a:moveTo>
                    <a:pt x="0" y="0"/>
                  </a:moveTo>
                  <a:lnTo>
                    <a:pt x="0" y="518"/>
                  </a:lnTo>
                  <a:lnTo>
                    <a:pt x="18580" y="518"/>
                  </a:lnTo>
                  <a:lnTo>
                    <a:pt x="18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46"/>
            <p:cNvSpPr/>
            <p:nvPr/>
          </p:nvSpPr>
          <p:spPr>
            <a:xfrm>
              <a:off x="3285777" y="4267494"/>
              <a:ext cx="112436" cy="34329"/>
            </a:xfrm>
            <a:custGeom>
              <a:rect b="b" l="l" r="r" t="t"/>
              <a:pathLst>
                <a:path extrusionOk="0" h="1795" w="5879">
                  <a:moveTo>
                    <a:pt x="1" y="1"/>
                  </a:moveTo>
                  <a:lnTo>
                    <a:pt x="1" y="1795"/>
                  </a:lnTo>
                  <a:lnTo>
                    <a:pt x="5878" y="1795"/>
                  </a:lnTo>
                  <a:lnTo>
                    <a:pt x="58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46"/>
            <p:cNvSpPr/>
            <p:nvPr/>
          </p:nvSpPr>
          <p:spPr>
            <a:xfrm>
              <a:off x="3285777" y="4001408"/>
              <a:ext cx="104231" cy="34329"/>
            </a:xfrm>
            <a:custGeom>
              <a:rect b="b" l="l" r="r" t="t"/>
              <a:pathLst>
                <a:path extrusionOk="0" h="1795" w="5450">
                  <a:moveTo>
                    <a:pt x="1" y="1"/>
                  </a:moveTo>
                  <a:lnTo>
                    <a:pt x="1" y="1795"/>
                  </a:lnTo>
                  <a:lnTo>
                    <a:pt x="5449" y="1795"/>
                  </a:lnTo>
                  <a:lnTo>
                    <a:pt x="54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46"/>
            <p:cNvSpPr/>
            <p:nvPr/>
          </p:nvSpPr>
          <p:spPr>
            <a:xfrm>
              <a:off x="3285777" y="3791109"/>
              <a:ext cx="104231" cy="34119"/>
            </a:xfrm>
            <a:custGeom>
              <a:rect b="b" l="l" r="r" t="t"/>
              <a:pathLst>
                <a:path extrusionOk="0" h="1784" w="5450">
                  <a:moveTo>
                    <a:pt x="1" y="1"/>
                  </a:moveTo>
                  <a:lnTo>
                    <a:pt x="1" y="1784"/>
                  </a:lnTo>
                  <a:lnTo>
                    <a:pt x="5449" y="1784"/>
                  </a:lnTo>
                  <a:lnTo>
                    <a:pt x="54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6" name="Google Shape;4066;p46"/>
          <p:cNvGrpSpPr/>
          <p:nvPr/>
        </p:nvGrpSpPr>
        <p:grpSpPr>
          <a:xfrm rot="1488937">
            <a:off x="7975945" y="395982"/>
            <a:ext cx="769384" cy="943637"/>
            <a:chOff x="3924035" y="2027899"/>
            <a:chExt cx="748170" cy="917617"/>
          </a:xfrm>
        </p:grpSpPr>
        <p:sp>
          <p:nvSpPr>
            <p:cNvPr id="4067" name="Google Shape;4067;p46"/>
            <p:cNvSpPr/>
            <p:nvPr/>
          </p:nvSpPr>
          <p:spPr>
            <a:xfrm>
              <a:off x="3924035" y="2038437"/>
              <a:ext cx="748170" cy="907080"/>
            </a:xfrm>
            <a:custGeom>
              <a:rect b="b" l="l" r="r" t="t"/>
              <a:pathLst>
                <a:path extrusionOk="0" h="47429" w="39120">
                  <a:moveTo>
                    <a:pt x="37017" y="4326"/>
                  </a:moveTo>
                  <a:lnTo>
                    <a:pt x="37050" y="11"/>
                  </a:lnTo>
                  <a:lnTo>
                    <a:pt x="37072" y="0"/>
                  </a:lnTo>
                  <a:lnTo>
                    <a:pt x="37259" y="4282"/>
                  </a:lnTo>
                  <a:lnTo>
                    <a:pt x="37259" y="4282"/>
                  </a:lnTo>
                  <a:lnTo>
                    <a:pt x="37347" y="6351"/>
                  </a:lnTo>
                  <a:lnTo>
                    <a:pt x="37347" y="6351"/>
                  </a:lnTo>
                  <a:lnTo>
                    <a:pt x="37006" y="6417"/>
                  </a:lnTo>
                  <a:close/>
                  <a:moveTo>
                    <a:pt x="37347" y="6351"/>
                  </a:moveTo>
                  <a:lnTo>
                    <a:pt x="37435" y="8310"/>
                  </a:lnTo>
                  <a:lnTo>
                    <a:pt x="36984" y="8398"/>
                  </a:lnTo>
                  <a:lnTo>
                    <a:pt x="37006" y="6417"/>
                  </a:lnTo>
                  <a:close/>
                  <a:moveTo>
                    <a:pt x="36885" y="22267"/>
                  </a:moveTo>
                  <a:cubicBezTo>
                    <a:pt x="37259" y="22278"/>
                    <a:pt x="37644" y="22278"/>
                    <a:pt x="38040" y="22278"/>
                  </a:cubicBezTo>
                  <a:lnTo>
                    <a:pt x="37930" y="19846"/>
                  </a:lnTo>
                  <a:lnTo>
                    <a:pt x="37930" y="19846"/>
                  </a:lnTo>
                  <a:lnTo>
                    <a:pt x="37435" y="8310"/>
                  </a:lnTo>
                  <a:lnTo>
                    <a:pt x="36984" y="8398"/>
                  </a:lnTo>
                  <a:lnTo>
                    <a:pt x="36896" y="19835"/>
                  </a:lnTo>
                  <a:lnTo>
                    <a:pt x="36896" y="19835"/>
                  </a:lnTo>
                  <a:close/>
                  <a:moveTo>
                    <a:pt x="36830" y="29014"/>
                  </a:moveTo>
                  <a:lnTo>
                    <a:pt x="36830" y="29014"/>
                  </a:lnTo>
                  <a:lnTo>
                    <a:pt x="36885" y="22267"/>
                  </a:lnTo>
                  <a:cubicBezTo>
                    <a:pt x="37259" y="22278"/>
                    <a:pt x="37644" y="22278"/>
                    <a:pt x="38040" y="22278"/>
                  </a:cubicBezTo>
                  <a:lnTo>
                    <a:pt x="38327" y="28948"/>
                  </a:lnTo>
                  <a:lnTo>
                    <a:pt x="38327" y="28948"/>
                  </a:lnTo>
                  <a:lnTo>
                    <a:pt x="38459" y="32118"/>
                  </a:lnTo>
                  <a:lnTo>
                    <a:pt x="39119" y="47429"/>
                  </a:lnTo>
                  <a:lnTo>
                    <a:pt x="25460" y="42300"/>
                  </a:lnTo>
                  <a:lnTo>
                    <a:pt x="24579" y="46813"/>
                  </a:lnTo>
                  <a:lnTo>
                    <a:pt x="17336" y="45701"/>
                  </a:lnTo>
                  <a:lnTo>
                    <a:pt x="17336" y="45701"/>
                  </a:lnTo>
                  <a:lnTo>
                    <a:pt x="1" y="43048"/>
                  </a:lnTo>
                  <a:lnTo>
                    <a:pt x="1068" y="39515"/>
                  </a:lnTo>
                  <a:lnTo>
                    <a:pt x="19043" y="41760"/>
                  </a:lnTo>
                  <a:lnTo>
                    <a:pt x="19043" y="41760"/>
                  </a:lnTo>
                  <a:lnTo>
                    <a:pt x="23203" y="42278"/>
                  </a:lnTo>
                  <a:lnTo>
                    <a:pt x="24161" y="38414"/>
                  </a:lnTo>
                  <a:lnTo>
                    <a:pt x="36731" y="42597"/>
                  </a:lnTo>
                  <a:lnTo>
                    <a:pt x="36808" y="321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46"/>
            <p:cNvSpPr/>
            <p:nvPr/>
          </p:nvSpPr>
          <p:spPr>
            <a:xfrm>
              <a:off x="3924035" y="2027899"/>
              <a:ext cx="708581" cy="825206"/>
            </a:xfrm>
            <a:custGeom>
              <a:rect b="b" l="l" r="r" t="t"/>
              <a:pathLst>
                <a:path extrusionOk="0" h="43148" w="37050">
                  <a:moveTo>
                    <a:pt x="37050" y="1"/>
                  </a:moveTo>
                  <a:lnTo>
                    <a:pt x="29323" y="3534"/>
                  </a:lnTo>
                  <a:lnTo>
                    <a:pt x="4513" y="2576"/>
                  </a:lnTo>
                  <a:lnTo>
                    <a:pt x="3545" y="29301"/>
                  </a:lnTo>
                  <a:lnTo>
                    <a:pt x="1" y="39934"/>
                  </a:lnTo>
                  <a:lnTo>
                    <a:pt x="23203" y="42829"/>
                  </a:lnTo>
                  <a:lnTo>
                    <a:pt x="24161" y="38965"/>
                  </a:lnTo>
                  <a:lnTo>
                    <a:pt x="36731" y="43148"/>
                  </a:lnTo>
                  <a:lnTo>
                    <a:pt x="370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46"/>
            <p:cNvSpPr/>
            <p:nvPr/>
          </p:nvSpPr>
          <p:spPr>
            <a:xfrm>
              <a:off x="4038135" y="2127904"/>
              <a:ext cx="426717" cy="471125"/>
            </a:xfrm>
            <a:custGeom>
              <a:rect b="b" l="l" r="r" t="t"/>
              <a:pathLst>
                <a:path extrusionOk="0" h="24634" w="22312">
                  <a:moveTo>
                    <a:pt x="77" y="0"/>
                  </a:moveTo>
                  <a:lnTo>
                    <a:pt x="0" y="23027"/>
                  </a:lnTo>
                  <a:lnTo>
                    <a:pt x="22311" y="24634"/>
                  </a:lnTo>
                  <a:lnTo>
                    <a:pt x="21827" y="1046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46"/>
            <p:cNvSpPr/>
            <p:nvPr/>
          </p:nvSpPr>
          <p:spPr>
            <a:xfrm>
              <a:off x="4480190" y="2104743"/>
              <a:ext cx="133913" cy="69271"/>
            </a:xfrm>
            <a:custGeom>
              <a:rect b="b" l="l" r="r" t="t"/>
              <a:pathLst>
                <a:path extrusionOk="0" h="3622" w="7002">
                  <a:moveTo>
                    <a:pt x="7001" y="0"/>
                  </a:moveTo>
                  <a:lnTo>
                    <a:pt x="78" y="2576"/>
                  </a:lnTo>
                  <a:lnTo>
                    <a:pt x="1" y="3622"/>
                  </a:lnTo>
                  <a:lnTo>
                    <a:pt x="7001" y="1530"/>
                  </a:lnTo>
                  <a:lnTo>
                    <a:pt x="70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46"/>
            <p:cNvSpPr/>
            <p:nvPr/>
          </p:nvSpPr>
          <p:spPr>
            <a:xfrm>
              <a:off x="4483135" y="2218422"/>
              <a:ext cx="110963" cy="41903"/>
            </a:xfrm>
            <a:custGeom>
              <a:rect b="b" l="l" r="r" t="t"/>
              <a:pathLst>
                <a:path extrusionOk="0" h="2191" w="5802">
                  <a:moveTo>
                    <a:pt x="5240" y="0"/>
                  </a:moveTo>
                  <a:lnTo>
                    <a:pt x="144" y="1134"/>
                  </a:lnTo>
                  <a:lnTo>
                    <a:pt x="1" y="2190"/>
                  </a:lnTo>
                  <a:lnTo>
                    <a:pt x="5802" y="737"/>
                  </a:lnTo>
                  <a:lnTo>
                    <a:pt x="52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46"/>
            <p:cNvSpPr/>
            <p:nvPr/>
          </p:nvSpPr>
          <p:spPr>
            <a:xfrm>
              <a:off x="4480401" y="2179885"/>
              <a:ext cx="69290" cy="38346"/>
            </a:xfrm>
            <a:custGeom>
              <a:rect b="b" l="l" r="r" t="t"/>
              <a:pathLst>
                <a:path extrusionOk="0" h="2005" w="3623">
                  <a:moveTo>
                    <a:pt x="3622" y="1"/>
                  </a:moveTo>
                  <a:lnTo>
                    <a:pt x="45" y="980"/>
                  </a:lnTo>
                  <a:lnTo>
                    <a:pt x="1" y="2004"/>
                  </a:lnTo>
                  <a:lnTo>
                    <a:pt x="3622" y="1145"/>
                  </a:lnTo>
                  <a:lnTo>
                    <a:pt x="36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46"/>
            <p:cNvSpPr/>
            <p:nvPr/>
          </p:nvSpPr>
          <p:spPr>
            <a:xfrm>
              <a:off x="4558928" y="2166001"/>
              <a:ext cx="46321" cy="35381"/>
            </a:xfrm>
            <a:custGeom>
              <a:rect b="b" l="l" r="r" t="t"/>
              <a:pathLst>
                <a:path extrusionOk="0" h="1850" w="2422">
                  <a:moveTo>
                    <a:pt x="2422" y="0"/>
                  </a:moveTo>
                  <a:lnTo>
                    <a:pt x="33" y="826"/>
                  </a:lnTo>
                  <a:lnTo>
                    <a:pt x="0" y="1849"/>
                  </a:lnTo>
                  <a:lnTo>
                    <a:pt x="0" y="1849"/>
                  </a:lnTo>
                  <a:lnTo>
                    <a:pt x="2422" y="1145"/>
                  </a:lnTo>
                  <a:lnTo>
                    <a:pt x="24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46"/>
            <p:cNvSpPr/>
            <p:nvPr/>
          </p:nvSpPr>
          <p:spPr>
            <a:xfrm>
              <a:off x="4472617" y="2268511"/>
              <a:ext cx="73689" cy="36012"/>
            </a:xfrm>
            <a:custGeom>
              <a:rect b="b" l="l" r="r" t="t"/>
              <a:pathLst>
                <a:path extrusionOk="0" h="1883" w="3853">
                  <a:moveTo>
                    <a:pt x="3853" y="1"/>
                  </a:moveTo>
                  <a:lnTo>
                    <a:pt x="45" y="859"/>
                  </a:lnTo>
                  <a:lnTo>
                    <a:pt x="1" y="1883"/>
                  </a:lnTo>
                  <a:lnTo>
                    <a:pt x="1" y="1883"/>
                  </a:lnTo>
                  <a:lnTo>
                    <a:pt x="3853" y="1156"/>
                  </a:lnTo>
                  <a:lnTo>
                    <a:pt x="3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46"/>
            <p:cNvSpPr/>
            <p:nvPr/>
          </p:nvSpPr>
          <p:spPr>
            <a:xfrm>
              <a:off x="4556193" y="2256730"/>
              <a:ext cx="49056" cy="33698"/>
            </a:xfrm>
            <a:custGeom>
              <a:rect b="b" l="l" r="r" t="t"/>
              <a:pathLst>
                <a:path extrusionOk="0" h="1762" w="2565">
                  <a:moveTo>
                    <a:pt x="2565" y="0"/>
                  </a:moveTo>
                  <a:lnTo>
                    <a:pt x="22" y="738"/>
                  </a:lnTo>
                  <a:lnTo>
                    <a:pt x="0" y="1761"/>
                  </a:lnTo>
                  <a:lnTo>
                    <a:pt x="2565" y="1156"/>
                  </a:lnTo>
                  <a:lnTo>
                    <a:pt x="25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46"/>
            <p:cNvSpPr/>
            <p:nvPr/>
          </p:nvSpPr>
          <p:spPr>
            <a:xfrm>
              <a:off x="4479559" y="2298613"/>
              <a:ext cx="127372" cy="46129"/>
            </a:xfrm>
            <a:custGeom>
              <a:rect b="b" l="l" r="r" t="t"/>
              <a:pathLst>
                <a:path extrusionOk="0" h="2412" w="6660">
                  <a:moveTo>
                    <a:pt x="6572" y="1"/>
                  </a:moveTo>
                  <a:lnTo>
                    <a:pt x="56" y="1344"/>
                  </a:lnTo>
                  <a:lnTo>
                    <a:pt x="1" y="2411"/>
                  </a:lnTo>
                  <a:lnTo>
                    <a:pt x="6660" y="1366"/>
                  </a:lnTo>
                  <a:lnTo>
                    <a:pt x="65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46"/>
            <p:cNvSpPr/>
            <p:nvPr/>
          </p:nvSpPr>
          <p:spPr>
            <a:xfrm>
              <a:off x="4486310" y="2399861"/>
              <a:ext cx="109051" cy="36242"/>
            </a:xfrm>
            <a:custGeom>
              <a:rect b="b" l="l" r="r" t="t"/>
              <a:pathLst>
                <a:path extrusionOk="0" h="1895" w="5702">
                  <a:moveTo>
                    <a:pt x="5151" y="1"/>
                  </a:moveTo>
                  <a:lnTo>
                    <a:pt x="110" y="771"/>
                  </a:lnTo>
                  <a:lnTo>
                    <a:pt x="0" y="1894"/>
                  </a:lnTo>
                  <a:lnTo>
                    <a:pt x="5702" y="760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46"/>
            <p:cNvSpPr/>
            <p:nvPr/>
          </p:nvSpPr>
          <p:spPr>
            <a:xfrm>
              <a:off x="4481452" y="2359240"/>
              <a:ext cx="70973" cy="31805"/>
            </a:xfrm>
            <a:custGeom>
              <a:rect b="b" l="l" r="r" t="t"/>
              <a:pathLst>
                <a:path extrusionOk="0" h="1663" w="3711">
                  <a:moveTo>
                    <a:pt x="3655" y="1"/>
                  </a:moveTo>
                  <a:lnTo>
                    <a:pt x="12" y="584"/>
                  </a:lnTo>
                  <a:lnTo>
                    <a:pt x="1" y="1663"/>
                  </a:lnTo>
                  <a:lnTo>
                    <a:pt x="3710" y="1134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46"/>
            <p:cNvSpPr/>
            <p:nvPr/>
          </p:nvSpPr>
          <p:spPr>
            <a:xfrm>
              <a:off x="4560821" y="2352718"/>
              <a:ext cx="41693" cy="28649"/>
            </a:xfrm>
            <a:custGeom>
              <a:rect b="b" l="l" r="r" t="t"/>
              <a:pathLst>
                <a:path extrusionOk="0" h="1498" w="2180">
                  <a:moveTo>
                    <a:pt x="2103" y="0"/>
                  </a:moveTo>
                  <a:lnTo>
                    <a:pt x="0" y="507"/>
                  </a:lnTo>
                  <a:lnTo>
                    <a:pt x="23" y="1497"/>
                  </a:lnTo>
                  <a:lnTo>
                    <a:pt x="2180" y="1068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46"/>
            <p:cNvSpPr/>
            <p:nvPr/>
          </p:nvSpPr>
          <p:spPr>
            <a:xfrm>
              <a:off x="4475983" y="2447444"/>
              <a:ext cx="77705" cy="37064"/>
            </a:xfrm>
            <a:custGeom>
              <a:rect b="b" l="l" r="r" t="t"/>
              <a:pathLst>
                <a:path extrusionOk="0" h="1938" w="4063">
                  <a:moveTo>
                    <a:pt x="4007" y="1"/>
                  </a:moveTo>
                  <a:lnTo>
                    <a:pt x="12" y="793"/>
                  </a:lnTo>
                  <a:lnTo>
                    <a:pt x="1" y="1938"/>
                  </a:lnTo>
                  <a:lnTo>
                    <a:pt x="4062" y="1178"/>
                  </a:lnTo>
                  <a:lnTo>
                    <a:pt x="40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46"/>
            <p:cNvSpPr/>
            <p:nvPr/>
          </p:nvSpPr>
          <p:spPr>
            <a:xfrm>
              <a:off x="4562715" y="2438188"/>
              <a:ext cx="45288" cy="32015"/>
            </a:xfrm>
            <a:custGeom>
              <a:rect b="b" l="l" r="r" t="t"/>
              <a:pathLst>
                <a:path extrusionOk="0" h="1674" w="2368">
                  <a:moveTo>
                    <a:pt x="2301" y="0"/>
                  </a:moveTo>
                  <a:lnTo>
                    <a:pt x="1" y="628"/>
                  </a:lnTo>
                  <a:lnTo>
                    <a:pt x="34" y="1673"/>
                  </a:lnTo>
                  <a:lnTo>
                    <a:pt x="2367" y="1112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46"/>
            <p:cNvSpPr/>
            <p:nvPr/>
          </p:nvSpPr>
          <p:spPr>
            <a:xfrm>
              <a:off x="4489466" y="2551427"/>
              <a:ext cx="120220" cy="64662"/>
            </a:xfrm>
            <a:custGeom>
              <a:rect b="b" l="l" r="r" t="t"/>
              <a:pathLst>
                <a:path extrusionOk="0" h="3381" w="6286">
                  <a:moveTo>
                    <a:pt x="0" y="1"/>
                  </a:moveTo>
                  <a:lnTo>
                    <a:pt x="0" y="2577"/>
                  </a:lnTo>
                  <a:lnTo>
                    <a:pt x="6285" y="3380"/>
                  </a:lnTo>
                  <a:lnTo>
                    <a:pt x="6197" y="8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46"/>
            <p:cNvSpPr/>
            <p:nvPr/>
          </p:nvSpPr>
          <p:spPr>
            <a:xfrm>
              <a:off x="4032665" y="2606736"/>
              <a:ext cx="60397" cy="77762"/>
            </a:xfrm>
            <a:custGeom>
              <a:rect b="b" l="l" r="r" t="t"/>
              <a:pathLst>
                <a:path extrusionOk="0" h="4066" w="3158">
                  <a:moveTo>
                    <a:pt x="2818" y="3988"/>
                  </a:moveTo>
                  <a:lnTo>
                    <a:pt x="2813" y="3992"/>
                  </a:lnTo>
                  <a:lnTo>
                    <a:pt x="2813" y="3992"/>
                  </a:lnTo>
                  <a:cubicBezTo>
                    <a:pt x="2813" y="4011"/>
                    <a:pt x="2813" y="4022"/>
                    <a:pt x="2814" y="4022"/>
                  </a:cubicBezTo>
                  <a:cubicBezTo>
                    <a:pt x="2814" y="4022"/>
                    <a:pt x="2816" y="4011"/>
                    <a:pt x="2818" y="3988"/>
                  </a:cubicBezTo>
                  <a:close/>
                  <a:moveTo>
                    <a:pt x="456" y="1"/>
                  </a:moveTo>
                  <a:cubicBezTo>
                    <a:pt x="394" y="1"/>
                    <a:pt x="339" y="30"/>
                    <a:pt x="330" y="158"/>
                  </a:cubicBezTo>
                  <a:lnTo>
                    <a:pt x="330" y="268"/>
                  </a:lnTo>
                  <a:cubicBezTo>
                    <a:pt x="330" y="345"/>
                    <a:pt x="330" y="477"/>
                    <a:pt x="308" y="620"/>
                  </a:cubicBezTo>
                  <a:cubicBezTo>
                    <a:pt x="275" y="1016"/>
                    <a:pt x="176" y="1589"/>
                    <a:pt x="132" y="2040"/>
                  </a:cubicBezTo>
                  <a:cubicBezTo>
                    <a:pt x="88" y="2690"/>
                    <a:pt x="44" y="3438"/>
                    <a:pt x="22" y="3603"/>
                  </a:cubicBezTo>
                  <a:cubicBezTo>
                    <a:pt x="0" y="3779"/>
                    <a:pt x="11" y="3812"/>
                    <a:pt x="143" y="3812"/>
                  </a:cubicBezTo>
                  <a:cubicBezTo>
                    <a:pt x="275" y="3812"/>
                    <a:pt x="517" y="3812"/>
                    <a:pt x="617" y="3823"/>
                  </a:cubicBezTo>
                  <a:lnTo>
                    <a:pt x="738" y="3757"/>
                  </a:lnTo>
                  <a:lnTo>
                    <a:pt x="738" y="3691"/>
                  </a:lnTo>
                  <a:cubicBezTo>
                    <a:pt x="716" y="3548"/>
                    <a:pt x="804" y="2656"/>
                    <a:pt x="826" y="2414"/>
                  </a:cubicBezTo>
                  <a:cubicBezTo>
                    <a:pt x="837" y="2293"/>
                    <a:pt x="848" y="2172"/>
                    <a:pt x="859" y="2051"/>
                  </a:cubicBezTo>
                  <a:lnTo>
                    <a:pt x="881" y="1842"/>
                  </a:lnTo>
                  <a:lnTo>
                    <a:pt x="1101" y="2315"/>
                  </a:lnTo>
                  <a:cubicBezTo>
                    <a:pt x="1222" y="2557"/>
                    <a:pt x="1365" y="2855"/>
                    <a:pt x="1442" y="2998"/>
                  </a:cubicBezTo>
                  <a:cubicBezTo>
                    <a:pt x="1596" y="3284"/>
                    <a:pt x="1717" y="3625"/>
                    <a:pt x="1794" y="3779"/>
                  </a:cubicBezTo>
                  <a:cubicBezTo>
                    <a:pt x="1849" y="3933"/>
                    <a:pt x="1904" y="3999"/>
                    <a:pt x="2069" y="4010"/>
                  </a:cubicBezTo>
                  <a:cubicBezTo>
                    <a:pt x="2202" y="4021"/>
                    <a:pt x="2400" y="4021"/>
                    <a:pt x="2543" y="4032"/>
                  </a:cubicBezTo>
                  <a:lnTo>
                    <a:pt x="2642" y="4054"/>
                  </a:lnTo>
                  <a:lnTo>
                    <a:pt x="2708" y="4065"/>
                  </a:lnTo>
                  <a:lnTo>
                    <a:pt x="2813" y="3992"/>
                  </a:lnTo>
                  <a:lnTo>
                    <a:pt x="2813" y="3992"/>
                  </a:lnTo>
                  <a:cubicBezTo>
                    <a:pt x="2816" y="3825"/>
                    <a:pt x="2859" y="2999"/>
                    <a:pt x="2895" y="2623"/>
                  </a:cubicBezTo>
                  <a:cubicBezTo>
                    <a:pt x="2917" y="2436"/>
                    <a:pt x="2961" y="1908"/>
                    <a:pt x="3005" y="1413"/>
                  </a:cubicBezTo>
                  <a:cubicBezTo>
                    <a:pt x="3049" y="917"/>
                    <a:pt x="3093" y="433"/>
                    <a:pt x="3104" y="356"/>
                  </a:cubicBezTo>
                  <a:cubicBezTo>
                    <a:pt x="3146" y="200"/>
                    <a:pt x="3158" y="113"/>
                    <a:pt x="3011" y="113"/>
                  </a:cubicBezTo>
                  <a:cubicBezTo>
                    <a:pt x="3002" y="113"/>
                    <a:pt x="2993" y="113"/>
                    <a:pt x="2983" y="114"/>
                  </a:cubicBezTo>
                  <a:cubicBezTo>
                    <a:pt x="2935" y="117"/>
                    <a:pt x="2868" y="118"/>
                    <a:pt x="2796" y="118"/>
                  </a:cubicBezTo>
                  <a:cubicBezTo>
                    <a:pt x="2620" y="118"/>
                    <a:pt x="2408" y="111"/>
                    <a:pt x="2323" y="103"/>
                  </a:cubicBezTo>
                  <a:cubicBezTo>
                    <a:pt x="2282" y="99"/>
                    <a:pt x="2237" y="95"/>
                    <a:pt x="2194" y="95"/>
                  </a:cubicBezTo>
                  <a:cubicBezTo>
                    <a:pt x="2098" y="95"/>
                    <a:pt x="2011" y="117"/>
                    <a:pt x="2003" y="224"/>
                  </a:cubicBezTo>
                  <a:cubicBezTo>
                    <a:pt x="1981" y="301"/>
                    <a:pt x="1970" y="466"/>
                    <a:pt x="1959" y="620"/>
                  </a:cubicBezTo>
                  <a:lnTo>
                    <a:pt x="1926" y="917"/>
                  </a:lnTo>
                  <a:lnTo>
                    <a:pt x="1849" y="785"/>
                  </a:lnTo>
                  <a:lnTo>
                    <a:pt x="1695" y="521"/>
                  </a:lnTo>
                  <a:cubicBezTo>
                    <a:pt x="1607" y="345"/>
                    <a:pt x="1508" y="48"/>
                    <a:pt x="1255" y="26"/>
                  </a:cubicBezTo>
                  <a:cubicBezTo>
                    <a:pt x="1079" y="15"/>
                    <a:pt x="1046" y="4"/>
                    <a:pt x="980" y="4"/>
                  </a:cubicBezTo>
                  <a:lnTo>
                    <a:pt x="848" y="4"/>
                  </a:lnTo>
                  <a:cubicBezTo>
                    <a:pt x="754" y="9"/>
                    <a:pt x="691" y="12"/>
                    <a:pt x="639" y="12"/>
                  </a:cubicBezTo>
                  <a:cubicBezTo>
                    <a:pt x="586" y="12"/>
                    <a:pt x="545" y="9"/>
                    <a:pt x="495" y="4"/>
                  </a:cubicBezTo>
                  <a:cubicBezTo>
                    <a:pt x="482" y="2"/>
                    <a:pt x="469" y="1"/>
                    <a:pt x="4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46"/>
            <p:cNvSpPr/>
            <p:nvPr/>
          </p:nvSpPr>
          <p:spPr>
            <a:xfrm>
              <a:off x="4099182" y="2614463"/>
              <a:ext cx="58121" cy="75716"/>
            </a:xfrm>
            <a:custGeom>
              <a:rect b="b" l="l" r="r" t="t"/>
              <a:pathLst>
                <a:path extrusionOk="0" h="3959" w="3039">
                  <a:moveTo>
                    <a:pt x="448" y="1"/>
                  </a:moveTo>
                  <a:cubicBezTo>
                    <a:pt x="361" y="1"/>
                    <a:pt x="298" y="27"/>
                    <a:pt x="298" y="117"/>
                  </a:cubicBezTo>
                  <a:cubicBezTo>
                    <a:pt x="298" y="315"/>
                    <a:pt x="264" y="723"/>
                    <a:pt x="253" y="932"/>
                  </a:cubicBezTo>
                  <a:cubicBezTo>
                    <a:pt x="231" y="1152"/>
                    <a:pt x="132" y="1680"/>
                    <a:pt x="99" y="2043"/>
                  </a:cubicBezTo>
                  <a:cubicBezTo>
                    <a:pt x="77" y="2407"/>
                    <a:pt x="66" y="2825"/>
                    <a:pt x="44" y="3166"/>
                  </a:cubicBezTo>
                  <a:cubicBezTo>
                    <a:pt x="22" y="3397"/>
                    <a:pt x="33" y="3441"/>
                    <a:pt x="22" y="3474"/>
                  </a:cubicBezTo>
                  <a:lnTo>
                    <a:pt x="11" y="3529"/>
                  </a:lnTo>
                  <a:lnTo>
                    <a:pt x="0" y="3606"/>
                  </a:lnTo>
                  <a:cubicBezTo>
                    <a:pt x="0" y="3661"/>
                    <a:pt x="11" y="3694"/>
                    <a:pt x="132" y="3705"/>
                  </a:cubicBezTo>
                  <a:cubicBezTo>
                    <a:pt x="264" y="3716"/>
                    <a:pt x="617" y="3760"/>
                    <a:pt x="947" y="3793"/>
                  </a:cubicBezTo>
                  <a:cubicBezTo>
                    <a:pt x="1079" y="3804"/>
                    <a:pt x="1200" y="3815"/>
                    <a:pt x="1299" y="3826"/>
                  </a:cubicBezTo>
                  <a:cubicBezTo>
                    <a:pt x="1442" y="3826"/>
                    <a:pt x="1596" y="3848"/>
                    <a:pt x="1750" y="3859"/>
                  </a:cubicBezTo>
                  <a:cubicBezTo>
                    <a:pt x="2048" y="3893"/>
                    <a:pt x="2334" y="3926"/>
                    <a:pt x="2444" y="3948"/>
                  </a:cubicBezTo>
                  <a:lnTo>
                    <a:pt x="2554" y="3959"/>
                  </a:lnTo>
                  <a:lnTo>
                    <a:pt x="2697" y="3904"/>
                  </a:lnTo>
                  <a:lnTo>
                    <a:pt x="2719" y="3738"/>
                  </a:lnTo>
                  <a:lnTo>
                    <a:pt x="2653" y="3639"/>
                  </a:lnTo>
                  <a:cubicBezTo>
                    <a:pt x="2587" y="3628"/>
                    <a:pt x="2422" y="3606"/>
                    <a:pt x="2257" y="3584"/>
                  </a:cubicBezTo>
                  <a:cubicBezTo>
                    <a:pt x="2081" y="3573"/>
                    <a:pt x="1871" y="3573"/>
                    <a:pt x="1640" y="3551"/>
                  </a:cubicBezTo>
                  <a:cubicBezTo>
                    <a:pt x="1409" y="3529"/>
                    <a:pt x="1211" y="3496"/>
                    <a:pt x="980" y="3474"/>
                  </a:cubicBezTo>
                  <a:cubicBezTo>
                    <a:pt x="859" y="3463"/>
                    <a:pt x="705" y="3452"/>
                    <a:pt x="573" y="3430"/>
                  </a:cubicBezTo>
                  <a:lnTo>
                    <a:pt x="342" y="3408"/>
                  </a:lnTo>
                  <a:lnTo>
                    <a:pt x="353" y="3265"/>
                  </a:lnTo>
                  <a:lnTo>
                    <a:pt x="386" y="3001"/>
                  </a:lnTo>
                  <a:lnTo>
                    <a:pt x="430" y="2352"/>
                  </a:lnTo>
                  <a:cubicBezTo>
                    <a:pt x="441" y="2219"/>
                    <a:pt x="419" y="2164"/>
                    <a:pt x="430" y="2043"/>
                  </a:cubicBezTo>
                  <a:lnTo>
                    <a:pt x="463" y="1867"/>
                  </a:lnTo>
                  <a:lnTo>
                    <a:pt x="485" y="1790"/>
                  </a:lnTo>
                  <a:lnTo>
                    <a:pt x="661" y="1801"/>
                  </a:lnTo>
                  <a:cubicBezTo>
                    <a:pt x="741" y="1810"/>
                    <a:pt x="850" y="1826"/>
                    <a:pt x="953" y="1826"/>
                  </a:cubicBezTo>
                  <a:cubicBezTo>
                    <a:pt x="977" y="1826"/>
                    <a:pt x="1001" y="1825"/>
                    <a:pt x="1024" y="1823"/>
                  </a:cubicBezTo>
                  <a:cubicBezTo>
                    <a:pt x="1277" y="1834"/>
                    <a:pt x="1574" y="1856"/>
                    <a:pt x="1805" y="1878"/>
                  </a:cubicBezTo>
                  <a:cubicBezTo>
                    <a:pt x="2037" y="1900"/>
                    <a:pt x="2576" y="1999"/>
                    <a:pt x="2664" y="2010"/>
                  </a:cubicBezTo>
                  <a:lnTo>
                    <a:pt x="2763" y="1955"/>
                  </a:lnTo>
                  <a:lnTo>
                    <a:pt x="2785" y="1768"/>
                  </a:lnTo>
                  <a:lnTo>
                    <a:pt x="2719" y="1691"/>
                  </a:lnTo>
                  <a:lnTo>
                    <a:pt x="2587" y="1691"/>
                  </a:lnTo>
                  <a:cubicBezTo>
                    <a:pt x="2455" y="1680"/>
                    <a:pt x="2268" y="1647"/>
                    <a:pt x="2147" y="1636"/>
                  </a:cubicBezTo>
                  <a:cubicBezTo>
                    <a:pt x="2004" y="1625"/>
                    <a:pt x="1905" y="1625"/>
                    <a:pt x="1827" y="1625"/>
                  </a:cubicBezTo>
                  <a:cubicBezTo>
                    <a:pt x="1750" y="1614"/>
                    <a:pt x="1541" y="1581"/>
                    <a:pt x="1343" y="1559"/>
                  </a:cubicBezTo>
                  <a:cubicBezTo>
                    <a:pt x="1156" y="1548"/>
                    <a:pt x="1024" y="1548"/>
                    <a:pt x="914" y="1548"/>
                  </a:cubicBezTo>
                  <a:lnTo>
                    <a:pt x="672" y="1526"/>
                  </a:lnTo>
                  <a:lnTo>
                    <a:pt x="507" y="1504"/>
                  </a:lnTo>
                  <a:lnTo>
                    <a:pt x="507" y="1372"/>
                  </a:lnTo>
                  <a:lnTo>
                    <a:pt x="529" y="1152"/>
                  </a:lnTo>
                  <a:cubicBezTo>
                    <a:pt x="540" y="1031"/>
                    <a:pt x="518" y="888"/>
                    <a:pt x="540" y="745"/>
                  </a:cubicBezTo>
                  <a:lnTo>
                    <a:pt x="562" y="491"/>
                  </a:lnTo>
                  <a:lnTo>
                    <a:pt x="584" y="348"/>
                  </a:lnTo>
                  <a:lnTo>
                    <a:pt x="727" y="348"/>
                  </a:lnTo>
                  <a:lnTo>
                    <a:pt x="1002" y="359"/>
                  </a:lnTo>
                  <a:lnTo>
                    <a:pt x="1772" y="414"/>
                  </a:lnTo>
                  <a:lnTo>
                    <a:pt x="2763" y="502"/>
                  </a:lnTo>
                  <a:lnTo>
                    <a:pt x="2961" y="535"/>
                  </a:lnTo>
                  <a:lnTo>
                    <a:pt x="2994" y="403"/>
                  </a:lnTo>
                  <a:lnTo>
                    <a:pt x="3005" y="348"/>
                  </a:lnTo>
                  <a:cubicBezTo>
                    <a:pt x="3005" y="293"/>
                    <a:pt x="3038" y="205"/>
                    <a:pt x="2906" y="194"/>
                  </a:cubicBezTo>
                  <a:cubicBezTo>
                    <a:pt x="2774" y="183"/>
                    <a:pt x="2147" y="117"/>
                    <a:pt x="1827" y="95"/>
                  </a:cubicBezTo>
                  <a:cubicBezTo>
                    <a:pt x="1497" y="73"/>
                    <a:pt x="980" y="62"/>
                    <a:pt x="793" y="51"/>
                  </a:cubicBezTo>
                  <a:cubicBezTo>
                    <a:pt x="691" y="39"/>
                    <a:pt x="552" y="1"/>
                    <a:pt x="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46"/>
            <p:cNvSpPr/>
            <p:nvPr/>
          </p:nvSpPr>
          <p:spPr>
            <a:xfrm>
              <a:off x="4163595" y="2619014"/>
              <a:ext cx="75372" cy="77896"/>
            </a:xfrm>
            <a:custGeom>
              <a:rect b="b" l="l" r="r" t="t"/>
              <a:pathLst>
                <a:path extrusionOk="0" h="4073" w="3941">
                  <a:moveTo>
                    <a:pt x="44" y="0"/>
                  </a:moveTo>
                  <a:lnTo>
                    <a:pt x="0" y="22"/>
                  </a:lnTo>
                  <a:lnTo>
                    <a:pt x="11" y="132"/>
                  </a:lnTo>
                  <a:cubicBezTo>
                    <a:pt x="55" y="264"/>
                    <a:pt x="166" y="771"/>
                    <a:pt x="221" y="980"/>
                  </a:cubicBezTo>
                  <a:cubicBezTo>
                    <a:pt x="276" y="1189"/>
                    <a:pt x="496" y="2147"/>
                    <a:pt x="551" y="2279"/>
                  </a:cubicBezTo>
                  <a:cubicBezTo>
                    <a:pt x="584" y="2444"/>
                    <a:pt x="672" y="2774"/>
                    <a:pt x="727" y="2939"/>
                  </a:cubicBezTo>
                  <a:cubicBezTo>
                    <a:pt x="793" y="3093"/>
                    <a:pt x="892" y="3732"/>
                    <a:pt x="914" y="3787"/>
                  </a:cubicBezTo>
                  <a:lnTo>
                    <a:pt x="1024" y="3919"/>
                  </a:lnTo>
                  <a:lnTo>
                    <a:pt x="1167" y="3732"/>
                  </a:lnTo>
                  <a:cubicBezTo>
                    <a:pt x="1189" y="3677"/>
                    <a:pt x="1420" y="3016"/>
                    <a:pt x="1519" y="2796"/>
                  </a:cubicBezTo>
                  <a:cubicBezTo>
                    <a:pt x="1651" y="2565"/>
                    <a:pt x="1751" y="2378"/>
                    <a:pt x="1795" y="2290"/>
                  </a:cubicBezTo>
                  <a:lnTo>
                    <a:pt x="1894" y="2147"/>
                  </a:lnTo>
                  <a:lnTo>
                    <a:pt x="1971" y="2356"/>
                  </a:lnTo>
                  <a:lnTo>
                    <a:pt x="2081" y="2686"/>
                  </a:lnTo>
                  <a:cubicBezTo>
                    <a:pt x="2125" y="2818"/>
                    <a:pt x="2279" y="3258"/>
                    <a:pt x="2323" y="3368"/>
                  </a:cubicBezTo>
                  <a:cubicBezTo>
                    <a:pt x="2367" y="3489"/>
                    <a:pt x="2510" y="3875"/>
                    <a:pt x="2554" y="3941"/>
                  </a:cubicBezTo>
                  <a:lnTo>
                    <a:pt x="2686" y="4073"/>
                  </a:lnTo>
                  <a:lnTo>
                    <a:pt x="2763" y="3908"/>
                  </a:lnTo>
                  <a:cubicBezTo>
                    <a:pt x="2796" y="3853"/>
                    <a:pt x="3016" y="2928"/>
                    <a:pt x="3104" y="2752"/>
                  </a:cubicBezTo>
                  <a:cubicBezTo>
                    <a:pt x="3181" y="2609"/>
                    <a:pt x="3214" y="2499"/>
                    <a:pt x="3214" y="2444"/>
                  </a:cubicBezTo>
                  <a:cubicBezTo>
                    <a:pt x="3214" y="2389"/>
                    <a:pt x="3314" y="1937"/>
                    <a:pt x="3380" y="1750"/>
                  </a:cubicBezTo>
                  <a:cubicBezTo>
                    <a:pt x="3457" y="1563"/>
                    <a:pt x="3699" y="903"/>
                    <a:pt x="3776" y="738"/>
                  </a:cubicBezTo>
                  <a:cubicBezTo>
                    <a:pt x="3853" y="573"/>
                    <a:pt x="3875" y="451"/>
                    <a:pt x="3930" y="363"/>
                  </a:cubicBezTo>
                  <a:lnTo>
                    <a:pt x="3941" y="297"/>
                  </a:lnTo>
                  <a:lnTo>
                    <a:pt x="3864" y="242"/>
                  </a:lnTo>
                  <a:lnTo>
                    <a:pt x="3787" y="231"/>
                  </a:lnTo>
                  <a:lnTo>
                    <a:pt x="3556" y="231"/>
                  </a:lnTo>
                  <a:cubicBezTo>
                    <a:pt x="3479" y="231"/>
                    <a:pt x="3413" y="264"/>
                    <a:pt x="3380" y="418"/>
                  </a:cubicBezTo>
                  <a:cubicBezTo>
                    <a:pt x="3358" y="540"/>
                    <a:pt x="3181" y="837"/>
                    <a:pt x="3126" y="1024"/>
                  </a:cubicBezTo>
                  <a:cubicBezTo>
                    <a:pt x="3038" y="1233"/>
                    <a:pt x="3016" y="1475"/>
                    <a:pt x="2961" y="1585"/>
                  </a:cubicBezTo>
                  <a:lnTo>
                    <a:pt x="2895" y="1717"/>
                  </a:lnTo>
                  <a:lnTo>
                    <a:pt x="2862" y="1761"/>
                  </a:lnTo>
                  <a:lnTo>
                    <a:pt x="2763" y="1541"/>
                  </a:lnTo>
                  <a:lnTo>
                    <a:pt x="2576" y="1145"/>
                  </a:lnTo>
                  <a:cubicBezTo>
                    <a:pt x="2499" y="969"/>
                    <a:pt x="2356" y="562"/>
                    <a:pt x="2312" y="440"/>
                  </a:cubicBezTo>
                  <a:lnTo>
                    <a:pt x="2257" y="209"/>
                  </a:lnTo>
                  <a:lnTo>
                    <a:pt x="2180" y="110"/>
                  </a:lnTo>
                  <a:lnTo>
                    <a:pt x="1905" y="451"/>
                  </a:lnTo>
                  <a:cubicBezTo>
                    <a:pt x="1850" y="584"/>
                    <a:pt x="1585" y="1112"/>
                    <a:pt x="1519" y="1277"/>
                  </a:cubicBezTo>
                  <a:cubicBezTo>
                    <a:pt x="1464" y="1431"/>
                    <a:pt x="1343" y="1761"/>
                    <a:pt x="1288" y="1849"/>
                  </a:cubicBezTo>
                  <a:lnTo>
                    <a:pt x="1211" y="2003"/>
                  </a:lnTo>
                  <a:lnTo>
                    <a:pt x="1189" y="2070"/>
                  </a:lnTo>
                  <a:lnTo>
                    <a:pt x="1090" y="1816"/>
                  </a:lnTo>
                  <a:cubicBezTo>
                    <a:pt x="1035" y="1662"/>
                    <a:pt x="969" y="1464"/>
                    <a:pt x="903" y="1255"/>
                  </a:cubicBezTo>
                  <a:cubicBezTo>
                    <a:pt x="749" y="848"/>
                    <a:pt x="617" y="330"/>
                    <a:pt x="584" y="176"/>
                  </a:cubicBezTo>
                  <a:lnTo>
                    <a:pt x="463" y="22"/>
                  </a:lnTo>
                  <a:lnTo>
                    <a:pt x="232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46"/>
            <p:cNvSpPr/>
            <p:nvPr/>
          </p:nvSpPr>
          <p:spPr>
            <a:xfrm>
              <a:off x="4288634" y="2627429"/>
              <a:ext cx="47602" cy="73899"/>
            </a:xfrm>
            <a:custGeom>
              <a:rect b="b" l="l" r="r" t="t"/>
              <a:pathLst>
                <a:path extrusionOk="0" h="3864" w="2489">
                  <a:moveTo>
                    <a:pt x="45" y="0"/>
                  </a:moveTo>
                  <a:lnTo>
                    <a:pt x="1" y="34"/>
                  </a:lnTo>
                  <a:lnTo>
                    <a:pt x="1" y="133"/>
                  </a:lnTo>
                  <a:cubicBezTo>
                    <a:pt x="12" y="265"/>
                    <a:pt x="23" y="716"/>
                    <a:pt x="45" y="815"/>
                  </a:cubicBezTo>
                  <a:cubicBezTo>
                    <a:pt x="56" y="936"/>
                    <a:pt x="122" y="1652"/>
                    <a:pt x="144" y="1839"/>
                  </a:cubicBezTo>
                  <a:lnTo>
                    <a:pt x="287" y="2906"/>
                  </a:lnTo>
                  <a:cubicBezTo>
                    <a:pt x="309" y="3082"/>
                    <a:pt x="375" y="3776"/>
                    <a:pt x="386" y="3809"/>
                  </a:cubicBezTo>
                  <a:lnTo>
                    <a:pt x="430" y="3864"/>
                  </a:lnTo>
                  <a:lnTo>
                    <a:pt x="507" y="3809"/>
                  </a:lnTo>
                  <a:cubicBezTo>
                    <a:pt x="540" y="3765"/>
                    <a:pt x="705" y="3468"/>
                    <a:pt x="815" y="3292"/>
                  </a:cubicBezTo>
                  <a:cubicBezTo>
                    <a:pt x="914" y="3126"/>
                    <a:pt x="1354" y="2334"/>
                    <a:pt x="1442" y="2191"/>
                  </a:cubicBezTo>
                  <a:cubicBezTo>
                    <a:pt x="1520" y="2037"/>
                    <a:pt x="2103" y="969"/>
                    <a:pt x="2213" y="837"/>
                  </a:cubicBezTo>
                  <a:cubicBezTo>
                    <a:pt x="2323" y="705"/>
                    <a:pt x="2444" y="507"/>
                    <a:pt x="2455" y="463"/>
                  </a:cubicBezTo>
                  <a:lnTo>
                    <a:pt x="2488" y="419"/>
                  </a:lnTo>
                  <a:lnTo>
                    <a:pt x="2466" y="397"/>
                  </a:lnTo>
                  <a:lnTo>
                    <a:pt x="2334" y="364"/>
                  </a:lnTo>
                  <a:lnTo>
                    <a:pt x="2246" y="397"/>
                  </a:lnTo>
                  <a:lnTo>
                    <a:pt x="2015" y="804"/>
                  </a:lnTo>
                  <a:cubicBezTo>
                    <a:pt x="1949" y="914"/>
                    <a:pt x="1641" y="1398"/>
                    <a:pt x="1508" y="1619"/>
                  </a:cubicBezTo>
                  <a:cubicBezTo>
                    <a:pt x="1398" y="1828"/>
                    <a:pt x="1068" y="2444"/>
                    <a:pt x="969" y="2587"/>
                  </a:cubicBezTo>
                  <a:cubicBezTo>
                    <a:pt x="859" y="2730"/>
                    <a:pt x="650" y="3104"/>
                    <a:pt x="606" y="3181"/>
                  </a:cubicBezTo>
                  <a:lnTo>
                    <a:pt x="584" y="3082"/>
                  </a:lnTo>
                  <a:cubicBezTo>
                    <a:pt x="573" y="3005"/>
                    <a:pt x="562" y="2895"/>
                    <a:pt x="540" y="2730"/>
                  </a:cubicBezTo>
                  <a:cubicBezTo>
                    <a:pt x="507" y="2411"/>
                    <a:pt x="474" y="2191"/>
                    <a:pt x="463" y="1883"/>
                  </a:cubicBezTo>
                  <a:cubicBezTo>
                    <a:pt x="452" y="1585"/>
                    <a:pt x="342" y="782"/>
                    <a:pt x="331" y="518"/>
                  </a:cubicBezTo>
                  <a:cubicBezTo>
                    <a:pt x="331" y="254"/>
                    <a:pt x="320" y="177"/>
                    <a:pt x="309" y="133"/>
                  </a:cubicBezTo>
                  <a:lnTo>
                    <a:pt x="243" y="34"/>
                  </a:lnTo>
                  <a:lnTo>
                    <a:pt x="221" y="3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46"/>
            <p:cNvSpPr/>
            <p:nvPr/>
          </p:nvSpPr>
          <p:spPr>
            <a:xfrm>
              <a:off x="4327573" y="2635424"/>
              <a:ext cx="21286" cy="73077"/>
            </a:xfrm>
            <a:custGeom>
              <a:rect b="b" l="l" r="r" t="t"/>
              <a:pathLst>
                <a:path extrusionOk="0" h="3821" w="1113">
                  <a:moveTo>
                    <a:pt x="881" y="1"/>
                  </a:moveTo>
                  <a:lnTo>
                    <a:pt x="771" y="122"/>
                  </a:lnTo>
                  <a:lnTo>
                    <a:pt x="760" y="232"/>
                  </a:lnTo>
                  <a:cubicBezTo>
                    <a:pt x="749" y="364"/>
                    <a:pt x="507" y="1377"/>
                    <a:pt x="452" y="1729"/>
                  </a:cubicBezTo>
                  <a:cubicBezTo>
                    <a:pt x="386" y="2081"/>
                    <a:pt x="122" y="3358"/>
                    <a:pt x="89" y="3556"/>
                  </a:cubicBezTo>
                  <a:cubicBezTo>
                    <a:pt x="45" y="3809"/>
                    <a:pt x="1" y="3776"/>
                    <a:pt x="177" y="3809"/>
                  </a:cubicBezTo>
                  <a:lnTo>
                    <a:pt x="342" y="3820"/>
                  </a:lnTo>
                  <a:lnTo>
                    <a:pt x="408" y="3732"/>
                  </a:lnTo>
                  <a:lnTo>
                    <a:pt x="419" y="3655"/>
                  </a:lnTo>
                  <a:cubicBezTo>
                    <a:pt x="430" y="3523"/>
                    <a:pt x="584" y="2576"/>
                    <a:pt x="639" y="2290"/>
                  </a:cubicBezTo>
                  <a:cubicBezTo>
                    <a:pt x="683" y="2026"/>
                    <a:pt x="892" y="1123"/>
                    <a:pt x="947" y="837"/>
                  </a:cubicBezTo>
                  <a:cubicBezTo>
                    <a:pt x="1002" y="540"/>
                    <a:pt x="1046" y="342"/>
                    <a:pt x="1080" y="243"/>
                  </a:cubicBezTo>
                  <a:lnTo>
                    <a:pt x="1113" y="122"/>
                  </a:lnTo>
                  <a:lnTo>
                    <a:pt x="1080" y="34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46"/>
            <p:cNvSpPr/>
            <p:nvPr/>
          </p:nvSpPr>
          <p:spPr>
            <a:xfrm>
              <a:off x="4345894" y="2640951"/>
              <a:ext cx="51179" cy="74932"/>
            </a:xfrm>
            <a:custGeom>
              <a:rect b="b" l="l" r="r" t="t"/>
              <a:pathLst>
                <a:path extrusionOk="0" h="3918" w="2676">
                  <a:moveTo>
                    <a:pt x="1663" y="1"/>
                  </a:moveTo>
                  <a:cubicBezTo>
                    <a:pt x="1087" y="1"/>
                    <a:pt x="396" y="637"/>
                    <a:pt x="210" y="1682"/>
                  </a:cubicBezTo>
                  <a:cubicBezTo>
                    <a:pt x="0" y="2794"/>
                    <a:pt x="518" y="3773"/>
                    <a:pt x="1211" y="3894"/>
                  </a:cubicBezTo>
                  <a:cubicBezTo>
                    <a:pt x="1295" y="3910"/>
                    <a:pt x="1374" y="3917"/>
                    <a:pt x="1449" y="3917"/>
                  </a:cubicBezTo>
                  <a:cubicBezTo>
                    <a:pt x="2008" y="3917"/>
                    <a:pt x="2332" y="3532"/>
                    <a:pt x="2400" y="3454"/>
                  </a:cubicBezTo>
                  <a:lnTo>
                    <a:pt x="2422" y="3399"/>
                  </a:lnTo>
                  <a:lnTo>
                    <a:pt x="2290" y="3256"/>
                  </a:lnTo>
                  <a:lnTo>
                    <a:pt x="1872" y="2926"/>
                  </a:lnTo>
                  <a:lnTo>
                    <a:pt x="1817" y="2893"/>
                  </a:lnTo>
                  <a:lnTo>
                    <a:pt x="1729" y="2937"/>
                  </a:lnTo>
                  <a:cubicBezTo>
                    <a:pt x="1658" y="2987"/>
                    <a:pt x="1494" y="3094"/>
                    <a:pt x="1349" y="3094"/>
                  </a:cubicBezTo>
                  <a:cubicBezTo>
                    <a:pt x="1336" y="3094"/>
                    <a:pt x="1323" y="3093"/>
                    <a:pt x="1310" y="3091"/>
                  </a:cubicBezTo>
                  <a:cubicBezTo>
                    <a:pt x="1156" y="3069"/>
                    <a:pt x="716" y="2805"/>
                    <a:pt x="870" y="1924"/>
                  </a:cubicBezTo>
                  <a:cubicBezTo>
                    <a:pt x="1012" y="1113"/>
                    <a:pt x="1350" y="862"/>
                    <a:pt x="1583" y="862"/>
                  </a:cubicBezTo>
                  <a:cubicBezTo>
                    <a:pt x="1603" y="862"/>
                    <a:pt x="1622" y="864"/>
                    <a:pt x="1640" y="867"/>
                  </a:cubicBezTo>
                  <a:cubicBezTo>
                    <a:pt x="1773" y="889"/>
                    <a:pt x="1839" y="1011"/>
                    <a:pt x="1927" y="1143"/>
                  </a:cubicBezTo>
                  <a:lnTo>
                    <a:pt x="1993" y="1209"/>
                  </a:lnTo>
                  <a:lnTo>
                    <a:pt x="2191" y="1088"/>
                  </a:lnTo>
                  <a:lnTo>
                    <a:pt x="2598" y="812"/>
                  </a:lnTo>
                  <a:lnTo>
                    <a:pt x="2675" y="735"/>
                  </a:lnTo>
                  <a:lnTo>
                    <a:pt x="2631" y="614"/>
                  </a:lnTo>
                  <a:cubicBezTo>
                    <a:pt x="2587" y="515"/>
                    <a:pt x="2356" y="97"/>
                    <a:pt x="1773" y="9"/>
                  </a:cubicBezTo>
                  <a:cubicBezTo>
                    <a:pt x="1737" y="4"/>
                    <a:pt x="1700" y="1"/>
                    <a:pt x="1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46"/>
            <p:cNvSpPr/>
            <p:nvPr/>
          </p:nvSpPr>
          <p:spPr>
            <a:xfrm>
              <a:off x="4407362" y="2644489"/>
              <a:ext cx="55807" cy="81300"/>
            </a:xfrm>
            <a:custGeom>
              <a:rect b="b" l="l" r="r" t="t"/>
              <a:pathLst>
                <a:path extrusionOk="0" h="4251" w="2918">
                  <a:moveTo>
                    <a:pt x="144" y="0"/>
                  </a:moveTo>
                  <a:lnTo>
                    <a:pt x="77" y="55"/>
                  </a:lnTo>
                  <a:lnTo>
                    <a:pt x="44" y="176"/>
                  </a:lnTo>
                  <a:lnTo>
                    <a:pt x="77" y="264"/>
                  </a:lnTo>
                  <a:lnTo>
                    <a:pt x="529" y="319"/>
                  </a:lnTo>
                  <a:lnTo>
                    <a:pt x="628" y="341"/>
                  </a:lnTo>
                  <a:cubicBezTo>
                    <a:pt x="617" y="440"/>
                    <a:pt x="606" y="583"/>
                    <a:pt x="573" y="749"/>
                  </a:cubicBezTo>
                  <a:cubicBezTo>
                    <a:pt x="562" y="859"/>
                    <a:pt x="540" y="980"/>
                    <a:pt x="507" y="1123"/>
                  </a:cubicBezTo>
                  <a:cubicBezTo>
                    <a:pt x="408" y="1508"/>
                    <a:pt x="254" y="2378"/>
                    <a:pt x="155" y="2950"/>
                  </a:cubicBezTo>
                  <a:cubicBezTo>
                    <a:pt x="122" y="3192"/>
                    <a:pt x="89" y="3379"/>
                    <a:pt x="89" y="3456"/>
                  </a:cubicBezTo>
                  <a:cubicBezTo>
                    <a:pt x="66" y="3599"/>
                    <a:pt x="22" y="3731"/>
                    <a:pt x="0" y="3819"/>
                  </a:cubicBezTo>
                  <a:lnTo>
                    <a:pt x="44" y="3941"/>
                  </a:lnTo>
                  <a:cubicBezTo>
                    <a:pt x="155" y="3963"/>
                    <a:pt x="958" y="4128"/>
                    <a:pt x="1288" y="4183"/>
                  </a:cubicBezTo>
                  <a:cubicBezTo>
                    <a:pt x="1450" y="4215"/>
                    <a:pt x="1575" y="4250"/>
                    <a:pt x="1662" y="4250"/>
                  </a:cubicBezTo>
                  <a:cubicBezTo>
                    <a:pt x="1752" y="4250"/>
                    <a:pt x="1800" y="4212"/>
                    <a:pt x="1806" y="4095"/>
                  </a:cubicBezTo>
                  <a:cubicBezTo>
                    <a:pt x="1839" y="3874"/>
                    <a:pt x="1883" y="3038"/>
                    <a:pt x="1949" y="2576"/>
                  </a:cubicBezTo>
                  <a:cubicBezTo>
                    <a:pt x="2015" y="2201"/>
                    <a:pt x="2213" y="1002"/>
                    <a:pt x="2268" y="616"/>
                  </a:cubicBezTo>
                  <a:lnTo>
                    <a:pt x="2290" y="616"/>
                  </a:lnTo>
                  <a:cubicBezTo>
                    <a:pt x="2554" y="671"/>
                    <a:pt x="2675" y="671"/>
                    <a:pt x="2763" y="693"/>
                  </a:cubicBezTo>
                  <a:lnTo>
                    <a:pt x="2917" y="583"/>
                  </a:lnTo>
                  <a:lnTo>
                    <a:pt x="2851" y="396"/>
                  </a:lnTo>
                  <a:cubicBezTo>
                    <a:pt x="2719" y="374"/>
                    <a:pt x="1740" y="242"/>
                    <a:pt x="1431" y="198"/>
                  </a:cubicBezTo>
                  <a:lnTo>
                    <a:pt x="276" y="2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46"/>
            <p:cNvSpPr/>
            <p:nvPr/>
          </p:nvSpPr>
          <p:spPr>
            <a:xfrm>
              <a:off x="4459153" y="2655390"/>
              <a:ext cx="27808" cy="77724"/>
            </a:xfrm>
            <a:custGeom>
              <a:rect b="b" l="l" r="r" t="t"/>
              <a:pathLst>
                <a:path extrusionOk="0" h="4064" w="1454">
                  <a:moveTo>
                    <a:pt x="837" y="1"/>
                  </a:moveTo>
                  <a:cubicBezTo>
                    <a:pt x="781" y="1"/>
                    <a:pt x="734" y="44"/>
                    <a:pt x="705" y="201"/>
                  </a:cubicBezTo>
                  <a:lnTo>
                    <a:pt x="672" y="432"/>
                  </a:lnTo>
                  <a:lnTo>
                    <a:pt x="639" y="630"/>
                  </a:lnTo>
                  <a:lnTo>
                    <a:pt x="584" y="927"/>
                  </a:lnTo>
                  <a:cubicBezTo>
                    <a:pt x="562" y="1059"/>
                    <a:pt x="429" y="1830"/>
                    <a:pt x="407" y="1973"/>
                  </a:cubicBezTo>
                  <a:cubicBezTo>
                    <a:pt x="385" y="2116"/>
                    <a:pt x="165" y="3084"/>
                    <a:pt x="132" y="3293"/>
                  </a:cubicBezTo>
                  <a:cubicBezTo>
                    <a:pt x="99" y="3492"/>
                    <a:pt x="22" y="3679"/>
                    <a:pt x="22" y="3767"/>
                  </a:cubicBezTo>
                  <a:cubicBezTo>
                    <a:pt x="22" y="3866"/>
                    <a:pt x="0" y="3954"/>
                    <a:pt x="132" y="3976"/>
                  </a:cubicBezTo>
                  <a:lnTo>
                    <a:pt x="661" y="4064"/>
                  </a:lnTo>
                  <a:lnTo>
                    <a:pt x="848" y="3987"/>
                  </a:lnTo>
                  <a:cubicBezTo>
                    <a:pt x="859" y="3899"/>
                    <a:pt x="881" y="3657"/>
                    <a:pt x="903" y="3503"/>
                  </a:cubicBezTo>
                  <a:lnTo>
                    <a:pt x="925" y="3371"/>
                  </a:lnTo>
                  <a:lnTo>
                    <a:pt x="947" y="3238"/>
                  </a:lnTo>
                  <a:cubicBezTo>
                    <a:pt x="980" y="3029"/>
                    <a:pt x="1013" y="2677"/>
                    <a:pt x="1035" y="2578"/>
                  </a:cubicBezTo>
                  <a:cubicBezTo>
                    <a:pt x="1046" y="2479"/>
                    <a:pt x="1079" y="2116"/>
                    <a:pt x="1145" y="1719"/>
                  </a:cubicBezTo>
                  <a:cubicBezTo>
                    <a:pt x="1167" y="1576"/>
                    <a:pt x="1189" y="1422"/>
                    <a:pt x="1211" y="1268"/>
                  </a:cubicBezTo>
                  <a:cubicBezTo>
                    <a:pt x="1288" y="751"/>
                    <a:pt x="1387" y="443"/>
                    <a:pt x="1420" y="322"/>
                  </a:cubicBezTo>
                  <a:lnTo>
                    <a:pt x="1453" y="201"/>
                  </a:lnTo>
                  <a:lnTo>
                    <a:pt x="1343" y="90"/>
                  </a:lnTo>
                  <a:cubicBezTo>
                    <a:pt x="1178" y="46"/>
                    <a:pt x="991" y="35"/>
                    <a:pt x="892" y="13"/>
                  </a:cubicBezTo>
                  <a:lnTo>
                    <a:pt x="859" y="2"/>
                  </a:lnTo>
                  <a:cubicBezTo>
                    <a:pt x="851" y="1"/>
                    <a:pt x="844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46"/>
            <p:cNvSpPr/>
            <p:nvPr/>
          </p:nvSpPr>
          <p:spPr>
            <a:xfrm>
              <a:off x="4488624" y="2658163"/>
              <a:ext cx="75161" cy="87172"/>
            </a:xfrm>
            <a:custGeom>
              <a:rect b="b" l="l" r="r" t="t"/>
              <a:pathLst>
                <a:path extrusionOk="0" h="4558" w="3930">
                  <a:moveTo>
                    <a:pt x="3093" y="4414"/>
                  </a:moveTo>
                  <a:cubicBezTo>
                    <a:pt x="3091" y="4443"/>
                    <a:pt x="3090" y="4455"/>
                    <a:pt x="3091" y="4455"/>
                  </a:cubicBezTo>
                  <a:cubicBezTo>
                    <a:pt x="3091" y="4455"/>
                    <a:pt x="3093" y="4444"/>
                    <a:pt x="3096" y="4424"/>
                  </a:cubicBezTo>
                  <a:lnTo>
                    <a:pt x="3096" y="4424"/>
                  </a:lnTo>
                  <a:lnTo>
                    <a:pt x="3093" y="4414"/>
                  </a:lnTo>
                  <a:close/>
                  <a:moveTo>
                    <a:pt x="694" y="1"/>
                  </a:moveTo>
                  <a:lnTo>
                    <a:pt x="650" y="12"/>
                  </a:lnTo>
                  <a:lnTo>
                    <a:pt x="594" y="221"/>
                  </a:lnTo>
                  <a:lnTo>
                    <a:pt x="550" y="529"/>
                  </a:lnTo>
                  <a:cubicBezTo>
                    <a:pt x="528" y="683"/>
                    <a:pt x="429" y="1365"/>
                    <a:pt x="396" y="1574"/>
                  </a:cubicBezTo>
                  <a:cubicBezTo>
                    <a:pt x="374" y="1773"/>
                    <a:pt x="198" y="2532"/>
                    <a:pt x="176" y="2763"/>
                  </a:cubicBezTo>
                  <a:cubicBezTo>
                    <a:pt x="143" y="3005"/>
                    <a:pt x="55" y="3721"/>
                    <a:pt x="44" y="3831"/>
                  </a:cubicBezTo>
                  <a:cubicBezTo>
                    <a:pt x="11" y="3974"/>
                    <a:pt x="0" y="4029"/>
                    <a:pt x="121" y="4051"/>
                  </a:cubicBezTo>
                  <a:lnTo>
                    <a:pt x="407" y="4084"/>
                  </a:lnTo>
                  <a:lnTo>
                    <a:pt x="572" y="4040"/>
                  </a:lnTo>
                  <a:lnTo>
                    <a:pt x="705" y="3148"/>
                  </a:lnTo>
                  <a:cubicBezTo>
                    <a:pt x="738" y="2939"/>
                    <a:pt x="848" y="2202"/>
                    <a:pt x="870" y="2026"/>
                  </a:cubicBezTo>
                  <a:cubicBezTo>
                    <a:pt x="881" y="1938"/>
                    <a:pt x="914" y="1784"/>
                    <a:pt x="936" y="1641"/>
                  </a:cubicBezTo>
                  <a:lnTo>
                    <a:pt x="980" y="1398"/>
                  </a:lnTo>
                  <a:lnTo>
                    <a:pt x="1046" y="1663"/>
                  </a:lnTo>
                  <a:cubicBezTo>
                    <a:pt x="1079" y="1806"/>
                    <a:pt x="1123" y="1971"/>
                    <a:pt x="1145" y="2070"/>
                  </a:cubicBezTo>
                  <a:cubicBezTo>
                    <a:pt x="1200" y="2246"/>
                    <a:pt x="1497" y="2961"/>
                    <a:pt x="1530" y="3137"/>
                  </a:cubicBezTo>
                  <a:cubicBezTo>
                    <a:pt x="1574" y="3314"/>
                    <a:pt x="1673" y="3710"/>
                    <a:pt x="1717" y="3809"/>
                  </a:cubicBezTo>
                  <a:lnTo>
                    <a:pt x="1805" y="3963"/>
                  </a:lnTo>
                  <a:lnTo>
                    <a:pt x="2025" y="3644"/>
                  </a:lnTo>
                  <a:cubicBezTo>
                    <a:pt x="2080" y="3534"/>
                    <a:pt x="2587" y="2807"/>
                    <a:pt x="2675" y="2675"/>
                  </a:cubicBezTo>
                  <a:cubicBezTo>
                    <a:pt x="2774" y="2554"/>
                    <a:pt x="3236" y="1883"/>
                    <a:pt x="3313" y="1773"/>
                  </a:cubicBezTo>
                  <a:lnTo>
                    <a:pt x="3456" y="1574"/>
                  </a:lnTo>
                  <a:lnTo>
                    <a:pt x="3544" y="1475"/>
                  </a:lnTo>
                  <a:lnTo>
                    <a:pt x="3478" y="1883"/>
                  </a:lnTo>
                  <a:cubicBezTo>
                    <a:pt x="3445" y="2103"/>
                    <a:pt x="3401" y="2312"/>
                    <a:pt x="3401" y="2400"/>
                  </a:cubicBezTo>
                  <a:cubicBezTo>
                    <a:pt x="3379" y="2576"/>
                    <a:pt x="3280" y="3204"/>
                    <a:pt x="3236" y="3380"/>
                  </a:cubicBezTo>
                  <a:cubicBezTo>
                    <a:pt x="3201" y="3546"/>
                    <a:pt x="3118" y="4266"/>
                    <a:pt x="3096" y="4424"/>
                  </a:cubicBezTo>
                  <a:lnTo>
                    <a:pt x="3096" y="4424"/>
                  </a:lnTo>
                  <a:lnTo>
                    <a:pt x="3126" y="4535"/>
                  </a:lnTo>
                  <a:lnTo>
                    <a:pt x="3280" y="4546"/>
                  </a:lnTo>
                  <a:lnTo>
                    <a:pt x="3291" y="4557"/>
                  </a:lnTo>
                  <a:lnTo>
                    <a:pt x="3335" y="4502"/>
                  </a:lnTo>
                  <a:lnTo>
                    <a:pt x="3335" y="4469"/>
                  </a:lnTo>
                  <a:cubicBezTo>
                    <a:pt x="3346" y="4425"/>
                    <a:pt x="3368" y="4150"/>
                    <a:pt x="3401" y="3908"/>
                  </a:cubicBezTo>
                  <a:cubicBezTo>
                    <a:pt x="3423" y="3721"/>
                    <a:pt x="3456" y="3534"/>
                    <a:pt x="3467" y="3457"/>
                  </a:cubicBezTo>
                  <a:cubicBezTo>
                    <a:pt x="3511" y="3281"/>
                    <a:pt x="3621" y="2554"/>
                    <a:pt x="3654" y="2290"/>
                  </a:cubicBezTo>
                  <a:cubicBezTo>
                    <a:pt x="3687" y="2048"/>
                    <a:pt x="3798" y="1079"/>
                    <a:pt x="3842" y="925"/>
                  </a:cubicBezTo>
                  <a:lnTo>
                    <a:pt x="3930" y="617"/>
                  </a:lnTo>
                  <a:lnTo>
                    <a:pt x="3897" y="540"/>
                  </a:lnTo>
                  <a:cubicBezTo>
                    <a:pt x="3894" y="539"/>
                    <a:pt x="3891" y="539"/>
                    <a:pt x="3888" y="539"/>
                  </a:cubicBezTo>
                  <a:cubicBezTo>
                    <a:pt x="3793" y="539"/>
                    <a:pt x="3540" y="876"/>
                    <a:pt x="3412" y="1068"/>
                  </a:cubicBezTo>
                  <a:cubicBezTo>
                    <a:pt x="3258" y="1266"/>
                    <a:pt x="2972" y="1696"/>
                    <a:pt x="2741" y="2026"/>
                  </a:cubicBezTo>
                  <a:lnTo>
                    <a:pt x="2257" y="2708"/>
                  </a:lnTo>
                  <a:cubicBezTo>
                    <a:pt x="2168" y="2840"/>
                    <a:pt x="2058" y="2983"/>
                    <a:pt x="1948" y="3137"/>
                  </a:cubicBezTo>
                  <a:lnTo>
                    <a:pt x="1860" y="2851"/>
                  </a:lnTo>
                  <a:cubicBezTo>
                    <a:pt x="1816" y="2686"/>
                    <a:pt x="1761" y="2499"/>
                    <a:pt x="1728" y="2378"/>
                  </a:cubicBezTo>
                  <a:cubicBezTo>
                    <a:pt x="1684" y="2147"/>
                    <a:pt x="1530" y="1597"/>
                    <a:pt x="1442" y="1398"/>
                  </a:cubicBezTo>
                  <a:cubicBezTo>
                    <a:pt x="1376" y="1189"/>
                    <a:pt x="1244" y="694"/>
                    <a:pt x="1222" y="463"/>
                  </a:cubicBezTo>
                  <a:cubicBezTo>
                    <a:pt x="1211" y="309"/>
                    <a:pt x="1222" y="133"/>
                    <a:pt x="1134" y="89"/>
                  </a:cubicBezTo>
                  <a:lnTo>
                    <a:pt x="969" y="56"/>
                  </a:lnTo>
                  <a:lnTo>
                    <a:pt x="826" y="34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46"/>
            <p:cNvSpPr/>
            <p:nvPr/>
          </p:nvSpPr>
          <p:spPr>
            <a:xfrm>
              <a:off x="4567974" y="2670346"/>
              <a:ext cx="24021" cy="81626"/>
            </a:xfrm>
            <a:custGeom>
              <a:rect b="b" l="l" r="r" t="t"/>
              <a:pathLst>
                <a:path extrusionOk="0" h="4268" w="1256">
                  <a:moveTo>
                    <a:pt x="508" y="0"/>
                  </a:moveTo>
                  <a:cubicBezTo>
                    <a:pt x="451" y="0"/>
                    <a:pt x="406" y="44"/>
                    <a:pt x="386" y="211"/>
                  </a:cubicBezTo>
                  <a:lnTo>
                    <a:pt x="364" y="332"/>
                  </a:lnTo>
                  <a:cubicBezTo>
                    <a:pt x="364" y="354"/>
                    <a:pt x="364" y="563"/>
                    <a:pt x="353" y="971"/>
                  </a:cubicBezTo>
                  <a:cubicBezTo>
                    <a:pt x="353" y="1367"/>
                    <a:pt x="331" y="1708"/>
                    <a:pt x="309" y="1983"/>
                  </a:cubicBezTo>
                  <a:lnTo>
                    <a:pt x="265" y="2434"/>
                  </a:lnTo>
                  <a:lnTo>
                    <a:pt x="243" y="2666"/>
                  </a:lnTo>
                  <a:lnTo>
                    <a:pt x="221" y="2930"/>
                  </a:lnTo>
                  <a:cubicBezTo>
                    <a:pt x="221" y="3029"/>
                    <a:pt x="210" y="3117"/>
                    <a:pt x="342" y="3139"/>
                  </a:cubicBezTo>
                  <a:lnTo>
                    <a:pt x="650" y="3194"/>
                  </a:lnTo>
                  <a:lnTo>
                    <a:pt x="848" y="3106"/>
                  </a:lnTo>
                  <a:cubicBezTo>
                    <a:pt x="859" y="3018"/>
                    <a:pt x="870" y="2765"/>
                    <a:pt x="892" y="2600"/>
                  </a:cubicBezTo>
                  <a:lnTo>
                    <a:pt x="914" y="2478"/>
                  </a:lnTo>
                  <a:cubicBezTo>
                    <a:pt x="925" y="2456"/>
                    <a:pt x="925" y="2368"/>
                    <a:pt x="925" y="2225"/>
                  </a:cubicBezTo>
                  <a:lnTo>
                    <a:pt x="958" y="1972"/>
                  </a:lnTo>
                  <a:lnTo>
                    <a:pt x="991" y="1664"/>
                  </a:lnTo>
                  <a:cubicBezTo>
                    <a:pt x="1079" y="1191"/>
                    <a:pt x="1134" y="871"/>
                    <a:pt x="1156" y="695"/>
                  </a:cubicBezTo>
                  <a:cubicBezTo>
                    <a:pt x="1189" y="519"/>
                    <a:pt x="1211" y="409"/>
                    <a:pt x="1222" y="343"/>
                  </a:cubicBezTo>
                  <a:lnTo>
                    <a:pt x="1256" y="222"/>
                  </a:lnTo>
                  <a:lnTo>
                    <a:pt x="1134" y="112"/>
                  </a:lnTo>
                  <a:cubicBezTo>
                    <a:pt x="870" y="46"/>
                    <a:pt x="672" y="35"/>
                    <a:pt x="573" y="13"/>
                  </a:cubicBezTo>
                  <a:lnTo>
                    <a:pt x="529" y="2"/>
                  </a:lnTo>
                  <a:cubicBezTo>
                    <a:pt x="522" y="1"/>
                    <a:pt x="515" y="0"/>
                    <a:pt x="508" y="0"/>
                  </a:cubicBezTo>
                  <a:close/>
                  <a:moveTo>
                    <a:pt x="366" y="3449"/>
                  </a:moveTo>
                  <a:cubicBezTo>
                    <a:pt x="241" y="3449"/>
                    <a:pt x="104" y="3492"/>
                    <a:pt x="45" y="3678"/>
                  </a:cubicBezTo>
                  <a:lnTo>
                    <a:pt x="23" y="3755"/>
                  </a:lnTo>
                  <a:cubicBezTo>
                    <a:pt x="1" y="3997"/>
                    <a:pt x="144" y="4229"/>
                    <a:pt x="353" y="4262"/>
                  </a:cubicBezTo>
                  <a:cubicBezTo>
                    <a:pt x="374" y="4266"/>
                    <a:pt x="396" y="4268"/>
                    <a:pt x="417" y="4268"/>
                  </a:cubicBezTo>
                  <a:cubicBezTo>
                    <a:pt x="623" y="4268"/>
                    <a:pt x="805" y="4085"/>
                    <a:pt x="815" y="3975"/>
                  </a:cubicBezTo>
                  <a:lnTo>
                    <a:pt x="826" y="3920"/>
                  </a:lnTo>
                  <a:cubicBezTo>
                    <a:pt x="848" y="3766"/>
                    <a:pt x="771" y="3513"/>
                    <a:pt x="474" y="3458"/>
                  </a:cubicBezTo>
                  <a:cubicBezTo>
                    <a:pt x="441" y="3453"/>
                    <a:pt x="404" y="3449"/>
                    <a:pt x="366" y="3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46"/>
            <p:cNvSpPr/>
            <p:nvPr/>
          </p:nvSpPr>
          <p:spPr>
            <a:xfrm>
              <a:off x="4069500" y="2152728"/>
              <a:ext cx="378293" cy="428400"/>
            </a:xfrm>
            <a:custGeom>
              <a:rect b="b" l="l" r="r" t="t"/>
              <a:pathLst>
                <a:path extrusionOk="0" h="22400" w="19780">
                  <a:moveTo>
                    <a:pt x="9962" y="1"/>
                  </a:moveTo>
                  <a:cubicBezTo>
                    <a:pt x="9257" y="364"/>
                    <a:pt x="8498" y="749"/>
                    <a:pt x="7782" y="1124"/>
                  </a:cubicBezTo>
                  <a:cubicBezTo>
                    <a:pt x="6175" y="1960"/>
                    <a:pt x="5625" y="3072"/>
                    <a:pt x="5438" y="3655"/>
                  </a:cubicBezTo>
                  <a:cubicBezTo>
                    <a:pt x="5273" y="3644"/>
                    <a:pt x="5141" y="3600"/>
                    <a:pt x="5108" y="3556"/>
                  </a:cubicBezTo>
                  <a:cubicBezTo>
                    <a:pt x="5108" y="3105"/>
                    <a:pt x="4667" y="2665"/>
                    <a:pt x="3809" y="2257"/>
                  </a:cubicBezTo>
                  <a:cubicBezTo>
                    <a:pt x="3268" y="2005"/>
                    <a:pt x="2391" y="1705"/>
                    <a:pt x="1634" y="1705"/>
                  </a:cubicBezTo>
                  <a:cubicBezTo>
                    <a:pt x="1236" y="1705"/>
                    <a:pt x="871" y="1788"/>
                    <a:pt x="606" y="2004"/>
                  </a:cubicBezTo>
                  <a:cubicBezTo>
                    <a:pt x="198" y="2334"/>
                    <a:pt x="0" y="2764"/>
                    <a:pt x="22" y="3248"/>
                  </a:cubicBezTo>
                  <a:cubicBezTo>
                    <a:pt x="55" y="4029"/>
                    <a:pt x="683" y="4866"/>
                    <a:pt x="1839" y="5658"/>
                  </a:cubicBezTo>
                  <a:cubicBezTo>
                    <a:pt x="2323" y="5991"/>
                    <a:pt x="2765" y="6158"/>
                    <a:pt x="3152" y="6158"/>
                  </a:cubicBezTo>
                  <a:cubicBezTo>
                    <a:pt x="3328" y="6158"/>
                    <a:pt x="3492" y="6123"/>
                    <a:pt x="3644" y="6055"/>
                  </a:cubicBezTo>
                  <a:lnTo>
                    <a:pt x="3952" y="5868"/>
                  </a:lnTo>
                  <a:lnTo>
                    <a:pt x="3952" y="5868"/>
                  </a:lnTo>
                  <a:cubicBezTo>
                    <a:pt x="3335" y="6704"/>
                    <a:pt x="2125" y="8509"/>
                    <a:pt x="1883" y="10061"/>
                  </a:cubicBezTo>
                  <a:cubicBezTo>
                    <a:pt x="1618" y="11789"/>
                    <a:pt x="2763" y="16060"/>
                    <a:pt x="4139" y="16687"/>
                  </a:cubicBezTo>
                  <a:cubicBezTo>
                    <a:pt x="4272" y="16747"/>
                    <a:pt x="4405" y="16776"/>
                    <a:pt x="4536" y="16776"/>
                  </a:cubicBezTo>
                  <a:cubicBezTo>
                    <a:pt x="4815" y="16776"/>
                    <a:pt x="5081" y="16642"/>
                    <a:pt x="5306" y="16379"/>
                  </a:cubicBezTo>
                  <a:cubicBezTo>
                    <a:pt x="6098" y="15444"/>
                    <a:pt x="5647" y="14046"/>
                    <a:pt x="5207" y="12692"/>
                  </a:cubicBezTo>
                  <a:cubicBezTo>
                    <a:pt x="4865" y="11635"/>
                    <a:pt x="4513" y="10534"/>
                    <a:pt x="4832" y="9863"/>
                  </a:cubicBezTo>
                  <a:cubicBezTo>
                    <a:pt x="5383" y="8729"/>
                    <a:pt x="5955" y="7860"/>
                    <a:pt x="6274" y="7409"/>
                  </a:cubicBezTo>
                  <a:lnTo>
                    <a:pt x="9962" y="9907"/>
                  </a:lnTo>
                  <a:cubicBezTo>
                    <a:pt x="9962" y="10435"/>
                    <a:pt x="9940" y="11844"/>
                    <a:pt x="9885" y="13815"/>
                  </a:cubicBezTo>
                  <a:cubicBezTo>
                    <a:pt x="9830" y="15807"/>
                    <a:pt x="11172" y="18724"/>
                    <a:pt x="12823" y="20155"/>
                  </a:cubicBezTo>
                  <a:cubicBezTo>
                    <a:pt x="13572" y="20808"/>
                    <a:pt x="14341" y="21169"/>
                    <a:pt x="15121" y="21169"/>
                  </a:cubicBezTo>
                  <a:cubicBezTo>
                    <a:pt x="15155" y="21169"/>
                    <a:pt x="15189" y="21169"/>
                    <a:pt x="15223" y="21167"/>
                  </a:cubicBezTo>
                  <a:cubicBezTo>
                    <a:pt x="15344" y="21486"/>
                    <a:pt x="15542" y="21949"/>
                    <a:pt x="15850" y="22290"/>
                  </a:cubicBezTo>
                  <a:lnTo>
                    <a:pt x="17424" y="22400"/>
                  </a:lnTo>
                  <a:cubicBezTo>
                    <a:pt x="17567" y="22224"/>
                    <a:pt x="17655" y="21982"/>
                    <a:pt x="17666" y="21685"/>
                  </a:cubicBezTo>
                  <a:cubicBezTo>
                    <a:pt x="17732" y="20749"/>
                    <a:pt x="17072" y="19208"/>
                    <a:pt x="15674" y="18768"/>
                  </a:cubicBezTo>
                  <a:cubicBezTo>
                    <a:pt x="14342" y="18338"/>
                    <a:pt x="13583" y="15807"/>
                    <a:pt x="13418" y="14310"/>
                  </a:cubicBezTo>
                  <a:cubicBezTo>
                    <a:pt x="13308" y="13319"/>
                    <a:pt x="13825" y="11789"/>
                    <a:pt x="14045" y="11206"/>
                  </a:cubicBezTo>
                  <a:cubicBezTo>
                    <a:pt x="14219" y="11186"/>
                    <a:pt x="14474" y="11164"/>
                    <a:pt x="14754" y="11164"/>
                  </a:cubicBezTo>
                  <a:cubicBezTo>
                    <a:pt x="15092" y="11164"/>
                    <a:pt x="15466" y="11196"/>
                    <a:pt x="15773" y="11305"/>
                  </a:cubicBezTo>
                  <a:cubicBezTo>
                    <a:pt x="16302" y="11481"/>
                    <a:pt x="18151" y="11624"/>
                    <a:pt x="19780" y="11712"/>
                  </a:cubicBezTo>
                  <a:lnTo>
                    <a:pt x="19758" y="10832"/>
                  </a:lnTo>
                  <a:cubicBezTo>
                    <a:pt x="18074" y="10722"/>
                    <a:pt x="16456" y="10590"/>
                    <a:pt x="16059" y="10457"/>
                  </a:cubicBezTo>
                  <a:cubicBezTo>
                    <a:pt x="15646" y="10321"/>
                    <a:pt x="15173" y="10281"/>
                    <a:pt x="14756" y="10281"/>
                  </a:cubicBezTo>
                  <a:cubicBezTo>
                    <a:pt x="14162" y="10281"/>
                    <a:pt x="13681" y="10363"/>
                    <a:pt x="13649" y="10369"/>
                  </a:cubicBezTo>
                  <a:lnTo>
                    <a:pt x="13407" y="10413"/>
                  </a:lnTo>
                  <a:lnTo>
                    <a:pt x="13319" y="10634"/>
                  </a:lnTo>
                  <a:cubicBezTo>
                    <a:pt x="13275" y="10733"/>
                    <a:pt x="12372" y="12945"/>
                    <a:pt x="12537" y="14398"/>
                  </a:cubicBezTo>
                  <a:cubicBezTo>
                    <a:pt x="12702" y="15939"/>
                    <a:pt x="13528" y="19010"/>
                    <a:pt x="15410" y="19615"/>
                  </a:cubicBezTo>
                  <a:cubicBezTo>
                    <a:pt x="16170" y="19846"/>
                    <a:pt x="16599" y="20584"/>
                    <a:pt x="16731" y="21145"/>
                  </a:cubicBezTo>
                  <a:cubicBezTo>
                    <a:pt x="16841" y="21574"/>
                    <a:pt x="16764" y="21817"/>
                    <a:pt x="16742" y="21850"/>
                  </a:cubicBezTo>
                  <a:cubicBezTo>
                    <a:pt x="16737" y="21850"/>
                    <a:pt x="16732" y="21851"/>
                    <a:pt x="16726" y="21851"/>
                  </a:cubicBezTo>
                  <a:cubicBezTo>
                    <a:pt x="16504" y="21851"/>
                    <a:pt x="16122" y="21175"/>
                    <a:pt x="15971" y="20584"/>
                  </a:cubicBezTo>
                  <a:lnTo>
                    <a:pt x="15872" y="20199"/>
                  </a:lnTo>
                  <a:lnTo>
                    <a:pt x="15465" y="20265"/>
                  </a:lnTo>
                  <a:cubicBezTo>
                    <a:pt x="15368" y="20281"/>
                    <a:pt x="15269" y="20289"/>
                    <a:pt x="15171" y="20289"/>
                  </a:cubicBezTo>
                  <a:cubicBezTo>
                    <a:pt x="14602" y="20289"/>
                    <a:pt x="14017" y="20019"/>
                    <a:pt x="13407" y="19494"/>
                  </a:cubicBezTo>
                  <a:cubicBezTo>
                    <a:pt x="11800" y="18085"/>
                    <a:pt x="10732" y="15389"/>
                    <a:pt x="10776" y="13837"/>
                  </a:cubicBezTo>
                  <a:cubicBezTo>
                    <a:pt x="10853" y="11294"/>
                    <a:pt x="10853" y="9687"/>
                    <a:pt x="10853" y="9676"/>
                  </a:cubicBezTo>
                  <a:lnTo>
                    <a:pt x="10853" y="9434"/>
                  </a:lnTo>
                  <a:lnTo>
                    <a:pt x="6087" y="6209"/>
                  </a:lnTo>
                  <a:lnTo>
                    <a:pt x="5823" y="6528"/>
                  </a:lnTo>
                  <a:cubicBezTo>
                    <a:pt x="5790" y="6572"/>
                    <a:pt x="4876" y="7717"/>
                    <a:pt x="4040" y="9478"/>
                  </a:cubicBezTo>
                  <a:cubicBezTo>
                    <a:pt x="3567" y="10468"/>
                    <a:pt x="3974" y="11734"/>
                    <a:pt x="4370" y="12967"/>
                  </a:cubicBezTo>
                  <a:cubicBezTo>
                    <a:pt x="4722" y="14079"/>
                    <a:pt x="5097" y="15245"/>
                    <a:pt x="4623" y="15807"/>
                  </a:cubicBezTo>
                  <a:lnTo>
                    <a:pt x="4535" y="15884"/>
                  </a:lnTo>
                  <a:cubicBezTo>
                    <a:pt x="4535" y="15884"/>
                    <a:pt x="4436" y="15873"/>
                    <a:pt x="4249" y="15664"/>
                  </a:cubicBezTo>
                  <a:cubicBezTo>
                    <a:pt x="3401" y="14662"/>
                    <a:pt x="2554" y="11547"/>
                    <a:pt x="2763" y="10193"/>
                  </a:cubicBezTo>
                  <a:cubicBezTo>
                    <a:pt x="3038" y="8377"/>
                    <a:pt x="4986" y="5978"/>
                    <a:pt x="5008" y="5956"/>
                  </a:cubicBezTo>
                  <a:lnTo>
                    <a:pt x="5251" y="5658"/>
                  </a:lnTo>
                  <a:lnTo>
                    <a:pt x="3699" y="3941"/>
                  </a:lnTo>
                  <a:lnTo>
                    <a:pt x="3545" y="4844"/>
                  </a:lnTo>
                  <a:cubicBezTo>
                    <a:pt x="3534" y="4932"/>
                    <a:pt x="3457" y="5174"/>
                    <a:pt x="3291" y="5251"/>
                  </a:cubicBezTo>
                  <a:cubicBezTo>
                    <a:pt x="3254" y="5266"/>
                    <a:pt x="3211" y="5274"/>
                    <a:pt x="3162" y="5274"/>
                  </a:cubicBezTo>
                  <a:cubicBezTo>
                    <a:pt x="2966" y="5274"/>
                    <a:pt x="2680" y="5152"/>
                    <a:pt x="2345" y="4932"/>
                  </a:cubicBezTo>
                  <a:cubicBezTo>
                    <a:pt x="1464" y="4327"/>
                    <a:pt x="925" y="3688"/>
                    <a:pt x="903" y="3204"/>
                  </a:cubicBezTo>
                  <a:cubicBezTo>
                    <a:pt x="892" y="3017"/>
                    <a:pt x="980" y="2841"/>
                    <a:pt x="1167" y="2687"/>
                  </a:cubicBezTo>
                  <a:cubicBezTo>
                    <a:pt x="1241" y="2631"/>
                    <a:pt x="1400" y="2593"/>
                    <a:pt x="1633" y="2593"/>
                  </a:cubicBezTo>
                  <a:cubicBezTo>
                    <a:pt x="1819" y="2593"/>
                    <a:pt x="2050" y="2617"/>
                    <a:pt x="2323" y="2676"/>
                  </a:cubicBezTo>
                  <a:cubicBezTo>
                    <a:pt x="3324" y="2907"/>
                    <a:pt x="4139" y="3424"/>
                    <a:pt x="4216" y="3556"/>
                  </a:cubicBezTo>
                  <a:cubicBezTo>
                    <a:pt x="4216" y="3831"/>
                    <a:pt x="4326" y="4062"/>
                    <a:pt x="4524" y="4239"/>
                  </a:cubicBezTo>
                  <a:cubicBezTo>
                    <a:pt x="4815" y="4493"/>
                    <a:pt x="5242" y="4546"/>
                    <a:pt x="5538" y="4546"/>
                  </a:cubicBezTo>
                  <a:cubicBezTo>
                    <a:pt x="5690" y="4546"/>
                    <a:pt x="5808" y="4532"/>
                    <a:pt x="5856" y="4525"/>
                  </a:cubicBezTo>
                  <a:lnTo>
                    <a:pt x="6197" y="4470"/>
                  </a:lnTo>
                  <a:lnTo>
                    <a:pt x="6241" y="4128"/>
                  </a:lnTo>
                  <a:cubicBezTo>
                    <a:pt x="6241" y="4084"/>
                    <a:pt x="6417" y="2830"/>
                    <a:pt x="8189" y="1916"/>
                  </a:cubicBezTo>
                  <a:cubicBezTo>
                    <a:pt x="9422" y="1267"/>
                    <a:pt x="10809" y="551"/>
                    <a:pt x="11723" y="78"/>
                  </a:cubicBezTo>
                  <a:lnTo>
                    <a:pt x="99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46"/>
            <p:cNvSpPr/>
            <p:nvPr/>
          </p:nvSpPr>
          <p:spPr>
            <a:xfrm>
              <a:off x="4224852" y="2155883"/>
              <a:ext cx="222099" cy="182529"/>
            </a:xfrm>
            <a:custGeom>
              <a:rect b="b" l="l" r="r" t="t"/>
              <a:pathLst>
                <a:path extrusionOk="0" h="9544" w="11613">
                  <a:moveTo>
                    <a:pt x="5394" y="1"/>
                  </a:moveTo>
                  <a:lnTo>
                    <a:pt x="0" y="3369"/>
                  </a:lnTo>
                  <a:lnTo>
                    <a:pt x="4656" y="5570"/>
                  </a:lnTo>
                  <a:cubicBezTo>
                    <a:pt x="4954" y="5868"/>
                    <a:pt x="6252" y="7188"/>
                    <a:pt x="7749" y="8344"/>
                  </a:cubicBezTo>
                  <a:cubicBezTo>
                    <a:pt x="8575" y="8983"/>
                    <a:pt x="10138" y="9335"/>
                    <a:pt x="11613" y="9544"/>
                  </a:cubicBezTo>
                  <a:lnTo>
                    <a:pt x="11591" y="8641"/>
                  </a:lnTo>
                  <a:cubicBezTo>
                    <a:pt x="10248" y="8454"/>
                    <a:pt x="8927" y="8135"/>
                    <a:pt x="8300" y="7651"/>
                  </a:cubicBezTo>
                  <a:cubicBezTo>
                    <a:pt x="6682" y="6396"/>
                    <a:pt x="5262" y="4910"/>
                    <a:pt x="5251" y="4899"/>
                  </a:cubicBezTo>
                  <a:lnTo>
                    <a:pt x="1850" y="3259"/>
                  </a:lnTo>
                  <a:lnTo>
                    <a:pt x="6957" y="78"/>
                  </a:lnTo>
                  <a:lnTo>
                    <a:pt x="53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095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096" name="Shape 4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Google Shape;4097;p48"/>
          <p:cNvSpPr/>
          <p:nvPr/>
        </p:nvSpPr>
        <p:spPr>
          <a:xfrm>
            <a:off x="75" y="-340350"/>
            <a:ext cx="9143893" cy="5483843"/>
          </a:xfrm>
          <a:custGeom>
            <a:rect b="b" l="l" r="r" t="t"/>
            <a:pathLst>
              <a:path extrusionOk="0" h="72576" w="121015">
                <a:moveTo>
                  <a:pt x="8470" y="62150"/>
                </a:moveTo>
                <a:lnTo>
                  <a:pt x="8470" y="0"/>
                </a:lnTo>
                <a:lnTo>
                  <a:pt x="8108" y="0"/>
                </a:lnTo>
                <a:lnTo>
                  <a:pt x="8108" y="62150"/>
                </a:lnTo>
                <a:lnTo>
                  <a:pt x="0" y="62150"/>
                </a:lnTo>
                <a:lnTo>
                  <a:pt x="0" y="62545"/>
                </a:lnTo>
                <a:lnTo>
                  <a:pt x="36714" y="62545"/>
                </a:lnTo>
                <a:lnTo>
                  <a:pt x="36714" y="72576"/>
                </a:lnTo>
                <a:lnTo>
                  <a:pt x="37804" y="72576"/>
                </a:lnTo>
                <a:lnTo>
                  <a:pt x="37804" y="62545"/>
                </a:lnTo>
                <a:lnTo>
                  <a:pt x="39279" y="62545"/>
                </a:lnTo>
                <a:lnTo>
                  <a:pt x="39279" y="72576"/>
                </a:lnTo>
                <a:lnTo>
                  <a:pt x="40370" y="72576"/>
                </a:lnTo>
                <a:lnTo>
                  <a:pt x="40370" y="62545"/>
                </a:lnTo>
                <a:lnTo>
                  <a:pt x="41848" y="62545"/>
                </a:lnTo>
                <a:lnTo>
                  <a:pt x="41848" y="72576"/>
                </a:lnTo>
                <a:lnTo>
                  <a:pt x="42935" y="72576"/>
                </a:lnTo>
                <a:lnTo>
                  <a:pt x="42935" y="62545"/>
                </a:lnTo>
                <a:lnTo>
                  <a:pt x="44414" y="62545"/>
                </a:lnTo>
                <a:lnTo>
                  <a:pt x="44414" y="72576"/>
                </a:lnTo>
                <a:lnTo>
                  <a:pt x="45504" y="72576"/>
                </a:lnTo>
                <a:lnTo>
                  <a:pt x="45504" y="62545"/>
                </a:lnTo>
                <a:lnTo>
                  <a:pt x="46979" y="62545"/>
                </a:lnTo>
                <a:lnTo>
                  <a:pt x="46979" y="72576"/>
                </a:lnTo>
                <a:lnTo>
                  <a:pt x="48069" y="72576"/>
                </a:lnTo>
                <a:lnTo>
                  <a:pt x="48069" y="62545"/>
                </a:lnTo>
                <a:lnTo>
                  <a:pt x="49545" y="62545"/>
                </a:lnTo>
                <a:lnTo>
                  <a:pt x="49545" y="72576"/>
                </a:lnTo>
                <a:lnTo>
                  <a:pt x="50635" y="72576"/>
                </a:lnTo>
                <a:lnTo>
                  <a:pt x="50635" y="62545"/>
                </a:lnTo>
                <a:lnTo>
                  <a:pt x="121014" y="62545"/>
                </a:lnTo>
                <a:lnTo>
                  <a:pt x="121014" y="62150"/>
                </a:lnTo>
                <a:lnTo>
                  <a:pt x="115628" y="62150"/>
                </a:lnTo>
                <a:lnTo>
                  <a:pt x="115628" y="0"/>
                </a:lnTo>
                <a:lnTo>
                  <a:pt x="115266" y="0"/>
                </a:lnTo>
                <a:lnTo>
                  <a:pt x="115266" y="62150"/>
                </a:lnTo>
                <a:lnTo>
                  <a:pt x="102318" y="62150"/>
                </a:lnTo>
                <a:lnTo>
                  <a:pt x="102318" y="0"/>
                </a:lnTo>
                <a:lnTo>
                  <a:pt x="101952" y="0"/>
                </a:lnTo>
                <a:lnTo>
                  <a:pt x="101952" y="62150"/>
                </a:lnTo>
                <a:lnTo>
                  <a:pt x="88400" y="62150"/>
                </a:lnTo>
                <a:lnTo>
                  <a:pt x="88400" y="0"/>
                </a:lnTo>
                <a:lnTo>
                  <a:pt x="88038" y="0"/>
                </a:lnTo>
                <a:lnTo>
                  <a:pt x="88038" y="62150"/>
                </a:lnTo>
                <a:lnTo>
                  <a:pt x="74544" y="62150"/>
                </a:lnTo>
                <a:lnTo>
                  <a:pt x="74544" y="0"/>
                </a:lnTo>
                <a:lnTo>
                  <a:pt x="74182" y="0"/>
                </a:lnTo>
                <a:lnTo>
                  <a:pt x="74182" y="62150"/>
                </a:lnTo>
                <a:lnTo>
                  <a:pt x="61233" y="62150"/>
                </a:lnTo>
                <a:lnTo>
                  <a:pt x="61233" y="0"/>
                </a:lnTo>
                <a:lnTo>
                  <a:pt x="60871" y="0"/>
                </a:lnTo>
                <a:lnTo>
                  <a:pt x="60871" y="62150"/>
                </a:lnTo>
                <a:lnTo>
                  <a:pt x="48043" y="62150"/>
                </a:lnTo>
                <a:lnTo>
                  <a:pt x="48043" y="0"/>
                </a:lnTo>
                <a:lnTo>
                  <a:pt x="47678" y="0"/>
                </a:lnTo>
                <a:lnTo>
                  <a:pt x="47678" y="62150"/>
                </a:lnTo>
                <a:lnTo>
                  <a:pt x="34974" y="62150"/>
                </a:lnTo>
                <a:lnTo>
                  <a:pt x="34974" y="0"/>
                </a:lnTo>
                <a:lnTo>
                  <a:pt x="34609" y="0"/>
                </a:lnTo>
                <a:lnTo>
                  <a:pt x="34609" y="62150"/>
                </a:lnTo>
                <a:lnTo>
                  <a:pt x="21660" y="62150"/>
                </a:lnTo>
                <a:lnTo>
                  <a:pt x="21660" y="0"/>
                </a:lnTo>
                <a:lnTo>
                  <a:pt x="21298" y="0"/>
                </a:lnTo>
                <a:lnTo>
                  <a:pt x="21298" y="62150"/>
                </a:lnTo>
                <a:close/>
                <a:moveTo>
                  <a:pt x="19026" y="59954"/>
                </a:moveTo>
                <a:lnTo>
                  <a:pt x="10990" y="59954"/>
                </a:lnTo>
                <a:lnTo>
                  <a:pt x="10990" y="12018"/>
                </a:lnTo>
                <a:lnTo>
                  <a:pt x="19026" y="12018"/>
                </a:lnTo>
                <a:close/>
                <a:moveTo>
                  <a:pt x="10624" y="60349"/>
                </a:moveTo>
                <a:lnTo>
                  <a:pt x="19388" y="60349"/>
                </a:lnTo>
                <a:lnTo>
                  <a:pt x="19388" y="11624"/>
                </a:lnTo>
                <a:lnTo>
                  <a:pt x="10624" y="11624"/>
                </a:lnTo>
                <a:close/>
                <a:moveTo>
                  <a:pt x="32337" y="59954"/>
                </a:moveTo>
                <a:lnTo>
                  <a:pt x="24301" y="59954"/>
                </a:lnTo>
                <a:lnTo>
                  <a:pt x="24301" y="12018"/>
                </a:lnTo>
                <a:lnTo>
                  <a:pt x="32337" y="12018"/>
                </a:lnTo>
                <a:close/>
                <a:moveTo>
                  <a:pt x="23938" y="60349"/>
                </a:moveTo>
                <a:lnTo>
                  <a:pt x="32699" y="60349"/>
                </a:lnTo>
                <a:lnTo>
                  <a:pt x="32699" y="11624"/>
                </a:lnTo>
                <a:lnTo>
                  <a:pt x="23938" y="11624"/>
                </a:lnTo>
                <a:close/>
                <a:moveTo>
                  <a:pt x="45406" y="59954"/>
                </a:moveTo>
                <a:lnTo>
                  <a:pt x="37370" y="59954"/>
                </a:lnTo>
                <a:lnTo>
                  <a:pt x="37370" y="12018"/>
                </a:lnTo>
                <a:lnTo>
                  <a:pt x="45406" y="12018"/>
                </a:lnTo>
                <a:close/>
                <a:moveTo>
                  <a:pt x="37008" y="60349"/>
                </a:moveTo>
                <a:lnTo>
                  <a:pt x="45772" y="60349"/>
                </a:lnTo>
                <a:lnTo>
                  <a:pt x="45772" y="11624"/>
                </a:lnTo>
                <a:lnTo>
                  <a:pt x="37008" y="11624"/>
                </a:lnTo>
                <a:close/>
                <a:moveTo>
                  <a:pt x="58596" y="59954"/>
                </a:moveTo>
                <a:lnTo>
                  <a:pt x="50560" y="59954"/>
                </a:lnTo>
                <a:lnTo>
                  <a:pt x="50560" y="12018"/>
                </a:lnTo>
                <a:lnTo>
                  <a:pt x="58596" y="12018"/>
                </a:lnTo>
                <a:close/>
                <a:moveTo>
                  <a:pt x="50198" y="60349"/>
                </a:moveTo>
                <a:lnTo>
                  <a:pt x="58962" y="60349"/>
                </a:lnTo>
                <a:lnTo>
                  <a:pt x="58962" y="11624"/>
                </a:lnTo>
                <a:lnTo>
                  <a:pt x="50198" y="11624"/>
                </a:lnTo>
                <a:close/>
                <a:moveTo>
                  <a:pt x="71910" y="59954"/>
                </a:moveTo>
                <a:lnTo>
                  <a:pt x="63871" y="59954"/>
                </a:lnTo>
                <a:lnTo>
                  <a:pt x="63871" y="12018"/>
                </a:lnTo>
                <a:lnTo>
                  <a:pt x="71910" y="12018"/>
                </a:lnTo>
                <a:close/>
                <a:moveTo>
                  <a:pt x="63508" y="60349"/>
                </a:moveTo>
                <a:lnTo>
                  <a:pt x="72272" y="60349"/>
                </a:lnTo>
                <a:lnTo>
                  <a:pt x="72272" y="11624"/>
                </a:lnTo>
                <a:lnTo>
                  <a:pt x="63508" y="11624"/>
                </a:lnTo>
                <a:close/>
                <a:moveTo>
                  <a:pt x="85766" y="59954"/>
                </a:moveTo>
                <a:lnTo>
                  <a:pt x="77726" y="59954"/>
                </a:lnTo>
                <a:lnTo>
                  <a:pt x="77726" y="12018"/>
                </a:lnTo>
                <a:lnTo>
                  <a:pt x="85766" y="12018"/>
                </a:lnTo>
                <a:close/>
                <a:moveTo>
                  <a:pt x="77364" y="60349"/>
                </a:moveTo>
                <a:lnTo>
                  <a:pt x="86128" y="60349"/>
                </a:lnTo>
                <a:lnTo>
                  <a:pt x="86128" y="11624"/>
                </a:lnTo>
                <a:lnTo>
                  <a:pt x="77364" y="11624"/>
                </a:lnTo>
                <a:close/>
                <a:moveTo>
                  <a:pt x="99680" y="59954"/>
                </a:moveTo>
                <a:lnTo>
                  <a:pt x="91644" y="59954"/>
                </a:lnTo>
                <a:lnTo>
                  <a:pt x="91644" y="12018"/>
                </a:lnTo>
                <a:lnTo>
                  <a:pt x="99680" y="12018"/>
                </a:lnTo>
                <a:close/>
                <a:moveTo>
                  <a:pt x="91279" y="60349"/>
                </a:moveTo>
                <a:lnTo>
                  <a:pt x="100046" y="60349"/>
                </a:lnTo>
                <a:lnTo>
                  <a:pt x="100046" y="11624"/>
                </a:lnTo>
                <a:lnTo>
                  <a:pt x="91279" y="11624"/>
                </a:lnTo>
                <a:close/>
                <a:moveTo>
                  <a:pt x="104864" y="59954"/>
                </a:moveTo>
                <a:lnTo>
                  <a:pt x="112903" y="59954"/>
                </a:lnTo>
                <a:lnTo>
                  <a:pt x="112903" y="12018"/>
                </a:lnTo>
                <a:lnTo>
                  <a:pt x="104864" y="12018"/>
                </a:lnTo>
                <a:close/>
                <a:moveTo>
                  <a:pt x="113265" y="60349"/>
                </a:moveTo>
                <a:lnTo>
                  <a:pt x="104501" y="60349"/>
                </a:lnTo>
                <a:lnTo>
                  <a:pt x="104501" y="11624"/>
                </a:lnTo>
                <a:lnTo>
                  <a:pt x="113265" y="11624"/>
                </a:lnTo>
                <a:close/>
                <a:moveTo>
                  <a:pt x="119924" y="72576"/>
                </a:moveTo>
                <a:lnTo>
                  <a:pt x="119924" y="62545"/>
                </a:lnTo>
                <a:lnTo>
                  <a:pt x="118834" y="62545"/>
                </a:lnTo>
                <a:lnTo>
                  <a:pt x="118834" y="72576"/>
                </a:lnTo>
                <a:close/>
                <a:moveTo>
                  <a:pt x="117358" y="72576"/>
                </a:moveTo>
                <a:lnTo>
                  <a:pt x="116268" y="72576"/>
                </a:lnTo>
                <a:lnTo>
                  <a:pt x="116268" y="62545"/>
                </a:lnTo>
                <a:lnTo>
                  <a:pt x="117358" y="62545"/>
                </a:lnTo>
                <a:close/>
                <a:moveTo>
                  <a:pt x="113703" y="72576"/>
                </a:moveTo>
                <a:lnTo>
                  <a:pt x="114793" y="72576"/>
                </a:lnTo>
                <a:lnTo>
                  <a:pt x="114793" y="62545"/>
                </a:lnTo>
                <a:lnTo>
                  <a:pt x="113703" y="62545"/>
                </a:lnTo>
                <a:close/>
                <a:moveTo>
                  <a:pt x="112224" y="72576"/>
                </a:moveTo>
                <a:lnTo>
                  <a:pt x="111137" y="72576"/>
                </a:lnTo>
                <a:lnTo>
                  <a:pt x="111137" y="62545"/>
                </a:lnTo>
                <a:lnTo>
                  <a:pt x="112224" y="62545"/>
                </a:lnTo>
                <a:close/>
                <a:moveTo>
                  <a:pt x="108568" y="72576"/>
                </a:moveTo>
                <a:lnTo>
                  <a:pt x="109659" y="72576"/>
                </a:lnTo>
                <a:lnTo>
                  <a:pt x="109659" y="62545"/>
                </a:lnTo>
                <a:lnTo>
                  <a:pt x="108568" y="62545"/>
                </a:lnTo>
                <a:close/>
                <a:moveTo>
                  <a:pt x="107093" y="72576"/>
                </a:moveTo>
                <a:lnTo>
                  <a:pt x="106003" y="72576"/>
                </a:lnTo>
                <a:lnTo>
                  <a:pt x="106003" y="62545"/>
                </a:lnTo>
                <a:lnTo>
                  <a:pt x="107093" y="62545"/>
                </a:lnTo>
                <a:close/>
                <a:moveTo>
                  <a:pt x="103437" y="72576"/>
                </a:moveTo>
                <a:lnTo>
                  <a:pt x="104527" y="72576"/>
                </a:lnTo>
                <a:lnTo>
                  <a:pt x="104527" y="62545"/>
                </a:lnTo>
                <a:lnTo>
                  <a:pt x="103437" y="62545"/>
                </a:lnTo>
                <a:close/>
                <a:moveTo>
                  <a:pt x="101959" y="72576"/>
                </a:moveTo>
                <a:lnTo>
                  <a:pt x="100872" y="72576"/>
                </a:lnTo>
                <a:lnTo>
                  <a:pt x="100872" y="62545"/>
                </a:lnTo>
                <a:lnTo>
                  <a:pt x="101959" y="62545"/>
                </a:lnTo>
                <a:close/>
                <a:moveTo>
                  <a:pt x="98306" y="72576"/>
                </a:moveTo>
                <a:lnTo>
                  <a:pt x="99393" y="72576"/>
                </a:lnTo>
                <a:lnTo>
                  <a:pt x="99393" y="62545"/>
                </a:lnTo>
                <a:lnTo>
                  <a:pt x="98306" y="62545"/>
                </a:lnTo>
                <a:close/>
                <a:moveTo>
                  <a:pt x="96828" y="72576"/>
                </a:moveTo>
                <a:lnTo>
                  <a:pt x="95737" y="72576"/>
                </a:lnTo>
                <a:lnTo>
                  <a:pt x="95737" y="62545"/>
                </a:lnTo>
                <a:lnTo>
                  <a:pt x="96828" y="62545"/>
                </a:lnTo>
                <a:close/>
                <a:moveTo>
                  <a:pt x="93172" y="72576"/>
                </a:moveTo>
                <a:lnTo>
                  <a:pt x="94262" y="72576"/>
                </a:lnTo>
                <a:lnTo>
                  <a:pt x="94262" y="62545"/>
                </a:lnTo>
                <a:lnTo>
                  <a:pt x="93172" y="62545"/>
                </a:lnTo>
                <a:close/>
                <a:moveTo>
                  <a:pt x="91697" y="72576"/>
                </a:moveTo>
                <a:lnTo>
                  <a:pt x="90606" y="72576"/>
                </a:lnTo>
                <a:lnTo>
                  <a:pt x="90606" y="62545"/>
                </a:lnTo>
                <a:lnTo>
                  <a:pt x="91697" y="62545"/>
                </a:lnTo>
                <a:close/>
                <a:moveTo>
                  <a:pt x="88041" y="72576"/>
                </a:moveTo>
                <a:lnTo>
                  <a:pt x="89128" y="72576"/>
                </a:lnTo>
                <a:lnTo>
                  <a:pt x="89128" y="62545"/>
                </a:lnTo>
                <a:lnTo>
                  <a:pt x="88041" y="62545"/>
                </a:lnTo>
                <a:close/>
                <a:moveTo>
                  <a:pt x="86562" y="72576"/>
                </a:moveTo>
                <a:lnTo>
                  <a:pt x="85472" y="72576"/>
                </a:lnTo>
                <a:lnTo>
                  <a:pt x="85472" y="62545"/>
                </a:lnTo>
                <a:lnTo>
                  <a:pt x="86562" y="62545"/>
                </a:lnTo>
                <a:close/>
                <a:moveTo>
                  <a:pt x="82907" y="72576"/>
                </a:moveTo>
                <a:lnTo>
                  <a:pt x="83997" y="72576"/>
                </a:lnTo>
                <a:lnTo>
                  <a:pt x="83997" y="62545"/>
                </a:lnTo>
                <a:lnTo>
                  <a:pt x="82907" y="62545"/>
                </a:lnTo>
                <a:close/>
                <a:moveTo>
                  <a:pt x="81431" y="72576"/>
                </a:moveTo>
                <a:lnTo>
                  <a:pt x="80341" y="72576"/>
                </a:lnTo>
                <a:lnTo>
                  <a:pt x="80341" y="62545"/>
                </a:lnTo>
                <a:lnTo>
                  <a:pt x="81431" y="62545"/>
                </a:lnTo>
                <a:close/>
                <a:moveTo>
                  <a:pt x="77775" y="72576"/>
                </a:moveTo>
                <a:lnTo>
                  <a:pt x="78862" y="72576"/>
                </a:lnTo>
                <a:lnTo>
                  <a:pt x="78862" y="62545"/>
                </a:lnTo>
                <a:lnTo>
                  <a:pt x="77775" y="62545"/>
                </a:lnTo>
                <a:close/>
                <a:moveTo>
                  <a:pt x="76297" y="72576"/>
                </a:moveTo>
                <a:lnTo>
                  <a:pt x="75210" y="72576"/>
                </a:lnTo>
                <a:lnTo>
                  <a:pt x="75210" y="62545"/>
                </a:lnTo>
                <a:lnTo>
                  <a:pt x="76297" y="62545"/>
                </a:lnTo>
                <a:close/>
                <a:moveTo>
                  <a:pt x="72641" y="72576"/>
                </a:moveTo>
                <a:lnTo>
                  <a:pt x="73731" y="72576"/>
                </a:lnTo>
                <a:lnTo>
                  <a:pt x="73731" y="62545"/>
                </a:lnTo>
                <a:lnTo>
                  <a:pt x="72641" y="62545"/>
                </a:lnTo>
                <a:close/>
                <a:moveTo>
                  <a:pt x="71166" y="72576"/>
                </a:moveTo>
                <a:lnTo>
                  <a:pt x="70076" y="72576"/>
                </a:lnTo>
                <a:lnTo>
                  <a:pt x="70076" y="62545"/>
                </a:lnTo>
                <a:lnTo>
                  <a:pt x="71166" y="62545"/>
                </a:lnTo>
                <a:close/>
                <a:moveTo>
                  <a:pt x="67510" y="72576"/>
                </a:moveTo>
                <a:lnTo>
                  <a:pt x="68600" y="72576"/>
                </a:lnTo>
                <a:lnTo>
                  <a:pt x="68600" y="62545"/>
                </a:lnTo>
                <a:lnTo>
                  <a:pt x="67510" y="62545"/>
                </a:lnTo>
                <a:close/>
                <a:moveTo>
                  <a:pt x="66031" y="72576"/>
                </a:moveTo>
                <a:lnTo>
                  <a:pt x="64945" y="72576"/>
                </a:lnTo>
                <a:lnTo>
                  <a:pt x="64945" y="62545"/>
                </a:lnTo>
                <a:lnTo>
                  <a:pt x="66031" y="62545"/>
                </a:lnTo>
                <a:close/>
                <a:moveTo>
                  <a:pt x="62376" y="72576"/>
                </a:moveTo>
                <a:lnTo>
                  <a:pt x="63466" y="72576"/>
                </a:lnTo>
                <a:lnTo>
                  <a:pt x="63466" y="62545"/>
                </a:lnTo>
                <a:lnTo>
                  <a:pt x="62376" y="62545"/>
                </a:lnTo>
                <a:close/>
                <a:moveTo>
                  <a:pt x="60900" y="72576"/>
                </a:moveTo>
                <a:lnTo>
                  <a:pt x="59810" y="72576"/>
                </a:lnTo>
                <a:lnTo>
                  <a:pt x="59810" y="62545"/>
                </a:lnTo>
                <a:lnTo>
                  <a:pt x="60900" y="62545"/>
                </a:lnTo>
                <a:close/>
                <a:moveTo>
                  <a:pt x="57245" y="72576"/>
                </a:moveTo>
                <a:lnTo>
                  <a:pt x="58335" y="72576"/>
                </a:lnTo>
                <a:lnTo>
                  <a:pt x="58335" y="62545"/>
                </a:lnTo>
                <a:lnTo>
                  <a:pt x="57245" y="62545"/>
                </a:lnTo>
                <a:close/>
                <a:moveTo>
                  <a:pt x="55766" y="72576"/>
                </a:moveTo>
                <a:lnTo>
                  <a:pt x="54679" y="72576"/>
                </a:lnTo>
                <a:lnTo>
                  <a:pt x="54679" y="62545"/>
                </a:lnTo>
                <a:lnTo>
                  <a:pt x="55766" y="62545"/>
                </a:lnTo>
                <a:close/>
                <a:moveTo>
                  <a:pt x="52114" y="72576"/>
                </a:moveTo>
                <a:lnTo>
                  <a:pt x="53201" y="72576"/>
                </a:lnTo>
                <a:lnTo>
                  <a:pt x="53201" y="62545"/>
                </a:lnTo>
                <a:lnTo>
                  <a:pt x="52114" y="62545"/>
                </a:lnTo>
                <a:close/>
                <a:moveTo>
                  <a:pt x="35239" y="72576"/>
                </a:moveTo>
                <a:lnTo>
                  <a:pt x="34148" y="72576"/>
                </a:lnTo>
                <a:lnTo>
                  <a:pt x="34148" y="62545"/>
                </a:lnTo>
                <a:lnTo>
                  <a:pt x="35239" y="62545"/>
                </a:lnTo>
                <a:close/>
                <a:moveTo>
                  <a:pt x="31583" y="72576"/>
                </a:moveTo>
                <a:lnTo>
                  <a:pt x="32670" y="72576"/>
                </a:lnTo>
                <a:lnTo>
                  <a:pt x="32670" y="62545"/>
                </a:lnTo>
                <a:lnTo>
                  <a:pt x="31583" y="62545"/>
                </a:lnTo>
                <a:close/>
                <a:moveTo>
                  <a:pt x="30104" y="72576"/>
                </a:moveTo>
                <a:lnTo>
                  <a:pt x="29014" y="72576"/>
                </a:lnTo>
                <a:lnTo>
                  <a:pt x="29014" y="62545"/>
                </a:lnTo>
                <a:lnTo>
                  <a:pt x="30104" y="62545"/>
                </a:lnTo>
                <a:close/>
                <a:moveTo>
                  <a:pt x="26448" y="72576"/>
                </a:moveTo>
                <a:lnTo>
                  <a:pt x="27539" y="72576"/>
                </a:lnTo>
                <a:lnTo>
                  <a:pt x="27539" y="62545"/>
                </a:lnTo>
                <a:lnTo>
                  <a:pt x="26448" y="62545"/>
                </a:lnTo>
                <a:close/>
                <a:moveTo>
                  <a:pt x="24973" y="72576"/>
                </a:moveTo>
                <a:lnTo>
                  <a:pt x="23883" y="72576"/>
                </a:lnTo>
                <a:lnTo>
                  <a:pt x="23883" y="62545"/>
                </a:lnTo>
                <a:lnTo>
                  <a:pt x="24973" y="62545"/>
                </a:lnTo>
                <a:close/>
                <a:moveTo>
                  <a:pt x="21317" y="72576"/>
                </a:moveTo>
                <a:lnTo>
                  <a:pt x="22404" y="72576"/>
                </a:lnTo>
                <a:lnTo>
                  <a:pt x="22404" y="62545"/>
                </a:lnTo>
                <a:lnTo>
                  <a:pt x="21317" y="62545"/>
                </a:lnTo>
                <a:close/>
                <a:moveTo>
                  <a:pt x="19839" y="72576"/>
                </a:moveTo>
                <a:lnTo>
                  <a:pt x="18752" y="72576"/>
                </a:lnTo>
                <a:lnTo>
                  <a:pt x="18752" y="62545"/>
                </a:lnTo>
                <a:lnTo>
                  <a:pt x="19839" y="62545"/>
                </a:lnTo>
                <a:close/>
                <a:moveTo>
                  <a:pt x="16183" y="72576"/>
                </a:moveTo>
                <a:lnTo>
                  <a:pt x="17273" y="72576"/>
                </a:lnTo>
                <a:lnTo>
                  <a:pt x="17273" y="62545"/>
                </a:lnTo>
                <a:lnTo>
                  <a:pt x="16183" y="62545"/>
                </a:lnTo>
                <a:close/>
                <a:moveTo>
                  <a:pt x="14708" y="72576"/>
                </a:moveTo>
                <a:lnTo>
                  <a:pt x="13689" y="72576"/>
                </a:lnTo>
                <a:lnTo>
                  <a:pt x="13618" y="72576"/>
                </a:lnTo>
                <a:lnTo>
                  <a:pt x="13618" y="70594"/>
                </a:lnTo>
                <a:lnTo>
                  <a:pt x="13618" y="62545"/>
                </a:lnTo>
                <a:lnTo>
                  <a:pt x="14708" y="62545"/>
                </a:lnTo>
                <a:close/>
                <a:moveTo>
                  <a:pt x="11052" y="72576"/>
                </a:moveTo>
                <a:lnTo>
                  <a:pt x="12142" y="72576"/>
                </a:lnTo>
                <a:lnTo>
                  <a:pt x="12142" y="62545"/>
                </a:lnTo>
                <a:lnTo>
                  <a:pt x="11052" y="62545"/>
                </a:lnTo>
                <a:close/>
                <a:moveTo>
                  <a:pt x="9573" y="72576"/>
                </a:moveTo>
                <a:lnTo>
                  <a:pt x="8486" y="72576"/>
                </a:lnTo>
                <a:lnTo>
                  <a:pt x="8486" y="62545"/>
                </a:lnTo>
                <a:lnTo>
                  <a:pt x="9573" y="62545"/>
                </a:lnTo>
                <a:close/>
                <a:moveTo>
                  <a:pt x="5918" y="72576"/>
                </a:moveTo>
                <a:lnTo>
                  <a:pt x="7008" y="72576"/>
                </a:lnTo>
                <a:lnTo>
                  <a:pt x="7008" y="62545"/>
                </a:lnTo>
                <a:lnTo>
                  <a:pt x="5918" y="62545"/>
                </a:lnTo>
                <a:close/>
                <a:moveTo>
                  <a:pt x="4442" y="72576"/>
                </a:moveTo>
                <a:lnTo>
                  <a:pt x="3352" y="72576"/>
                </a:lnTo>
                <a:lnTo>
                  <a:pt x="3352" y="62545"/>
                </a:lnTo>
                <a:lnTo>
                  <a:pt x="4442" y="62545"/>
                </a:lnTo>
                <a:close/>
                <a:moveTo>
                  <a:pt x="787" y="72576"/>
                </a:moveTo>
                <a:lnTo>
                  <a:pt x="1877" y="72576"/>
                </a:lnTo>
                <a:lnTo>
                  <a:pt x="1877" y="62545"/>
                </a:lnTo>
                <a:lnTo>
                  <a:pt x="787" y="62545"/>
                </a:lnTo>
                <a:close/>
                <a:moveTo>
                  <a:pt x="118174" y="59954"/>
                </a:moveTo>
                <a:lnTo>
                  <a:pt x="121014" y="59954"/>
                </a:lnTo>
                <a:lnTo>
                  <a:pt x="121014" y="60349"/>
                </a:lnTo>
                <a:lnTo>
                  <a:pt x="117812" y="60349"/>
                </a:lnTo>
                <a:lnTo>
                  <a:pt x="117812" y="11624"/>
                </a:lnTo>
                <a:lnTo>
                  <a:pt x="121014" y="11624"/>
                </a:lnTo>
                <a:lnTo>
                  <a:pt x="121014" y="12018"/>
                </a:lnTo>
                <a:lnTo>
                  <a:pt x="118174" y="12018"/>
                </a:lnTo>
                <a:close/>
                <a:moveTo>
                  <a:pt x="0" y="11624"/>
                </a:moveTo>
                <a:lnTo>
                  <a:pt x="0" y="12018"/>
                </a:lnTo>
                <a:lnTo>
                  <a:pt x="5836" y="12018"/>
                </a:lnTo>
                <a:lnTo>
                  <a:pt x="5836" y="59954"/>
                </a:lnTo>
                <a:lnTo>
                  <a:pt x="0" y="59954"/>
                </a:lnTo>
                <a:lnTo>
                  <a:pt x="0" y="60349"/>
                </a:lnTo>
                <a:lnTo>
                  <a:pt x="6198" y="60349"/>
                </a:lnTo>
                <a:lnTo>
                  <a:pt x="6198" y="11624"/>
                </a:lnTo>
                <a:close/>
              </a:path>
            </a:pathLst>
          </a:custGeom>
          <a:solidFill>
            <a:srgbClr val="200C0C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8" name="Google Shape;4098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99" name="Google Shape;4099;p48"/>
          <p:cNvSpPr txBox="1"/>
          <p:nvPr>
            <p:ph idx="1" type="subTitle"/>
          </p:nvPr>
        </p:nvSpPr>
        <p:spPr>
          <a:xfrm>
            <a:off x="713225" y="223702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0" name="Google Shape;4100;p48"/>
          <p:cNvSpPr txBox="1"/>
          <p:nvPr>
            <p:ph idx="2" type="subTitle"/>
          </p:nvPr>
        </p:nvSpPr>
        <p:spPr>
          <a:xfrm>
            <a:off x="713225" y="3822948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1" name="Google Shape;4101;p48"/>
          <p:cNvSpPr txBox="1"/>
          <p:nvPr>
            <p:ph idx="3" type="subTitle"/>
          </p:nvPr>
        </p:nvSpPr>
        <p:spPr>
          <a:xfrm>
            <a:off x="3419250" y="3822948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2" name="Google Shape;4102;p48"/>
          <p:cNvSpPr txBox="1"/>
          <p:nvPr>
            <p:ph idx="4" type="subTitle"/>
          </p:nvPr>
        </p:nvSpPr>
        <p:spPr>
          <a:xfrm>
            <a:off x="3419250" y="223702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3" name="Google Shape;4103;p48"/>
          <p:cNvSpPr txBox="1"/>
          <p:nvPr>
            <p:ph idx="5" type="subTitle"/>
          </p:nvPr>
        </p:nvSpPr>
        <p:spPr>
          <a:xfrm>
            <a:off x="713225" y="19041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b="1" sz="20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4104" name="Google Shape;4104;p48"/>
          <p:cNvSpPr txBox="1"/>
          <p:nvPr>
            <p:ph hasCustomPrompt="1" idx="6" type="title"/>
          </p:nvPr>
        </p:nvSpPr>
        <p:spPr>
          <a:xfrm>
            <a:off x="1478825" y="1352085"/>
            <a:ext cx="774300" cy="60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t>xx%</a:t>
            </a:r>
          </a:p>
        </p:txBody>
      </p:sp>
      <p:sp>
        <p:nvSpPr>
          <p:cNvPr id="4105" name="Google Shape;4105;p48"/>
          <p:cNvSpPr txBox="1"/>
          <p:nvPr>
            <p:ph idx="7" type="subTitle"/>
          </p:nvPr>
        </p:nvSpPr>
        <p:spPr>
          <a:xfrm>
            <a:off x="713225" y="3490109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b="1" sz="20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4106" name="Google Shape;4106;p48"/>
          <p:cNvSpPr txBox="1"/>
          <p:nvPr>
            <p:ph idx="8" type="subTitle"/>
          </p:nvPr>
        </p:nvSpPr>
        <p:spPr>
          <a:xfrm>
            <a:off x="3419250" y="3490109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b="1" sz="20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4107" name="Google Shape;4107;p48"/>
          <p:cNvSpPr txBox="1"/>
          <p:nvPr>
            <p:ph hasCustomPrompt="1" idx="9" type="title"/>
          </p:nvPr>
        </p:nvSpPr>
        <p:spPr>
          <a:xfrm>
            <a:off x="4184850" y="2937948"/>
            <a:ext cx="774300" cy="60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t>xx%</a:t>
            </a:r>
          </a:p>
        </p:txBody>
      </p:sp>
      <p:sp>
        <p:nvSpPr>
          <p:cNvPr id="4108" name="Google Shape;4108;p48"/>
          <p:cNvSpPr txBox="1"/>
          <p:nvPr>
            <p:ph hasCustomPrompt="1" idx="13" type="title"/>
          </p:nvPr>
        </p:nvSpPr>
        <p:spPr>
          <a:xfrm>
            <a:off x="1478825" y="2937952"/>
            <a:ext cx="774300" cy="60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t>xx%</a:t>
            </a:r>
          </a:p>
        </p:txBody>
      </p:sp>
      <p:sp>
        <p:nvSpPr>
          <p:cNvPr id="4109" name="Google Shape;4109;p48"/>
          <p:cNvSpPr txBox="1"/>
          <p:nvPr>
            <p:ph idx="14" type="subTitle"/>
          </p:nvPr>
        </p:nvSpPr>
        <p:spPr>
          <a:xfrm>
            <a:off x="3419250" y="19041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b="1" sz="20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4110" name="Google Shape;4110;p48"/>
          <p:cNvSpPr txBox="1"/>
          <p:nvPr>
            <p:ph hasCustomPrompt="1" idx="15" type="title"/>
          </p:nvPr>
        </p:nvSpPr>
        <p:spPr>
          <a:xfrm>
            <a:off x="4184850" y="1352080"/>
            <a:ext cx="774300" cy="60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t>xx%</a:t>
            </a:r>
          </a:p>
        </p:txBody>
      </p:sp>
      <p:grpSp>
        <p:nvGrpSpPr>
          <p:cNvPr id="4111" name="Google Shape;4111;p48"/>
          <p:cNvGrpSpPr/>
          <p:nvPr/>
        </p:nvGrpSpPr>
        <p:grpSpPr>
          <a:xfrm>
            <a:off x="63828" y="4217648"/>
            <a:ext cx="959320" cy="925951"/>
            <a:chOff x="2853416" y="1724716"/>
            <a:chExt cx="628568" cy="606624"/>
          </a:xfrm>
        </p:grpSpPr>
        <p:sp>
          <p:nvSpPr>
            <p:cNvPr id="4112" name="Google Shape;4112;p48"/>
            <p:cNvSpPr/>
            <p:nvPr/>
          </p:nvSpPr>
          <p:spPr>
            <a:xfrm>
              <a:off x="3040897" y="1959019"/>
              <a:ext cx="311978" cy="185560"/>
            </a:xfrm>
            <a:custGeom>
              <a:rect b="b" l="l" r="r" t="t"/>
              <a:pathLst>
                <a:path extrusionOk="0" h="3856" w="6483">
                  <a:moveTo>
                    <a:pt x="4782" y="1241"/>
                  </a:moveTo>
                  <a:cubicBezTo>
                    <a:pt x="4985" y="1258"/>
                    <a:pt x="5180" y="1235"/>
                    <a:pt x="5360" y="1179"/>
                  </a:cubicBezTo>
                  <a:cubicBezTo>
                    <a:pt x="5817" y="1045"/>
                    <a:pt x="6192" y="696"/>
                    <a:pt x="6483" y="145"/>
                  </a:cubicBezTo>
                  <a:lnTo>
                    <a:pt x="6199" y="1"/>
                  </a:lnTo>
                  <a:cubicBezTo>
                    <a:pt x="5951" y="474"/>
                    <a:pt x="5637" y="771"/>
                    <a:pt x="5265" y="882"/>
                  </a:cubicBezTo>
                  <a:cubicBezTo>
                    <a:pt x="4913" y="987"/>
                    <a:pt x="4492" y="931"/>
                    <a:pt x="4012" y="712"/>
                  </a:cubicBezTo>
                  <a:cubicBezTo>
                    <a:pt x="4214" y="556"/>
                    <a:pt x="4335" y="402"/>
                    <a:pt x="4302" y="229"/>
                  </a:cubicBezTo>
                  <a:cubicBezTo>
                    <a:pt x="4263" y="17"/>
                    <a:pt x="3989" y="252"/>
                    <a:pt x="3996" y="275"/>
                  </a:cubicBezTo>
                  <a:cubicBezTo>
                    <a:pt x="4015" y="383"/>
                    <a:pt x="3656" y="615"/>
                    <a:pt x="3392" y="781"/>
                  </a:cubicBezTo>
                  <a:cubicBezTo>
                    <a:pt x="3199" y="905"/>
                    <a:pt x="2980" y="1049"/>
                    <a:pt x="2788" y="1202"/>
                  </a:cubicBezTo>
                  <a:cubicBezTo>
                    <a:pt x="2530" y="1408"/>
                    <a:pt x="2364" y="1584"/>
                    <a:pt x="2406" y="1757"/>
                  </a:cubicBezTo>
                  <a:cubicBezTo>
                    <a:pt x="2416" y="1793"/>
                    <a:pt x="2432" y="1825"/>
                    <a:pt x="2455" y="1852"/>
                  </a:cubicBezTo>
                  <a:cubicBezTo>
                    <a:pt x="1998" y="2096"/>
                    <a:pt x="1590" y="2178"/>
                    <a:pt x="1237" y="2093"/>
                  </a:cubicBezTo>
                  <a:cubicBezTo>
                    <a:pt x="869" y="2005"/>
                    <a:pt x="542" y="1728"/>
                    <a:pt x="271" y="1271"/>
                  </a:cubicBezTo>
                  <a:lnTo>
                    <a:pt x="0" y="1431"/>
                  </a:lnTo>
                  <a:cubicBezTo>
                    <a:pt x="320" y="1963"/>
                    <a:pt x="712" y="2289"/>
                    <a:pt x="1166" y="2400"/>
                  </a:cubicBezTo>
                  <a:cubicBezTo>
                    <a:pt x="1345" y="2442"/>
                    <a:pt x="1538" y="2452"/>
                    <a:pt x="1737" y="2426"/>
                  </a:cubicBezTo>
                  <a:cubicBezTo>
                    <a:pt x="2060" y="2384"/>
                    <a:pt x="2409" y="2253"/>
                    <a:pt x="2775" y="2031"/>
                  </a:cubicBezTo>
                  <a:cubicBezTo>
                    <a:pt x="2850" y="2054"/>
                    <a:pt x="2932" y="2077"/>
                    <a:pt x="3023" y="2103"/>
                  </a:cubicBezTo>
                  <a:lnTo>
                    <a:pt x="3026" y="2103"/>
                  </a:lnTo>
                  <a:cubicBezTo>
                    <a:pt x="3238" y="2165"/>
                    <a:pt x="3506" y="2240"/>
                    <a:pt x="3787" y="2361"/>
                  </a:cubicBezTo>
                  <a:cubicBezTo>
                    <a:pt x="3907" y="2410"/>
                    <a:pt x="3937" y="2452"/>
                    <a:pt x="3937" y="2462"/>
                  </a:cubicBezTo>
                  <a:cubicBezTo>
                    <a:pt x="3947" y="2534"/>
                    <a:pt x="3685" y="2710"/>
                    <a:pt x="3545" y="2808"/>
                  </a:cubicBezTo>
                  <a:lnTo>
                    <a:pt x="3545" y="2808"/>
                  </a:lnTo>
                  <a:cubicBezTo>
                    <a:pt x="3258" y="3004"/>
                    <a:pt x="2961" y="3206"/>
                    <a:pt x="2984" y="3467"/>
                  </a:cubicBezTo>
                  <a:cubicBezTo>
                    <a:pt x="2994" y="3617"/>
                    <a:pt x="3111" y="3745"/>
                    <a:pt x="3336" y="3856"/>
                  </a:cubicBezTo>
                  <a:lnTo>
                    <a:pt x="3490" y="3611"/>
                  </a:lnTo>
                  <a:cubicBezTo>
                    <a:pt x="3369" y="3552"/>
                    <a:pt x="3300" y="3490"/>
                    <a:pt x="3297" y="3444"/>
                  </a:cubicBezTo>
                  <a:cubicBezTo>
                    <a:pt x="3287" y="3337"/>
                    <a:pt x="3548" y="3160"/>
                    <a:pt x="3738" y="3030"/>
                  </a:cubicBezTo>
                  <a:cubicBezTo>
                    <a:pt x="4015" y="2837"/>
                    <a:pt x="4276" y="2661"/>
                    <a:pt x="4250" y="2433"/>
                  </a:cubicBezTo>
                  <a:cubicBezTo>
                    <a:pt x="4227" y="2237"/>
                    <a:pt x="3999" y="2139"/>
                    <a:pt x="3924" y="2106"/>
                  </a:cubicBezTo>
                  <a:cubicBezTo>
                    <a:pt x="3620" y="1979"/>
                    <a:pt x="3343" y="1901"/>
                    <a:pt x="3121" y="1839"/>
                  </a:cubicBezTo>
                  <a:lnTo>
                    <a:pt x="3121" y="1839"/>
                  </a:lnTo>
                  <a:lnTo>
                    <a:pt x="3111" y="1835"/>
                  </a:lnTo>
                  <a:cubicBezTo>
                    <a:pt x="2945" y="1790"/>
                    <a:pt x="2742" y="1731"/>
                    <a:pt x="2716" y="1701"/>
                  </a:cubicBezTo>
                  <a:cubicBezTo>
                    <a:pt x="2716" y="1688"/>
                    <a:pt x="2736" y="1620"/>
                    <a:pt x="2997" y="1408"/>
                  </a:cubicBezTo>
                  <a:cubicBezTo>
                    <a:pt x="3176" y="1264"/>
                    <a:pt x="3379" y="1137"/>
                    <a:pt x="3575" y="1009"/>
                  </a:cubicBezTo>
                  <a:cubicBezTo>
                    <a:pt x="3623" y="980"/>
                    <a:pt x="3669" y="947"/>
                    <a:pt x="3715" y="918"/>
                  </a:cubicBezTo>
                  <a:cubicBezTo>
                    <a:pt x="4097" y="1114"/>
                    <a:pt x="4453" y="1222"/>
                    <a:pt x="4782" y="12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48"/>
            <p:cNvSpPr/>
            <p:nvPr/>
          </p:nvSpPr>
          <p:spPr>
            <a:xfrm>
              <a:off x="3013708" y="2097127"/>
              <a:ext cx="311834" cy="234212"/>
            </a:xfrm>
            <a:custGeom>
              <a:rect b="b" l="l" r="r" t="t"/>
              <a:pathLst>
                <a:path extrusionOk="0" h="4867" w="6480">
                  <a:moveTo>
                    <a:pt x="5011" y="0"/>
                  </a:moveTo>
                  <a:cubicBezTo>
                    <a:pt x="3382" y="0"/>
                    <a:pt x="190" y="453"/>
                    <a:pt x="105" y="623"/>
                  </a:cubicBezTo>
                  <a:cubicBezTo>
                    <a:pt x="1" y="836"/>
                    <a:pt x="693" y="4681"/>
                    <a:pt x="693" y="4681"/>
                  </a:cubicBezTo>
                  <a:cubicBezTo>
                    <a:pt x="693" y="4681"/>
                    <a:pt x="4099" y="4866"/>
                    <a:pt x="5333" y="4866"/>
                  </a:cubicBezTo>
                  <a:cubicBezTo>
                    <a:pt x="5581" y="4866"/>
                    <a:pt x="5741" y="4859"/>
                    <a:pt x="5768" y="4840"/>
                  </a:cubicBezTo>
                  <a:cubicBezTo>
                    <a:pt x="5928" y="4733"/>
                    <a:pt x="6480" y="486"/>
                    <a:pt x="5892" y="111"/>
                  </a:cubicBezTo>
                  <a:cubicBezTo>
                    <a:pt x="5769" y="33"/>
                    <a:pt x="5445" y="0"/>
                    <a:pt x="50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48"/>
            <p:cNvSpPr/>
            <p:nvPr/>
          </p:nvSpPr>
          <p:spPr>
            <a:xfrm>
              <a:off x="2990754" y="1724716"/>
              <a:ext cx="333056" cy="277137"/>
            </a:xfrm>
            <a:custGeom>
              <a:rect b="b" l="l" r="r" t="t"/>
              <a:pathLst>
                <a:path extrusionOk="0" h="5759" w="6921">
                  <a:moveTo>
                    <a:pt x="3735" y="1"/>
                  </a:moveTo>
                  <a:cubicBezTo>
                    <a:pt x="3576" y="1"/>
                    <a:pt x="3490" y="86"/>
                    <a:pt x="3396" y="228"/>
                  </a:cubicBezTo>
                  <a:cubicBezTo>
                    <a:pt x="3291" y="382"/>
                    <a:pt x="3334" y="597"/>
                    <a:pt x="3259" y="728"/>
                  </a:cubicBezTo>
                  <a:cubicBezTo>
                    <a:pt x="3151" y="914"/>
                    <a:pt x="2893" y="1093"/>
                    <a:pt x="3001" y="1358"/>
                  </a:cubicBezTo>
                  <a:cubicBezTo>
                    <a:pt x="2763" y="1456"/>
                    <a:pt x="2857" y="1586"/>
                    <a:pt x="2795" y="1746"/>
                  </a:cubicBezTo>
                  <a:cubicBezTo>
                    <a:pt x="2748" y="1875"/>
                    <a:pt x="2510" y="2014"/>
                    <a:pt x="2579" y="2168"/>
                  </a:cubicBezTo>
                  <a:lnTo>
                    <a:pt x="2579" y="2168"/>
                  </a:lnTo>
                  <a:cubicBezTo>
                    <a:pt x="2472" y="2025"/>
                    <a:pt x="2346" y="1965"/>
                    <a:pt x="2217" y="1965"/>
                  </a:cubicBezTo>
                  <a:cubicBezTo>
                    <a:pt x="1872" y="1965"/>
                    <a:pt x="1511" y="2394"/>
                    <a:pt x="1460" y="2765"/>
                  </a:cubicBezTo>
                  <a:cubicBezTo>
                    <a:pt x="1238" y="2673"/>
                    <a:pt x="1114" y="2575"/>
                    <a:pt x="984" y="2572"/>
                  </a:cubicBezTo>
                  <a:cubicBezTo>
                    <a:pt x="981" y="2572"/>
                    <a:pt x="979" y="2572"/>
                    <a:pt x="976" y="2572"/>
                  </a:cubicBezTo>
                  <a:cubicBezTo>
                    <a:pt x="682" y="2572"/>
                    <a:pt x="414" y="2770"/>
                    <a:pt x="249" y="3003"/>
                  </a:cubicBezTo>
                  <a:cubicBezTo>
                    <a:pt x="187" y="3092"/>
                    <a:pt x="0" y="3573"/>
                    <a:pt x="225" y="3573"/>
                  </a:cubicBezTo>
                  <a:cubicBezTo>
                    <a:pt x="247" y="3573"/>
                    <a:pt x="274" y="3568"/>
                    <a:pt x="305" y="3558"/>
                  </a:cubicBezTo>
                  <a:lnTo>
                    <a:pt x="305" y="3558"/>
                  </a:lnTo>
                  <a:cubicBezTo>
                    <a:pt x="132" y="3949"/>
                    <a:pt x="486" y="4548"/>
                    <a:pt x="894" y="4548"/>
                  </a:cubicBezTo>
                  <a:cubicBezTo>
                    <a:pt x="994" y="4548"/>
                    <a:pt x="1097" y="4513"/>
                    <a:pt x="1196" y="4429"/>
                  </a:cubicBezTo>
                  <a:cubicBezTo>
                    <a:pt x="1299" y="4561"/>
                    <a:pt x="1401" y="4679"/>
                    <a:pt x="1524" y="4679"/>
                  </a:cubicBezTo>
                  <a:cubicBezTo>
                    <a:pt x="1584" y="4679"/>
                    <a:pt x="1649" y="4651"/>
                    <a:pt x="1721" y="4583"/>
                  </a:cubicBezTo>
                  <a:cubicBezTo>
                    <a:pt x="1721" y="4677"/>
                    <a:pt x="1799" y="4734"/>
                    <a:pt x="1883" y="4734"/>
                  </a:cubicBezTo>
                  <a:cubicBezTo>
                    <a:pt x="1921" y="4734"/>
                    <a:pt x="1961" y="4722"/>
                    <a:pt x="1996" y="4697"/>
                  </a:cubicBezTo>
                  <a:cubicBezTo>
                    <a:pt x="2090" y="4837"/>
                    <a:pt x="2146" y="5007"/>
                    <a:pt x="2266" y="5138"/>
                  </a:cubicBezTo>
                  <a:cubicBezTo>
                    <a:pt x="2345" y="5124"/>
                    <a:pt x="2400" y="5062"/>
                    <a:pt x="2426" y="4987"/>
                  </a:cubicBezTo>
                  <a:cubicBezTo>
                    <a:pt x="2635" y="5216"/>
                    <a:pt x="2785" y="5444"/>
                    <a:pt x="3069" y="5608"/>
                  </a:cubicBezTo>
                  <a:cubicBezTo>
                    <a:pt x="3249" y="5711"/>
                    <a:pt x="3407" y="5759"/>
                    <a:pt x="3551" y="5759"/>
                  </a:cubicBezTo>
                  <a:cubicBezTo>
                    <a:pt x="3834" y="5759"/>
                    <a:pt x="4063" y="5577"/>
                    <a:pt x="4303" y="5281"/>
                  </a:cubicBezTo>
                  <a:cubicBezTo>
                    <a:pt x="4537" y="4996"/>
                    <a:pt x="4828" y="4294"/>
                    <a:pt x="4287" y="4171"/>
                  </a:cubicBezTo>
                  <a:lnTo>
                    <a:pt x="4287" y="4171"/>
                  </a:lnTo>
                  <a:cubicBezTo>
                    <a:pt x="4295" y="4172"/>
                    <a:pt x="4303" y="4172"/>
                    <a:pt x="4310" y="4172"/>
                  </a:cubicBezTo>
                  <a:cubicBezTo>
                    <a:pt x="4453" y="4172"/>
                    <a:pt x="4470" y="3984"/>
                    <a:pt x="4606" y="3984"/>
                  </a:cubicBezTo>
                  <a:cubicBezTo>
                    <a:pt x="4626" y="3984"/>
                    <a:pt x="4649" y="3989"/>
                    <a:pt x="4675" y="3998"/>
                  </a:cubicBezTo>
                  <a:cubicBezTo>
                    <a:pt x="4796" y="4042"/>
                    <a:pt x="4799" y="4169"/>
                    <a:pt x="4946" y="4169"/>
                  </a:cubicBezTo>
                  <a:cubicBezTo>
                    <a:pt x="4954" y="4169"/>
                    <a:pt x="4963" y="4169"/>
                    <a:pt x="4972" y="4168"/>
                  </a:cubicBezTo>
                  <a:cubicBezTo>
                    <a:pt x="5162" y="4149"/>
                    <a:pt x="5312" y="3907"/>
                    <a:pt x="5517" y="3865"/>
                  </a:cubicBezTo>
                  <a:cubicBezTo>
                    <a:pt x="5935" y="3780"/>
                    <a:pt x="6288" y="3773"/>
                    <a:pt x="6581" y="3388"/>
                  </a:cubicBezTo>
                  <a:cubicBezTo>
                    <a:pt x="6826" y="3068"/>
                    <a:pt x="6921" y="2556"/>
                    <a:pt x="6830" y="2171"/>
                  </a:cubicBezTo>
                  <a:cubicBezTo>
                    <a:pt x="6754" y="1847"/>
                    <a:pt x="6585" y="1691"/>
                    <a:pt x="6265" y="1639"/>
                  </a:cubicBezTo>
                  <a:cubicBezTo>
                    <a:pt x="6386" y="1394"/>
                    <a:pt x="6363" y="1253"/>
                    <a:pt x="6040" y="1204"/>
                  </a:cubicBezTo>
                  <a:cubicBezTo>
                    <a:pt x="6013" y="1201"/>
                    <a:pt x="5986" y="1199"/>
                    <a:pt x="5961" y="1199"/>
                  </a:cubicBezTo>
                  <a:cubicBezTo>
                    <a:pt x="5943" y="1199"/>
                    <a:pt x="5925" y="1200"/>
                    <a:pt x="5909" y="1201"/>
                  </a:cubicBezTo>
                  <a:cubicBezTo>
                    <a:pt x="6252" y="676"/>
                    <a:pt x="5455" y="176"/>
                    <a:pt x="4900" y="85"/>
                  </a:cubicBezTo>
                  <a:cubicBezTo>
                    <a:pt x="4835" y="73"/>
                    <a:pt x="4765" y="63"/>
                    <a:pt x="4696" y="63"/>
                  </a:cubicBezTo>
                  <a:cubicBezTo>
                    <a:pt x="4627" y="63"/>
                    <a:pt x="4559" y="73"/>
                    <a:pt x="4499" y="104"/>
                  </a:cubicBezTo>
                  <a:cubicBezTo>
                    <a:pt x="4453" y="127"/>
                    <a:pt x="4391" y="215"/>
                    <a:pt x="4355" y="228"/>
                  </a:cubicBezTo>
                  <a:cubicBezTo>
                    <a:pt x="4292" y="245"/>
                    <a:pt x="4291" y="261"/>
                    <a:pt x="4276" y="261"/>
                  </a:cubicBezTo>
                  <a:cubicBezTo>
                    <a:pt x="4264" y="261"/>
                    <a:pt x="4244" y="252"/>
                    <a:pt x="4182" y="228"/>
                  </a:cubicBezTo>
                  <a:cubicBezTo>
                    <a:pt x="4032" y="176"/>
                    <a:pt x="3996" y="36"/>
                    <a:pt x="3810" y="7"/>
                  </a:cubicBezTo>
                  <a:cubicBezTo>
                    <a:pt x="3784" y="3"/>
                    <a:pt x="3759" y="1"/>
                    <a:pt x="37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48"/>
            <p:cNvSpPr/>
            <p:nvPr/>
          </p:nvSpPr>
          <p:spPr>
            <a:xfrm>
              <a:off x="2990754" y="1724716"/>
              <a:ext cx="333056" cy="277137"/>
            </a:xfrm>
            <a:custGeom>
              <a:rect b="b" l="l" r="r" t="t"/>
              <a:pathLst>
                <a:path extrusionOk="0" h="5759" w="6921">
                  <a:moveTo>
                    <a:pt x="3735" y="1"/>
                  </a:moveTo>
                  <a:cubicBezTo>
                    <a:pt x="3576" y="1"/>
                    <a:pt x="3490" y="86"/>
                    <a:pt x="3396" y="228"/>
                  </a:cubicBezTo>
                  <a:cubicBezTo>
                    <a:pt x="3291" y="382"/>
                    <a:pt x="3334" y="597"/>
                    <a:pt x="3259" y="728"/>
                  </a:cubicBezTo>
                  <a:cubicBezTo>
                    <a:pt x="3151" y="914"/>
                    <a:pt x="2893" y="1093"/>
                    <a:pt x="3001" y="1358"/>
                  </a:cubicBezTo>
                  <a:cubicBezTo>
                    <a:pt x="2763" y="1456"/>
                    <a:pt x="2857" y="1586"/>
                    <a:pt x="2795" y="1746"/>
                  </a:cubicBezTo>
                  <a:cubicBezTo>
                    <a:pt x="2748" y="1875"/>
                    <a:pt x="2510" y="2014"/>
                    <a:pt x="2579" y="2168"/>
                  </a:cubicBezTo>
                  <a:lnTo>
                    <a:pt x="2579" y="2168"/>
                  </a:lnTo>
                  <a:cubicBezTo>
                    <a:pt x="2472" y="2025"/>
                    <a:pt x="2346" y="1965"/>
                    <a:pt x="2217" y="1965"/>
                  </a:cubicBezTo>
                  <a:cubicBezTo>
                    <a:pt x="1872" y="1965"/>
                    <a:pt x="1511" y="2394"/>
                    <a:pt x="1460" y="2765"/>
                  </a:cubicBezTo>
                  <a:cubicBezTo>
                    <a:pt x="1238" y="2673"/>
                    <a:pt x="1114" y="2575"/>
                    <a:pt x="984" y="2572"/>
                  </a:cubicBezTo>
                  <a:cubicBezTo>
                    <a:pt x="981" y="2572"/>
                    <a:pt x="979" y="2572"/>
                    <a:pt x="976" y="2572"/>
                  </a:cubicBezTo>
                  <a:cubicBezTo>
                    <a:pt x="682" y="2572"/>
                    <a:pt x="414" y="2770"/>
                    <a:pt x="249" y="3003"/>
                  </a:cubicBezTo>
                  <a:cubicBezTo>
                    <a:pt x="187" y="3092"/>
                    <a:pt x="0" y="3573"/>
                    <a:pt x="225" y="3573"/>
                  </a:cubicBezTo>
                  <a:cubicBezTo>
                    <a:pt x="247" y="3573"/>
                    <a:pt x="274" y="3568"/>
                    <a:pt x="305" y="3558"/>
                  </a:cubicBezTo>
                  <a:lnTo>
                    <a:pt x="305" y="3558"/>
                  </a:lnTo>
                  <a:cubicBezTo>
                    <a:pt x="132" y="3949"/>
                    <a:pt x="486" y="4548"/>
                    <a:pt x="894" y="4548"/>
                  </a:cubicBezTo>
                  <a:cubicBezTo>
                    <a:pt x="994" y="4548"/>
                    <a:pt x="1097" y="4513"/>
                    <a:pt x="1196" y="4429"/>
                  </a:cubicBezTo>
                  <a:cubicBezTo>
                    <a:pt x="1299" y="4561"/>
                    <a:pt x="1401" y="4679"/>
                    <a:pt x="1524" y="4679"/>
                  </a:cubicBezTo>
                  <a:cubicBezTo>
                    <a:pt x="1584" y="4679"/>
                    <a:pt x="1649" y="4651"/>
                    <a:pt x="1721" y="4583"/>
                  </a:cubicBezTo>
                  <a:cubicBezTo>
                    <a:pt x="1721" y="4677"/>
                    <a:pt x="1799" y="4734"/>
                    <a:pt x="1883" y="4734"/>
                  </a:cubicBezTo>
                  <a:cubicBezTo>
                    <a:pt x="1921" y="4734"/>
                    <a:pt x="1961" y="4722"/>
                    <a:pt x="1996" y="4697"/>
                  </a:cubicBezTo>
                  <a:cubicBezTo>
                    <a:pt x="2090" y="4837"/>
                    <a:pt x="2146" y="5007"/>
                    <a:pt x="2266" y="5138"/>
                  </a:cubicBezTo>
                  <a:cubicBezTo>
                    <a:pt x="2345" y="5124"/>
                    <a:pt x="2400" y="5062"/>
                    <a:pt x="2426" y="4987"/>
                  </a:cubicBezTo>
                  <a:cubicBezTo>
                    <a:pt x="2635" y="5216"/>
                    <a:pt x="2785" y="5444"/>
                    <a:pt x="3069" y="5608"/>
                  </a:cubicBezTo>
                  <a:cubicBezTo>
                    <a:pt x="3249" y="5711"/>
                    <a:pt x="3407" y="5759"/>
                    <a:pt x="3551" y="5759"/>
                  </a:cubicBezTo>
                  <a:cubicBezTo>
                    <a:pt x="3834" y="5759"/>
                    <a:pt x="4063" y="5577"/>
                    <a:pt x="4303" y="5281"/>
                  </a:cubicBezTo>
                  <a:cubicBezTo>
                    <a:pt x="4537" y="4996"/>
                    <a:pt x="4828" y="4294"/>
                    <a:pt x="4287" y="4171"/>
                  </a:cubicBezTo>
                  <a:lnTo>
                    <a:pt x="4287" y="4171"/>
                  </a:lnTo>
                  <a:cubicBezTo>
                    <a:pt x="4295" y="4172"/>
                    <a:pt x="4303" y="4172"/>
                    <a:pt x="4310" y="4172"/>
                  </a:cubicBezTo>
                  <a:cubicBezTo>
                    <a:pt x="4453" y="4172"/>
                    <a:pt x="4470" y="3984"/>
                    <a:pt x="4606" y="3984"/>
                  </a:cubicBezTo>
                  <a:cubicBezTo>
                    <a:pt x="4626" y="3984"/>
                    <a:pt x="4649" y="3989"/>
                    <a:pt x="4675" y="3998"/>
                  </a:cubicBezTo>
                  <a:cubicBezTo>
                    <a:pt x="4796" y="4042"/>
                    <a:pt x="4799" y="4169"/>
                    <a:pt x="4946" y="4169"/>
                  </a:cubicBezTo>
                  <a:cubicBezTo>
                    <a:pt x="4954" y="4169"/>
                    <a:pt x="4963" y="4169"/>
                    <a:pt x="4972" y="4168"/>
                  </a:cubicBezTo>
                  <a:cubicBezTo>
                    <a:pt x="5162" y="4149"/>
                    <a:pt x="5312" y="3907"/>
                    <a:pt x="5517" y="3865"/>
                  </a:cubicBezTo>
                  <a:cubicBezTo>
                    <a:pt x="5935" y="3780"/>
                    <a:pt x="6288" y="3773"/>
                    <a:pt x="6581" y="3388"/>
                  </a:cubicBezTo>
                  <a:cubicBezTo>
                    <a:pt x="6826" y="3068"/>
                    <a:pt x="6921" y="2556"/>
                    <a:pt x="6830" y="2171"/>
                  </a:cubicBezTo>
                  <a:cubicBezTo>
                    <a:pt x="6754" y="1847"/>
                    <a:pt x="6585" y="1691"/>
                    <a:pt x="6265" y="1639"/>
                  </a:cubicBezTo>
                  <a:cubicBezTo>
                    <a:pt x="6386" y="1394"/>
                    <a:pt x="6363" y="1253"/>
                    <a:pt x="6040" y="1204"/>
                  </a:cubicBezTo>
                  <a:cubicBezTo>
                    <a:pt x="6013" y="1201"/>
                    <a:pt x="5986" y="1199"/>
                    <a:pt x="5961" y="1199"/>
                  </a:cubicBezTo>
                  <a:cubicBezTo>
                    <a:pt x="5943" y="1199"/>
                    <a:pt x="5925" y="1200"/>
                    <a:pt x="5909" y="1201"/>
                  </a:cubicBezTo>
                  <a:cubicBezTo>
                    <a:pt x="6252" y="676"/>
                    <a:pt x="5455" y="176"/>
                    <a:pt x="4900" y="85"/>
                  </a:cubicBezTo>
                  <a:cubicBezTo>
                    <a:pt x="4835" y="73"/>
                    <a:pt x="4765" y="63"/>
                    <a:pt x="4696" y="63"/>
                  </a:cubicBezTo>
                  <a:cubicBezTo>
                    <a:pt x="4627" y="63"/>
                    <a:pt x="4559" y="73"/>
                    <a:pt x="4499" y="104"/>
                  </a:cubicBezTo>
                  <a:cubicBezTo>
                    <a:pt x="4453" y="127"/>
                    <a:pt x="4391" y="215"/>
                    <a:pt x="4355" y="228"/>
                  </a:cubicBezTo>
                  <a:cubicBezTo>
                    <a:pt x="4292" y="245"/>
                    <a:pt x="4291" y="261"/>
                    <a:pt x="4276" y="261"/>
                  </a:cubicBezTo>
                  <a:cubicBezTo>
                    <a:pt x="4264" y="261"/>
                    <a:pt x="4244" y="252"/>
                    <a:pt x="4182" y="228"/>
                  </a:cubicBezTo>
                  <a:cubicBezTo>
                    <a:pt x="4032" y="176"/>
                    <a:pt x="3996" y="36"/>
                    <a:pt x="3810" y="7"/>
                  </a:cubicBezTo>
                  <a:cubicBezTo>
                    <a:pt x="3784" y="3"/>
                    <a:pt x="3759" y="1"/>
                    <a:pt x="3735" y="1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48"/>
            <p:cNvSpPr/>
            <p:nvPr/>
          </p:nvSpPr>
          <p:spPr>
            <a:xfrm>
              <a:off x="2853416" y="1799400"/>
              <a:ext cx="311112" cy="252643"/>
            </a:xfrm>
            <a:custGeom>
              <a:rect b="b" l="l" r="r" t="t"/>
              <a:pathLst>
                <a:path extrusionOk="0" h="5250" w="6465">
                  <a:moveTo>
                    <a:pt x="2478" y="0"/>
                  </a:moveTo>
                  <a:cubicBezTo>
                    <a:pt x="2239" y="0"/>
                    <a:pt x="2006" y="92"/>
                    <a:pt x="1788" y="312"/>
                  </a:cubicBezTo>
                  <a:cubicBezTo>
                    <a:pt x="1272" y="834"/>
                    <a:pt x="1337" y="2025"/>
                    <a:pt x="2140" y="2270"/>
                  </a:cubicBezTo>
                  <a:cubicBezTo>
                    <a:pt x="2007" y="2404"/>
                    <a:pt x="2020" y="2567"/>
                    <a:pt x="2202" y="2649"/>
                  </a:cubicBezTo>
                  <a:cubicBezTo>
                    <a:pt x="2055" y="2685"/>
                    <a:pt x="1922" y="2750"/>
                    <a:pt x="1837" y="2861"/>
                  </a:cubicBezTo>
                  <a:cubicBezTo>
                    <a:pt x="1810" y="2740"/>
                    <a:pt x="1727" y="2688"/>
                    <a:pt x="1610" y="2688"/>
                  </a:cubicBezTo>
                  <a:cubicBezTo>
                    <a:pt x="1110" y="2688"/>
                    <a:pt x="0" y="3635"/>
                    <a:pt x="104" y="4167"/>
                  </a:cubicBezTo>
                  <a:cubicBezTo>
                    <a:pt x="200" y="4662"/>
                    <a:pt x="802" y="4957"/>
                    <a:pt x="1348" y="4957"/>
                  </a:cubicBezTo>
                  <a:cubicBezTo>
                    <a:pt x="1618" y="4957"/>
                    <a:pt x="1875" y="4885"/>
                    <a:pt x="2049" y="4728"/>
                  </a:cubicBezTo>
                  <a:cubicBezTo>
                    <a:pt x="2103" y="5109"/>
                    <a:pt x="2324" y="5249"/>
                    <a:pt x="2590" y="5249"/>
                  </a:cubicBezTo>
                  <a:cubicBezTo>
                    <a:pt x="2982" y="5249"/>
                    <a:pt x="3472" y="4946"/>
                    <a:pt x="3674" y="4666"/>
                  </a:cubicBezTo>
                  <a:cubicBezTo>
                    <a:pt x="3740" y="4894"/>
                    <a:pt x="3939" y="5133"/>
                    <a:pt x="4141" y="5191"/>
                  </a:cubicBezTo>
                  <a:cubicBezTo>
                    <a:pt x="4197" y="5208"/>
                    <a:pt x="4254" y="5215"/>
                    <a:pt x="4312" y="5215"/>
                  </a:cubicBezTo>
                  <a:cubicBezTo>
                    <a:pt x="4425" y="5215"/>
                    <a:pt x="4540" y="5186"/>
                    <a:pt x="4650" y="5136"/>
                  </a:cubicBezTo>
                  <a:cubicBezTo>
                    <a:pt x="4778" y="5214"/>
                    <a:pt x="4920" y="5248"/>
                    <a:pt x="5063" y="5248"/>
                  </a:cubicBezTo>
                  <a:cubicBezTo>
                    <a:pt x="5656" y="5248"/>
                    <a:pt x="6273" y="4663"/>
                    <a:pt x="5966" y="4180"/>
                  </a:cubicBezTo>
                  <a:cubicBezTo>
                    <a:pt x="6265" y="4120"/>
                    <a:pt x="6464" y="3289"/>
                    <a:pt x="5994" y="3289"/>
                  </a:cubicBezTo>
                  <a:cubicBezTo>
                    <a:pt x="5945" y="3289"/>
                    <a:pt x="5889" y="3298"/>
                    <a:pt x="5825" y="3318"/>
                  </a:cubicBezTo>
                  <a:cubicBezTo>
                    <a:pt x="6015" y="3060"/>
                    <a:pt x="6420" y="2734"/>
                    <a:pt x="6168" y="2329"/>
                  </a:cubicBezTo>
                  <a:cubicBezTo>
                    <a:pt x="6089" y="2202"/>
                    <a:pt x="5772" y="1893"/>
                    <a:pt x="5499" y="1893"/>
                  </a:cubicBezTo>
                  <a:cubicBezTo>
                    <a:pt x="5342" y="1893"/>
                    <a:pt x="5199" y="1995"/>
                    <a:pt x="5124" y="2293"/>
                  </a:cubicBezTo>
                  <a:cubicBezTo>
                    <a:pt x="4760" y="1892"/>
                    <a:pt x="3563" y="0"/>
                    <a:pt x="24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48"/>
            <p:cNvSpPr/>
            <p:nvPr/>
          </p:nvSpPr>
          <p:spPr>
            <a:xfrm>
              <a:off x="3173471" y="1832026"/>
              <a:ext cx="308513" cy="171605"/>
            </a:xfrm>
            <a:custGeom>
              <a:rect b="b" l="l" r="r" t="t"/>
              <a:pathLst>
                <a:path extrusionOk="0" h="3566" w="6411">
                  <a:moveTo>
                    <a:pt x="2750" y="1"/>
                  </a:moveTo>
                  <a:cubicBezTo>
                    <a:pt x="2576" y="1"/>
                    <a:pt x="2482" y="160"/>
                    <a:pt x="2380" y="349"/>
                  </a:cubicBezTo>
                  <a:cubicBezTo>
                    <a:pt x="2234" y="242"/>
                    <a:pt x="2054" y="205"/>
                    <a:pt x="1875" y="205"/>
                  </a:cubicBezTo>
                  <a:cubicBezTo>
                    <a:pt x="1715" y="205"/>
                    <a:pt x="1556" y="235"/>
                    <a:pt x="1423" y="270"/>
                  </a:cubicBezTo>
                  <a:cubicBezTo>
                    <a:pt x="1325" y="296"/>
                    <a:pt x="451" y="665"/>
                    <a:pt x="813" y="916"/>
                  </a:cubicBezTo>
                  <a:cubicBezTo>
                    <a:pt x="741" y="906"/>
                    <a:pt x="683" y="893"/>
                    <a:pt x="635" y="893"/>
                  </a:cubicBezTo>
                  <a:cubicBezTo>
                    <a:pt x="557" y="893"/>
                    <a:pt x="505" y="926"/>
                    <a:pt x="460" y="1057"/>
                  </a:cubicBezTo>
                  <a:cubicBezTo>
                    <a:pt x="421" y="1181"/>
                    <a:pt x="408" y="1569"/>
                    <a:pt x="558" y="1605"/>
                  </a:cubicBezTo>
                  <a:cubicBezTo>
                    <a:pt x="317" y="1635"/>
                    <a:pt x="271" y="1847"/>
                    <a:pt x="454" y="2059"/>
                  </a:cubicBezTo>
                  <a:cubicBezTo>
                    <a:pt x="431" y="2040"/>
                    <a:pt x="408" y="2031"/>
                    <a:pt x="385" y="2031"/>
                  </a:cubicBezTo>
                  <a:cubicBezTo>
                    <a:pt x="212" y="2031"/>
                    <a:pt x="38" y="2517"/>
                    <a:pt x="30" y="2620"/>
                  </a:cubicBezTo>
                  <a:cubicBezTo>
                    <a:pt x="0" y="2966"/>
                    <a:pt x="105" y="3423"/>
                    <a:pt x="438" y="3521"/>
                  </a:cubicBezTo>
                  <a:cubicBezTo>
                    <a:pt x="478" y="3533"/>
                    <a:pt x="524" y="3539"/>
                    <a:pt x="572" y="3539"/>
                  </a:cubicBezTo>
                  <a:cubicBezTo>
                    <a:pt x="707" y="3539"/>
                    <a:pt x="865" y="3496"/>
                    <a:pt x="999" y="3436"/>
                  </a:cubicBezTo>
                  <a:cubicBezTo>
                    <a:pt x="1115" y="3523"/>
                    <a:pt x="1231" y="3561"/>
                    <a:pt x="1340" y="3561"/>
                  </a:cubicBezTo>
                  <a:cubicBezTo>
                    <a:pt x="1546" y="3561"/>
                    <a:pt x="1728" y="3426"/>
                    <a:pt x="1848" y="3234"/>
                  </a:cubicBezTo>
                  <a:cubicBezTo>
                    <a:pt x="1945" y="3076"/>
                    <a:pt x="2230" y="2856"/>
                    <a:pt x="2467" y="2856"/>
                  </a:cubicBezTo>
                  <a:cubicBezTo>
                    <a:pt x="2597" y="2856"/>
                    <a:pt x="2713" y="2923"/>
                    <a:pt x="2775" y="3103"/>
                  </a:cubicBezTo>
                  <a:cubicBezTo>
                    <a:pt x="2794" y="3159"/>
                    <a:pt x="2726" y="3178"/>
                    <a:pt x="2732" y="3218"/>
                  </a:cubicBezTo>
                  <a:cubicBezTo>
                    <a:pt x="2758" y="3325"/>
                    <a:pt x="2869" y="3433"/>
                    <a:pt x="2951" y="3485"/>
                  </a:cubicBezTo>
                  <a:cubicBezTo>
                    <a:pt x="3043" y="3542"/>
                    <a:pt x="3122" y="3566"/>
                    <a:pt x="3190" y="3566"/>
                  </a:cubicBezTo>
                  <a:cubicBezTo>
                    <a:pt x="3394" y="3566"/>
                    <a:pt x="3503" y="3350"/>
                    <a:pt x="3604" y="3143"/>
                  </a:cubicBezTo>
                  <a:cubicBezTo>
                    <a:pt x="3713" y="3245"/>
                    <a:pt x="3789" y="3288"/>
                    <a:pt x="3850" y="3288"/>
                  </a:cubicBezTo>
                  <a:cubicBezTo>
                    <a:pt x="3947" y="3288"/>
                    <a:pt x="4004" y="3178"/>
                    <a:pt x="4090" y="3025"/>
                  </a:cubicBezTo>
                  <a:cubicBezTo>
                    <a:pt x="4190" y="3181"/>
                    <a:pt x="4328" y="3256"/>
                    <a:pt x="4454" y="3256"/>
                  </a:cubicBezTo>
                  <a:cubicBezTo>
                    <a:pt x="4613" y="3256"/>
                    <a:pt x="4751" y="3137"/>
                    <a:pt x="4766" y="2911"/>
                  </a:cubicBezTo>
                  <a:cubicBezTo>
                    <a:pt x="4790" y="3006"/>
                    <a:pt x="4894" y="3045"/>
                    <a:pt x="5028" y="3045"/>
                  </a:cubicBezTo>
                  <a:cubicBezTo>
                    <a:pt x="5337" y="3045"/>
                    <a:pt x="5806" y="2837"/>
                    <a:pt x="5833" y="2620"/>
                  </a:cubicBezTo>
                  <a:cubicBezTo>
                    <a:pt x="5863" y="2706"/>
                    <a:pt x="5930" y="2740"/>
                    <a:pt x="6001" y="2740"/>
                  </a:cubicBezTo>
                  <a:cubicBezTo>
                    <a:pt x="6045" y="2740"/>
                    <a:pt x="6091" y="2727"/>
                    <a:pt x="6130" y="2705"/>
                  </a:cubicBezTo>
                  <a:cubicBezTo>
                    <a:pt x="6411" y="2545"/>
                    <a:pt x="6391" y="1889"/>
                    <a:pt x="6261" y="1612"/>
                  </a:cubicBezTo>
                  <a:cubicBezTo>
                    <a:pt x="6087" y="1243"/>
                    <a:pt x="5668" y="961"/>
                    <a:pt x="5305" y="961"/>
                  </a:cubicBezTo>
                  <a:cubicBezTo>
                    <a:pt x="5218" y="961"/>
                    <a:pt x="5135" y="977"/>
                    <a:pt x="5060" y="1011"/>
                  </a:cubicBezTo>
                  <a:cubicBezTo>
                    <a:pt x="4896" y="1083"/>
                    <a:pt x="4717" y="1266"/>
                    <a:pt x="4762" y="1462"/>
                  </a:cubicBezTo>
                  <a:cubicBezTo>
                    <a:pt x="4732" y="1361"/>
                    <a:pt x="4638" y="1325"/>
                    <a:pt x="4530" y="1325"/>
                  </a:cubicBezTo>
                  <a:cubicBezTo>
                    <a:pt x="4383" y="1325"/>
                    <a:pt x="4212" y="1391"/>
                    <a:pt x="4142" y="1445"/>
                  </a:cubicBezTo>
                  <a:cubicBezTo>
                    <a:pt x="4171" y="1181"/>
                    <a:pt x="3861" y="632"/>
                    <a:pt x="3625" y="632"/>
                  </a:cubicBezTo>
                  <a:cubicBezTo>
                    <a:pt x="3567" y="632"/>
                    <a:pt x="3513" y="666"/>
                    <a:pt x="3470" y="747"/>
                  </a:cubicBezTo>
                  <a:cubicBezTo>
                    <a:pt x="3496" y="430"/>
                    <a:pt x="3134" y="127"/>
                    <a:pt x="2895" y="32"/>
                  </a:cubicBezTo>
                  <a:cubicBezTo>
                    <a:pt x="2841" y="11"/>
                    <a:pt x="2793" y="1"/>
                    <a:pt x="27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48"/>
            <p:cNvSpPr/>
            <p:nvPr/>
          </p:nvSpPr>
          <p:spPr>
            <a:xfrm>
              <a:off x="3099653" y="2097127"/>
              <a:ext cx="214915" cy="168862"/>
            </a:xfrm>
            <a:custGeom>
              <a:rect b="b" l="l" r="r" t="t"/>
              <a:pathLst>
                <a:path extrusionOk="0" h="3509" w="4466">
                  <a:moveTo>
                    <a:pt x="3229" y="0"/>
                  </a:moveTo>
                  <a:cubicBezTo>
                    <a:pt x="2457" y="0"/>
                    <a:pt x="1332" y="103"/>
                    <a:pt x="353" y="228"/>
                  </a:cubicBezTo>
                  <a:cubicBezTo>
                    <a:pt x="92" y="711"/>
                    <a:pt x="0" y="1244"/>
                    <a:pt x="131" y="1756"/>
                  </a:cubicBezTo>
                  <a:cubicBezTo>
                    <a:pt x="404" y="2830"/>
                    <a:pt x="1553" y="3509"/>
                    <a:pt x="2907" y="3509"/>
                  </a:cubicBezTo>
                  <a:cubicBezTo>
                    <a:pt x="3249" y="3509"/>
                    <a:pt x="3603" y="3466"/>
                    <a:pt x="3959" y="3375"/>
                  </a:cubicBezTo>
                  <a:cubicBezTo>
                    <a:pt x="4061" y="3349"/>
                    <a:pt x="4162" y="3319"/>
                    <a:pt x="4260" y="3287"/>
                  </a:cubicBezTo>
                  <a:cubicBezTo>
                    <a:pt x="4400" y="1998"/>
                    <a:pt x="4465" y="339"/>
                    <a:pt x="4106" y="111"/>
                  </a:cubicBezTo>
                  <a:cubicBezTo>
                    <a:pt x="3983" y="32"/>
                    <a:pt x="3662" y="0"/>
                    <a:pt x="3229" y="0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48"/>
            <p:cNvSpPr/>
            <p:nvPr/>
          </p:nvSpPr>
          <p:spPr>
            <a:xfrm>
              <a:off x="3015296" y="2118637"/>
              <a:ext cx="64436" cy="161066"/>
            </a:xfrm>
            <a:custGeom>
              <a:rect b="b" l="l" r="r" t="t"/>
              <a:pathLst>
                <a:path extrusionOk="0" h="3347" w="1339">
                  <a:moveTo>
                    <a:pt x="686" y="0"/>
                  </a:moveTo>
                  <a:cubicBezTo>
                    <a:pt x="330" y="69"/>
                    <a:pt x="95" y="131"/>
                    <a:pt x="72" y="176"/>
                  </a:cubicBezTo>
                  <a:cubicBezTo>
                    <a:pt x="0" y="320"/>
                    <a:pt x="304" y="2167"/>
                    <a:pt x="500" y="3320"/>
                  </a:cubicBezTo>
                  <a:cubicBezTo>
                    <a:pt x="552" y="3336"/>
                    <a:pt x="602" y="3346"/>
                    <a:pt x="652" y="3346"/>
                  </a:cubicBezTo>
                  <a:cubicBezTo>
                    <a:pt x="680" y="3346"/>
                    <a:pt x="708" y="3343"/>
                    <a:pt x="735" y="3336"/>
                  </a:cubicBezTo>
                  <a:cubicBezTo>
                    <a:pt x="1205" y="3215"/>
                    <a:pt x="1339" y="2151"/>
                    <a:pt x="1035" y="956"/>
                  </a:cubicBezTo>
                  <a:cubicBezTo>
                    <a:pt x="944" y="604"/>
                    <a:pt x="823" y="278"/>
                    <a:pt x="686" y="0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48"/>
            <p:cNvSpPr/>
            <p:nvPr/>
          </p:nvSpPr>
          <p:spPr>
            <a:xfrm>
              <a:off x="3173471" y="1851612"/>
              <a:ext cx="304615" cy="152019"/>
            </a:xfrm>
            <a:custGeom>
              <a:rect b="b" l="l" r="r" t="t"/>
              <a:pathLst>
                <a:path extrusionOk="0" h="3159" w="6330">
                  <a:moveTo>
                    <a:pt x="1117" y="0"/>
                  </a:moveTo>
                  <a:lnTo>
                    <a:pt x="1117" y="0"/>
                  </a:lnTo>
                  <a:cubicBezTo>
                    <a:pt x="859" y="137"/>
                    <a:pt x="578" y="346"/>
                    <a:pt x="813" y="509"/>
                  </a:cubicBezTo>
                  <a:cubicBezTo>
                    <a:pt x="741" y="499"/>
                    <a:pt x="683" y="486"/>
                    <a:pt x="635" y="486"/>
                  </a:cubicBezTo>
                  <a:cubicBezTo>
                    <a:pt x="557" y="486"/>
                    <a:pt x="505" y="519"/>
                    <a:pt x="460" y="650"/>
                  </a:cubicBezTo>
                  <a:cubicBezTo>
                    <a:pt x="421" y="774"/>
                    <a:pt x="408" y="1162"/>
                    <a:pt x="558" y="1198"/>
                  </a:cubicBezTo>
                  <a:cubicBezTo>
                    <a:pt x="317" y="1228"/>
                    <a:pt x="271" y="1440"/>
                    <a:pt x="454" y="1652"/>
                  </a:cubicBezTo>
                  <a:cubicBezTo>
                    <a:pt x="431" y="1633"/>
                    <a:pt x="408" y="1624"/>
                    <a:pt x="385" y="1624"/>
                  </a:cubicBezTo>
                  <a:cubicBezTo>
                    <a:pt x="212" y="1624"/>
                    <a:pt x="38" y="2110"/>
                    <a:pt x="30" y="2213"/>
                  </a:cubicBezTo>
                  <a:cubicBezTo>
                    <a:pt x="0" y="2559"/>
                    <a:pt x="105" y="3016"/>
                    <a:pt x="438" y="3114"/>
                  </a:cubicBezTo>
                  <a:cubicBezTo>
                    <a:pt x="478" y="3126"/>
                    <a:pt x="524" y="3132"/>
                    <a:pt x="572" y="3132"/>
                  </a:cubicBezTo>
                  <a:cubicBezTo>
                    <a:pt x="707" y="3132"/>
                    <a:pt x="865" y="3089"/>
                    <a:pt x="999" y="3029"/>
                  </a:cubicBezTo>
                  <a:cubicBezTo>
                    <a:pt x="1115" y="3116"/>
                    <a:pt x="1231" y="3154"/>
                    <a:pt x="1340" y="3154"/>
                  </a:cubicBezTo>
                  <a:cubicBezTo>
                    <a:pt x="1546" y="3154"/>
                    <a:pt x="1728" y="3019"/>
                    <a:pt x="1848" y="2827"/>
                  </a:cubicBezTo>
                  <a:cubicBezTo>
                    <a:pt x="1945" y="2669"/>
                    <a:pt x="2230" y="2449"/>
                    <a:pt x="2467" y="2449"/>
                  </a:cubicBezTo>
                  <a:cubicBezTo>
                    <a:pt x="2597" y="2449"/>
                    <a:pt x="2713" y="2516"/>
                    <a:pt x="2775" y="2696"/>
                  </a:cubicBezTo>
                  <a:cubicBezTo>
                    <a:pt x="2794" y="2752"/>
                    <a:pt x="2726" y="2771"/>
                    <a:pt x="2732" y="2811"/>
                  </a:cubicBezTo>
                  <a:cubicBezTo>
                    <a:pt x="2758" y="2918"/>
                    <a:pt x="2869" y="3026"/>
                    <a:pt x="2951" y="3078"/>
                  </a:cubicBezTo>
                  <a:cubicBezTo>
                    <a:pt x="3043" y="3135"/>
                    <a:pt x="3122" y="3159"/>
                    <a:pt x="3190" y="3159"/>
                  </a:cubicBezTo>
                  <a:cubicBezTo>
                    <a:pt x="3394" y="3159"/>
                    <a:pt x="3503" y="2943"/>
                    <a:pt x="3604" y="2736"/>
                  </a:cubicBezTo>
                  <a:cubicBezTo>
                    <a:pt x="3713" y="2838"/>
                    <a:pt x="3789" y="2881"/>
                    <a:pt x="3850" y="2881"/>
                  </a:cubicBezTo>
                  <a:cubicBezTo>
                    <a:pt x="3947" y="2881"/>
                    <a:pt x="4004" y="2771"/>
                    <a:pt x="4090" y="2618"/>
                  </a:cubicBezTo>
                  <a:cubicBezTo>
                    <a:pt x="4190" y="2774"/>
                    <a:pt x="4328" y="2849"/>
                    <a:pt x="4454" y="2849"/>
                  </a:cubicBezTo>
                  <a:cubicBezTo>
                    <a:pt x="4613" y="2849"/>
                    <a:pt x="4751" y="2730"/>
                    <a:pt x="4766" y="2504"/>
                  </a:cubicBezTo>
                  <a:cubicBezTo>
                    <a:pt x="4790" y="2599"/>
                    <a:pt x="4894" y="2638"/>
                    <a:pt x="5028" y="2638"/>
                  </a:cubicBezTo>
                  <a:cubicBezTo>
                    <a:pt x="5337" y="2638"/>
                    <a:pt x="5806" y="2430"/>
                    <a:pt x="5833" y="2213"/>
                  </a:cubicBezTo>
                  <a:cubicBezTo>
                    <a:pt x="5863" y="2299"/>
                    <a:pt x="5930" y="2333"/>
                    <a:pt x="6001" y="2333"/>
                  </a:cubicBezTo>
                  <a:cubicBezTo>
                    <a:pt x="6045" y="2333"/>
                    <a:pt x="6091" y="2320"/>
                    <a:pt x="6130" y="2298"/>
                  </a:cubicBezTo>
                  <a:cubicBezTo>
                    <a:pt x="6238" y="2236"/>
                    <a:pt x="6300" y="2106"/>
                    <a:pt x="6329" y="1949"/>
                  </a:cubicBezTo>
                  <a:lnTo>
                    <a:pt x="6329" y="1949"/>
                  </a:lnTo>
                  <a:cubicBezTo>
                    <a:pt x="6189" y="2024"/>
                    <a:pt x="6055" y="2076"/>
                    <a:pt x="6022" y="2086"/>
                  </a:cubicBezTo>
                  <a:cubicBezTo>
                    <a:pt x="5889" y="2123"/>
                    <a:pt x="5728" y="2154"/>
                    <a:pt x="5567" y="2154"/>
                  </a:cubicBezTo>
                  <a:cubicBezTo>
                    <a:pt x="5390" y="2154"/>
                    <a:pt x="5211" y="2117"/>
                    <a:pt x="5066" y="2011"/>
                  </a:cubicBezTo>
                  <a:cubicBezTo>
                    <a:pt x="4964" y="2199"/>
                    <a:pt x="4870" y="2359"/>
                    <a:pt x="4694" y="2359"/>
                  </a:cubicBezTo>
                  <a:cubicBezTo>
                    <a:pt x="4650" y="2359"/>
                    <a:pt x="4602" y="2349"/>
                    <a:pt x="4547" y="2328"/>
                  </a:cubicBezTo>
                  <a:cubicBezTo>
                    <a:pt x="4309" y="2233"/>
                    <a:pt x="3950" y="1926"/>
                    <a:pt x="3973" y="1609"/>
                  </a:cubicBezTo>
                  <a:lnTo>
                    <a:pt x="3973" y="1609"/>
                  </a:lnTo>
                  <a:cubicBezTo>
                    <a:pt x="3930" y="1691"/>
                    <a:pt x="3877" y="1725"/>
                    <a:pt x="3818" y="1725"/>
                  </a:cubicBezTo>
                  <a:cubicBezTo>
                    <a:pt x="3585" y="1725"/>
                    <a:pt x="3275" y="1175"/>
                    <a:pt x="3303" y="914"/>
                  </a:cubicBezTo>
                  <a:lnTo>
                    <a:pt x="3303" y="914"/>
                  </a:lnTo>
                  <a:cubicBezTo>
                    <a:pt x="3234" y="969"/>
                    <a:pt x="3064" y="1034"/>
                    <a:pt x="2917" y="1034"/>
                  </a:cubicBezTo>
                  <a:cubicBezTo>
                    <a:pt x="2808" y="1034"/>
                    <a:pt x="2712" y="998"/>
                    <a:pt x="2680" y="895"/>
                  </a:cubicBezTo>
                  <a:lnTo>
                    <a:pt x="2680" y="895"/>
                  </a:lnTo>
                  <a:cubicBezTo>
                    <a:pt x="2729" y="1090"/>
                    <a:pt x="2549" y="1273"/>
                    <a:pt x="2386" y="1348"/>
                  </a:cubicBezTo>
                  <a:cubicBezTo>
                    <a:pt x="2310" y="1382"/>
                    <a:pt x="2227" y="1398"/>
                    <a:pt x="2141" y="1398"/>
                  </a:cubicBezTo>
                  <a:cubicBezTo>
                    <a:pt x="1777" y="1398"/>
                    <a:pt x="1357" y="1117"/>
                    <a:pt x="1185" y="744"/>
                  </a:cubicBezTo>
                  <a:cubicBezTo>
                    <a:pt x="1103" y="575"/>
                    <a:pt x="1064" y="255"/>
                    <a:pt x="1117" y="0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48"/>
            <p:cNvSpPr/>
            <p:nvPr/>
          </p:nvSpPr>
          <p:spPr>
            <a:xfrm>
              <a:off x="3088488" y="1724716"/>
              <a:ext cx="208467" cy="144223"/>
            </a:xfrm>
            <a:custGeom>
              <a:rect b="b" l="l" r="r" t="t"/>
              <a:pathLst>
                <a:path extrusionOk="0" h="2997" w="4332">
                  <a:moveTo>
                    <a:pt x="1704" y="1"/>
                  </a:moveTo>
                  <a:cubicBezTo>
                    <a:pt x="1545" y="1"/>
                    <a:pt x="1459" y="86"/>
                    <a:pt x="1365" y="228"/>
                  </a:cubicBezTo>
                  <a:cubicBezTo>
                    <a:pt x="1260" y="382"/>
                    <a:pt x="1303" y="597"/>
                    <a:pt x="1228" y="728"/>
                  </a:cubicBezTo>
                  <a:cubicBezTo>
                    <a:pt x="1120" y="914"/>
                    <a:pt x="862" y="1093"/>
                    <a:pt x="970" y="1358"/>
                  </a:cubicBezTo>
                  <a:cubicBezTo>
                    <a:pt x="732" y="1456"/>
                    <a:pt x="826" y="1586"/>
                    <a:pt x="764" y="1746"/>
                  </a:cubicBezTo>
                  <a:cubicBezTo>
                    <a:pt x="715" y="1880"/>
                    <a:pt x="464" y="2027"/>
                    <a:pt x="559" y="2187"/>
                  </a:cubicBezTo>
                  <a:cubicBezTo>
                    <a:pt x="449" y="2033"/>
                    <a:pt x="318" y="1969"/>
                    <a:pt x="185" y="1969"/>
                  </a:cubicBezTo>
                  <a:cubicBezTo>
                    <a:pt x="123" y="1969"/>
                    <a:pt x="61" y="1983"/>
                    <a:pt x="0" y="2007"/>
                  </a:cubicBezTo>
                  <a:cubicBezTo>
                    <a:pt x="157" y="2220"/>
                    <a:pt x="379" y="2412"/>
                    <a:pt x="588" y="2523"/>
                  </a:cubicBezTo>
                  <a:cubicBezTo>
                    <a:pt x="688" y="2580"/>
                    <a:pt x="806" y="2638"/>
                    <a:pt x="924" y="2638"/>
                  </a:cubicBezTo>
                  <a:cubicBezTo>
                    <a:pt x="940" y="2638"/>
                    <a:pt x="957" y="2636"/>
                    <a:pt x="973" y="2634"/>
                  </a:cubicBezTo>
                  <a:cubicBezTo>
                    <a:pt x="1025" y="2628"/>
                    <a:pt x="1110" y="2562"/>
                    <a:pt x="1149" y="2562"/>
                  </a:cubicBezTo>
                  <a:cubicBezTo>
                    <a:pt x="1157" y="2563"/>
                    <a:pt x="1164" y="2563"/>
                    <a:pt x="1170" y="2563"/>
                  </a:cubicBezTo>
                  <a:cubicBezTo>
                    <a:pt x="1208" y="2563"/>
                    <a:pt x="1219" y="2556"/>
                    <a:pt x="1229" y="2556"/>
                  </a:cubicBezTo>
                  <a:cubicBezTo>
                    <a:pt x="1241" y="2556"/>
                    <a:pt x="1253" y="2567"/>
                    <a:pt x="1316" y="2618"/>
                  </a:cubicBezTo>
                  <a:cubicBezTo>
                    <a:pt x="1440" y="2716"/>
                    <a:pt x="1427" y="2863"/>
                    <a:pt x="1593" y="2947"/>
                  </a:cubicBezTo>
                  <a:cubicBezTo>
                    <a:pt x="1661" y="2981"/>
                    <a:pt x="1719" y="2996"/>
                    <a:pt x="1774" y="2996"/>
                  </a:cubicBezTo>
                  <a:cubicBezTo>
                    <a:pt x="1873" y="2996"/>
                    <a:pt x="1959" y="2947"/>
                    <a:pt x="2060" y="2869"/>
                  </a:cubicBezTo>
                  <a:cubicBezTo>
                    <a:pt x="2204" y="2758"/>
                    <a:pt x="2236" y="2543"/>
                    <a:pt x="2351" y="2441"/>
                  </a:cubicBezTo>
                  <a:cubicBezTo>
                    <a:pt x="2510" y="2298"/>
                    <a:pt x="2811" y="2213"/>
                    <a:pt x="2794" y="1929"/>
                  </a:cubicBezTo>
                  <a:cubicBezTo>
                    <a:pt x="3052" y="1913"/>
                    <a:pt x="3007" y="1759"/>
                    <a:pt x="3114" y="1625"/>
                  </a:cubicBezTo>
                  <a:cubicBezTo>
                    <a:pt x="3202" y="1514"/>
                    <a:pt x="3490" y="1459"/>
                    <a:pt x="3450" y="1276"/>
                  </a:cubicBezTo>
                  <a:lnTo>
                    <a:pt x="3450" y="1276"/>
                  </a:lnTo>
                  <a:cubicBezTo>
                    <a:pt x="3525" y="1526"/>
                    <a:pt x="3694" y="1626"/>
                    <a:pt x="3887" y="1626"/>
                  </a:cubicBezTo>
                  <a:cubicBezTo>
                    <a:pt x="4016" y="1626"/>
                    <a:pt x="4157" y="1581"/>
                    <a:pt x="4286" y="1508"/>
                  </a:cubicBezTo>
                  <a:cubicBezTo>
                    <a:pt x="4332" y="1341"/>
                    <a:pt x="4270" y="1244"/>
                    <a:pt x="4009" y="1204"/>
                  </a:cubicBezTo>
                  <a:cubicBezTo>
                    <a:pt x="3982" y="1201"/>
                    <a:pt x="3955" y="1199"/>
                    <a:pt x="3930" y="1199"/>
                  </a:cubicBezTo>
                  <a:cubicBezTo>
                    <a:pt x="3912" y="1199"/>
                    <a:pt x="3894" y="1200"/>
                    <a:pt x="3878" y="1201"/>
                  </a:cubicBezTo>
                  <a:cubicBezTo>
                    <a:pt x="4221" y="676"/>
                    <a:pt x="3424" y="176"/>
                    <a:pt x="2869" y="85"/>
                  </a:cubicBezTo>
                  <a:cubicBezTo>
                    <a:pt x="2804" y="73"/>
                    <a:pt x="2734" y="63"/>
                    <a:pt x="2665" y="63"/>
                  </a:cubicBezTo>
                  <a:cubicBezTo>
                    <a:pt x="2596" y="63"/>
                    <a:pt x="2528" y="73"/>
                    <a:pt x="2468" y="104"/>
                  </a:cubicBezTo>
                  <a:cubicBezTo>
                    <a:pt x="2422" y="127"/>
                    <a:pt x="2360" y="215"/>
                    <a:pt x="2324" y="228"/>
                  </a:cubicBezTo>
                  <a:cubicBezTo>
                    <a:pt x="2261" y="245"/>
                    <a:pt x="2260" y="261"/>
                    <a:pt x="2245" y="261"/>
                  </a:cubicBezTo>
                  <a:cubicBezTo>
                    <a:pt x="2233" y="261"/>
                    <a:pt x="2213" y="252"/>
                    <a:pt x="2151" y="228"/>
                  </a:cubicBezTo>
                  <a:cubicBezTo>
                    <a:pt x="2001" y="176"/>
                    <a:pt x="1965" y="36"/>
                    <a:pt x="1779" y="7"/>
                  </a:cubicBezTo>
                  <a:cubicBezTo>
                    <a:pt x="1753" y="3"/>
                    <a:pt x="1728" y="1"/>
                    <a:pt x="17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48"/>
            <p:cNvSpPr/>
            <p:nvPr/>
          </p:nvSpPr>
          <p:spPr>
            <a:xfrm>
              <a:off x="2853416" y="1861477"/>
              <a:ext cx="301921" cy="190565"/>
            </a:xfrm>
            <a:custGeom>
              <a:rect b="b" l="l" r="r" t="t"/>
              <a:pathLst>
                <a:path extrusionOk="0" h="3960" w="6274">
                  <a:moveTo>
                    <a:pt x="1461" y="1"/>
                  </a:moveTo>
                  <a:cubicBezTo>
                    <a:pt x="1488" y="432"/>
                    <a:pt x="1703" y="846"/>
                    <a:pt x="2140" y="980"/>
                  </a:cubicBezTo>
                  <a:cubicBezTo>
                    <a:pt x="2007" y="1114"/>
                    <a:pt x="2020" y="1277"/>
                    <a:pt x="2202" y="1359"/>
                  </a:cubicBezTo>
                  <a:cubicBezTo>
                    <a:pt x="2055" y="1395"/>
                    <a:pt x="1922" y="1460"/>
                    <a:pt x="1837" y="1571"/>
                  </a:cubicBezTo>
                  <a:cubicBezTo>
                    <a:pt x="1810" y="1450"/>
                    <a:pt x="1727" y="1398"/>
                    <a:pt x="1610" y="1398"/>
                  </a:cubicBezTo>
                  <a:cubicBezTo>
                    <a:pt x="1110" y="1398"/>
                    <a:pt x="0" y="2345"/>
                    <a:pt x="104" y="2877"/>
                  </a:cubicBezTo>
                  <a:cubicBezTo>
                    <a:pt x="200" y="3372"/>
                    <a:pt x="802" y="3667"/>
                    <a:pt x="1348" y="3667"/>
                  </a:cubicBezTo>
                  <a:cubicBezTo>
                    <a:pt x="1618" y="3667"/>
                    <a:pt x="1875" y="3595"/>
                    <a:pt x="2049" y="3438"/>
                  </a:cubicBezTo>
                  <a:cubicBezTo>
                    <a:pt x="2103" y="3819"/>
                    <a:pt x="2324" y="3959"/>
                    <a:pt x="2590" y="3959"/>
                  </a:cubicBezTo>
                  <a:cubicBezTo>
                    <a:pt x="2982" y="3959"/>
                    <a:pt x="3472" y="3656"/>
                    <a:pt x="3674" y="3376"/>
                  </a:cubicBezTo>
                  <a:cubicBezTo>
                    <a:pt x="3740" y="3604"/>
                    <a:pt x="3939" y="3843"/>
                    <a:pt x="4141" y="3901"/>
                  </a:cubicBezTo>
                  <a:cubicBezTo>
                    <a:pt x="4197" y="3918"/>
                    <a:pt x="4254" y="3925"/>
                    <a:pt x="4312" y="3925"/>
                  </a:cubicBezTo>
                  <a:cubicBezTo>
                    <a:pt x="4425" y="3925"/>
                    <a:pt x="4540" y="3896"/>
                    <a:pt x="4650" y="3846"/>
                  </a:cubicBezTo>
                  <a:cubicBezTo>
                    <a:pt x="4778" y="3924"/>
                    <a:pt x="4920" y="3958"/>
                    <a:pt x="5063" y="3958"/>
                  </a:cubicBezTo>
                  <a:cubicBezTo>
                    <a:pt x="5656" y="3958"/>
                    <a:pt x="6273" y="3373"/>
                    <a:pt x="5966" y="2890"/>
                  </a:cubicBezTo>
                  <a:cubicBezTo>
                    <a:pt x="6103" y="2863"/>
                    <a:pt x="6217" y="2671"/>
                    <a:pt x="6260" y="2472"/>
                  </a:cubicBezTo>
                  <a:lnTo>
                    <a:pt x="6260" y="2472"/>
                  </a:lnTo>
                  <a:cubicBezTo>
                    <a:pt x="6219" y="2484"/>
                    <a:pt x="6180" y="2490"/>
                    <a:pt x="6145" y="2490"/>
                  </a:cubicBezTo>
                  <a:cubicBezTo>
                    <a:pt x="6111" y="2490"/>
                    <a:pt x="6081" y="2484"/>
                    <a:pt x="6054" y="2472"/>
                  </a:cubicBezTo>
                  <a:cubicBezTo>
                    <a:pt x="6033" y="2829"/>
                    <a:pt x="5697" y="3008"/>
                    <a:pt x="5330" y="3008"/>
                  </a:cubicBezTo>
                  <a:cubicBezTo>
                    <a:pt x="4967" y="3008"/>
                    <a:pt x="4575" y="2832"/>
                    <a:pt x="4428" y="2482"/>
                  </a:cubicBezTo>
                  <a:cubicBezTo>
                    <a:pt x="4249" y="2446"/>
                    <a:pt x="4086" y="2364"/>
                    <a:pt x="3981" y="2230"/>
                  </a:cubicBezTo>
                  <a:cubicBezTo>
                    <a:pt x="3851" y="2061"/>
                    <a:pt x="3828" y="1754"/>
                    <a:pt x="3909" y="1528"/>
                  </a:cubicBezTo>
                  <a:lnTo>
                    <a:pt x="3909" y="1528"/>
                  </a:lnTo>
                  <a:cubicBezTo>
                    <a:pt x="3796" y="1566"/>
                    <a:pt x="3652" y="1586"/>
                    <a:pt x="3499" y="1586"/>
                  </a:cubicBezTo>
                  <a:cubicBezTo>
                    <a:pt x="2916" y="1586"/>
                    <a:pt x="2206" y="1298"/>
                    <a:pt x="2555" y="631"/>
                  </a:cubicBezTo>
                  <a:lnTo>
                    <a:pt x="2555" y="631"/>
                  </a:lnTo>
                  <a:cubicBezTo>
                    <a:pt x="2531" y="633"/>
                    <a:pt x="2507" y="634"/>
                    <a:pt x="2482" y="634"/>
                  </a:cubicBezTo>
                  <a:cubicBezTo>
                    <a:pt x="2109" y="634"/>
                    <a:pt x="1703" y="359"/>
                    <a:pt x="1461" y="1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48"/>
            <p:cNvSpPr/>
            <p:nvPr/>
          </p:nvSpPr>
          <p:spPr>
            <a:xfrm>
              <a:off x="3259078" y="2110312"/>
              <a:ext cx="39942" cy="104185"/>
            </a:xfrm>
            <a:custGeom>
              <a:rect b="b" l="l" r="r" t="t"/>
              <a:pathLst>
                <a:path extrusionOk="0" h="2165" w="830">
                  <a:moveTo>
                    <a:pt x="415" y="0"/>
                  </a:moveTo>
                  <a:cubicBezTo>
                    <a:pt x="186" y="0"/>
                    <a:pt x="0" y="486"/>
                    <a:pt x="0" y="1084"/>
                  </a:cubicBezTo>
                  <a:cubicBezTo>
                    <a:pt x="0" y="1681"/>
                    <a:pt x="186" y="2164"/>
                    <a:pt x="415" y="2164"/>
                  </a:cubicBezTo>
                  <a:cubicBezTo>
                    <a:pt x="643" y="2164"/>
                    <a:pt x="829" y="1681"/>
                    <a:pt x="829" y="1084"/>
                  </a:cubicBezTo>
                  <a:cubicBezTo>
                    <a:pt x="829" y="486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48"/>
            <p:cNvSpPr/>
            <p:nvPr/>
          </p:nvSpPr>
          <p:spPr>
            <a:xfrm>
              <a:off x="3205519" y="2107521"/>
              <a:ext cx="48892" cy="34696"/>
            </a:xfrm>
            <a:custGeom>
              <a:rect b="b" l="l" r="r" t="t"/>
              <a:pathLst>
                <a:path extrusionOk="0" h="721" w="1016">
                  <a:moveTo>
                    <a:pt x="553" y="1"/>
                  </a:moveTo>
                  <a:cubicBezTo>
                    <a:pt x="491" y="1"/>
                    <a:pt x="427" y="10"/>
                    <a:pt x="366" y="29"/>
                  </a:cubicBezTo>
                  <a:cubicBezTo>
                    <a:pt x="173" y="91"/>
                    <a:pt x="29" y="241"/>
                    <a:pt x="16" y="391"/>
                  </a:cubicBezTo>
                  <a:cubicBezTo>
                    <a:pt x="0" y="562"/>
                    <a:pt x="150" y="721"/>
                    <a:pt x="404" y="721"/>
                  </a:cubicBezTo>
                  <a:cubicBezTo>
                    <a:pt x="406" y="721"/>
                    <a:pt x="409" y="721"/>
                    <a:pt x="411" y="721"/>
                  </a:cubicBezTo>
                  <a:cubicBezTo>
                    <a:pt x="744" y="721"/>
                    <a:pt x="1015" y="473"/>
                    <a:pt x="937" y="225"/>
                  </a:cubicBezTo>
                  <a:cubicBezTo>
                    <a:pt x="889" y="75"/>
                    <a:pt x="728" y="1"/>
                    <a:pt x="553" y="1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5" name="Google Shape;4125;p48"/>
          <p:cNvSpPr txBox="1"/>
          <p:nvPr>
            <p:ph idx="16" type="subTitle"/>
          </p:nvPr>
        </p:nvSpPr>
        <p:spPr>
          <a:xfrm>
            <a:off x="6125275" y="3822873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6" name="Google Shape;4126;p48"/>
          <p:cNvSpPr txBox="1"/>
          <p:nvPr>
            <p:ph idx="17" type="subTitle"/>
          </p:nvPr>
        </p:nvSpPr>
        <p:spPr>
          <a:xfrm>
            <a:off x="6125275" y="223702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7" name="Google Shape;4127;p48"/>
          <p:cNvSpPr txBox="1"/>
          <p:nvPr>
            <p:ph idx="18" type="subTitle"/>
          </p:nvPr>
        </p:nvSpPr>
        <p:spPr>
          <a:xfrm>
            <a:off x="6125275" y="3490034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b="1" sz="20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4128" name="Google Shape;4128;p48"/>
          <p:cNvSpPr txBox="1"/>
          <p:nvPr>
            <p:ph hasCustomPrompt="1" idx="19" type="title"/>
          </p:nvPr>
        </p:nvSpPr>
        <p:spPr>
          <a:xfrm>
            <a:off x="6890875" y="2937950"/>
            <a:ext cx="774300" cy="60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t>xx%</a:t>
            </a:r>
          </a:p>
        </p:txBody>
      </p:sp>
      <p:sp>
        <p:nvSpPr>
          <p:cNvPr id="4129" name="Google Shape;4129;p48"/>
          <p:cNvSpPr txBox="1"/>
          <p:nvPr>
            <p:ph idx="20" type="subTitle"/>
          </p:nvPr>
        </p:nvSpPr>
        <p:spPr>
          <a:xfrm>
            <a:off x="6125275" y="19041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b="1" sz="20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4130" name="Google Shape;4130;p48"/>
          <p:cNvSpPr txBox="1"/>
          <p:nvPr>
            <p:ph hasCustomPrompt="1" idx="21" type="title"/>
          </p:nvPr>
        </p:nvSpPr>
        <p:spPr>
          <a:xfrm>
            <a:off x="6890875" y="1352086"/>
            <a:ext cx="774300" cy="60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Font typeface="Overpass"/>
              <a:buNone/>
              <a:defRPr sz="30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t>xx%</a:t>
            </a:r>
          </a:p>
        </p:txBody>
      </p:sp>
      <p:grpSp>
        <p:nvGrpSpPr>
          <p:cNvPr id="4131" name="Google Shape;4131;p48"/>
          <p:cNvGrpSpPr/>
          <p:nvPr/>
        </p:nvGrpSpPr>
        <p:grpSpPr>
          <a:xfrm flipH="1">
            <a:off x="8294427" y="-121483"/>
            <a:ext cx="1029394" cy="1063153"/>
            <a:chOff x="4239019" y="2985015"/>
            <a:chExt cx="473285" cy="488828"/>
          </a:xfrm>
        </p:grpSpPr>
        <p:sp>
          <p:nvSpPr>
            <p:cNvPr id="4132" name="Google Shape;4132;p48"/>
            <p:cNvSpPr/>
            <p:nvPr/>
          </p:nvSpPr>
          <p:spPr>
            <a:xfrm>
              <a:off x="4239019" y="2985015"/>
              <a:ext cx="473285" cy="488828"/>
            </a:xfrm>
            <a:custGeom>
              <a:rect b="b" l="l" r="r" t="t"/>
              <a:pathLst>
                <a:path extrusionOk="0" h="10158" w="9835">
                  <a:moveTo>
                    <a:pt x="0" y="0"/>
                  </a:moveTo>
                  <a:cubicBezTo>
                    <a:pt x="1995" y="2928"/>
                    <a:pt x="2240" y="10158"/>
                    <a:pt x="2240" y="10158"/>
                  </a:cubicBezTo>
                  <a:lnTo>
                    <a:pt x="9835" y="8072"/>
                  </a:lnTo>
                  <a:cubicBezTo>
                    <a:pt x="9835" y="8072"/>
                    <a:pt x="8618" y="1730"/>
                    <a:pt x="7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48"/>
            <p:cNvSpPr/>
            <p:nvPr/>
          </p:nvSpPr>
          <p:spPr>
            <a:xfrm>
              <a:off x="4302298" y="2985015"/>
              <a:ext cx="395711" cy="394364"/>
            </a:xfrm>
            <a:custGeom>
              <a:rect b="b" l="l" r="r" t="t"/>
              <a:pathLst>
                <a:path extrusionOk="0" h="8195" w="8223">
                  <a:moveTo>
                    <a:pt x="5507" y="0"/>
                  </a:moveTo>
                  <a:cubicBezTo>
                    <a:pt x="5302" y="75"/>
                    <a:pt x="5099" y="150"/>
                    <a:pt x="4897" y="235"/>
                  </a:cubicBezTo>
                  <a:cubicBezTo>
                    <a:pt x="2863" y="1061"/>
                    <a:pt x="1153" y="2164"/>
                    <a:pt x="1" y="3297"/>
                  </a:cubicBezTo>
                  <a:cubicBezTo>
                    <a:pt x="422" y="4962"/>
                    <a:pt x="654" y="6770"/>
                    <a:pt x="781" y="8111"/>
                  </a:cubicBezTo>
                  <a:cubicBezTo>
                    <a:pt x="1135" y="8167"/>
                    <a:pt x="1520" y="8194"/>
                    <a:pt x="1932" y="8194"/>
                  </a:cubicBezTo>
                  <a:cubicBezTo>
                    <a:pt x="3487" y="8194"/>
                    <a:pt x="5413" y="7798"/>
                    <a:pt x="7391" y="6995"/>
                  </a:cubicBezTo>
                  <a:cubicBezTo>
                    <a:pt x="7675" y="6878"/>
                    <a:pt x="7952" y="6757"/>
                    <a:pt x="8223" y="6633"/>
                  </a:cubicBezTo>
                  <a:cubicBezTo>
                    <a:pt x="7799" y="4655"/>
                    <a:pt x="6989" y="1208"/>
                    <a:pt x="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48"/>
            <p:cNvSpPr/>
            <p:nvPr/>
          </p:nvSpPr>
          <p:spPr>
            <a:xfrm>
              <a:off x="4293540" y="3018315"/>
              <a:ext cx="378243" cy="394749"/>
            </a:xfrm>
            <a:custGeom>
              <a:rect b="b" l="l" r="r" t="t"/>
              <a:pathLst>
                <a:path extrusionOk="0" h="8203" w="7860">
                  <a:moveTo>
                    <a:pt x="5787" y="523"/>
                  </a:moveTo>
                  <a:cubicBezTo>
                    <a:pt x="6391" y="1734"/>
                    <a:pt x="7077" y="5180"/>
                    <a:pt x="7256" y="6124"/>
                  </a:cubicBezTo>
                  <a:lnTo>
                    <a:pt x="2337" y="7527"/>
                  </a:lnTo>
                  <a:cubicBezTo>
                    <a:pt x="2278" y="6398"/>
                    <a:pt x="2014" y="2598"/>
                    <a:pt x="947" y="523"/>
                  </a:cubicBezTo>
                  <a:close/>
                  <a:moveTo>
                    <a:pt x="0" y="0"/>
                  </a:moveTo>
                  <a:lnTo>
                    <a:pt x="268" y="412"/>
                  </a:lnTo>
                  <a:cubicBezTo>
                    <a:pt x="1645" y="2520"/>
                    <a:pt x="1825" y="7831"/>
                    <a:pt x="1828" y="7886"/>
                  </a:cubicBezTo>
                  <a:lnTo>
                    <a:pt x="1838" y="8203"/>
                  </a:lnTo>
                  <a:lnTo>
                    <a:pt x="7860" y="6486"/>
                  </a:lnTo>
                  <a:lnTo>
                    <a:pt x="7814" y="6248"/>
                  </a:lnTo>
                  <a:cubicBezTo>
                    <a:pt x="7778" y="6052"/>
                    <a:pt x="6930" y="1443"/>
                    <a:pt x="6179" y="124"/>
                  </a:cubicBezTo>
                  <a:lnTo>
                    <a:pt x="6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48"/>
            <p:cNvSpPr/>
            <p:nvPr/>
          </p:nvSpPr>
          <p:spPr>
            <a:xfrm>
              <a:off x="4437567" y="3224275"/>
              <a:ext cx="193693" cy="159093"/>
            </a:xfrm>
            <a:custGeom>
              <a:rect b="b" l="l" r="r" t="t"/>
              <a:pathLst>
                <a:path extrusionOk="0" h="3306" w="4025">
                  <a:moveTo>
                    <a:pt x="2101" y="0"/>
                  </a:moveTo>
                  <a:cubicBezTo>
                    <a:pt x="2080" y="0"/>
                    <a:pt x="2058" y="1"/>
                    <a:pt x="2037" y="3"/>
                  </a:cubicBezTo>
                  <a:cubicBezTo>
                    <a:pt x="947" y="91"/>
                    <a:pt x="17" y="1511"/>
                    <a:pt x="0" y="3306"/>
                  </a:cubicBezTo>
                  <a:lnTo>
                    <a:pt x="4025" y="2131"/>
                  </a:lnTo>
                  <a:cubicBezTo>
                    <a:pt x="4025" y="2131"/>
                    <a:pt x="3165" y="0"/>
                    <a:pt x="2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48"/>
            <p:cNvSpPr/>
            <p:nvPr/>
          </p:nvSpPr>
          <p:spPr>
            <a:xfrm>
              <a:off x="4453880" y="3115088"/>
              <a:ext cx="95090" cy="108853"/>
            </a:xfrm>
            <a:custGeom>
              <a:rect b="b" l="l" r="r" t="t"/>
              <a:pathLst>
                <a:path extrusionOk="0" h="2262" w="1976">
                  <a:moveTo>
                    <a:pt x="813" y="1"/>
                  </a:moveTo>
                  <a:cubicBezTo>
                    <a:pt x="443" y="1"/>
                    <a:pt x="80" y="86"/>
                    <a:pt x="66" y="284"/>
                  </a:cubicBezTo>
                  <a:cubicBezTo>
                    <a:pt x="1" y="1116"/>
                    <a:pt x="467" y="1955"/>
                    <a:pt x="676" y="2135"/>
                  </a:cubicBezTo>
                  <a:cubicBezTo>
                    <a:pt x="790" y="2232"/>
                    <a:pt x="924" y="2262"/>
                    <a:pt x="1051" y="2262"/>
                  </a:cubicBezTo>
                  <a:cubicBezTo>
                    <a:pt x="1235" y="2262"/>
                    <a:pt x="1403" y="2200"/>
                    <a:pt x="1473" y="2190"/>
                  </a:cubicBezTo>
                  <a:cubicBezTo>
                    <a:pt x="1594" y="2171"/>
                    <a:pt x="1881" y="1916"/>
                    <a:pt x="1926" y="1717"/>
                  </a:cubicBezTo>
                  <a:cubicBezTo>
                    <a:pt x="1975" y="1518"/>
                    <a:pt x="1838" y="264"/>
                    <a:pt x="1450" y="101"/>
                  </a:cubicBezTo>
                  <a:cubicBezTo>
                    <a:pt x="1297" y="37"/>
                    <a:pt x="1053" y="1"/>
                    <a:pt x="8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48"/>
            <p:cNvSpPr/>
            <p:nvPr/>
          </p:nvSpPr>
          <p:spPr>
            <a:xfrm>
              <a:off x="4433140" y="3068217"/>
              <a:ext cx="130653" cy="135898"/>
            </a:xfrm>
            <a:custGeom>
              <a:rect b="b" l="l" r="r" t="t"/>
              <a:pathLst>
                <a:path extrusionOk="0" h="2824" w="2715">
                  <a:moveTo>
                    <a:pt x="481" y="0"/>
                  </a:moveTo>
                  <a:cubicBezTo>
                    <a:pt x="458" y="0"/>
                    <a:pt x="433" y="7"/>
                    <a:pt x="406" y="21"/>
                  </a:cubicBezTo>
                  <a:cubicBezTo>
                    <a:pt x="246" y="102"/>
                    <a:pt x="285" y="341"/>
                    <a:pt x="304" y="488"/>
                  </a:cubicBezTo>
                  <a:cubicBezTo>
                    <a:pt x="287" y="470"/>
                    <a:pt x="269" y="462"/>
                    <a:pt x="253" y="462"/>
                  </a:cubicBezTo>
                  <a:cubicBezTo>
                    <a:pt x="168" y="462"/>
                    <a:pt x="108" y="674"/>
                    <a:pt x="105" y="759"/>
                  </a:cubicBezTo>
                  <a:cubicBezTo>
                    <a:pt x="95" y="967"/>
                    <a:pt x="210" y="1167"/>
                    <a:pt x="337" y="1320"/>
                  </a:cubicBezTo>
                  <a:cubicBezTo>
                    <a:pt x="318" y="1309"/>
                    <a:pt x="297" y="1303"/>
                    <a:pt x="276" y="1303"/>
                  </a:cubicBezTo>
                  <a:cubicBezTo>
                    <a:pt x="234" y="1303"/>
                    <a:pt x="189" y="1325"/>
                    <a:pt x="154" y="1366"/>
                  </a:cubicBezTo>
                  <a:cubicBezTo>
                    <a:pt x="1" y="1548"/>
                    <a:pt x="242" y="1934"/>
                    <a:pt x="324" y="2067"/>
                  </a:cubicBezTo>
                  <a:cubicBezTo>
                    <a:pt x="376" y="2151"/>
                    <a:pt x="869" y="2823"/>
                    <a:pt x="1125" y="2823"/>
                  </a:cubicBezTo>
                  <a:cubicBezTo>
                    <a:pt x="1158" y="2823"/>
                    <a:pt x="1188" y="2812"/>
                    <a:pt x="1212" y="2785"/>
                  </a:cubicBezTo>
                  <a:lnTo>
                    <a:pt x="2064" y="2769"/>
                  </a:lnTo>
                  <a:cubicBezTo>
                    <a:pt x="2263" y="2756"/>
                    <a:pt x="2488" y="2433"/>
                    <a:pt x="2462" y="2250"/>
                  </a:cubicBezTo>
                  <a:cubicBezTo>
                    <a:pt x="2455" y="2191"/>
                    <a:pt x="2406" y="2159"/>
                    <a:pt x="2403" y="2100"/>
                  </a:cubicBezTo>
                  <a:cubicBezTo>
                    <a:pt x="2394" y="1865"/>
                    <a:pt x="2715" y="1435"/>
                    <a:pt x="2372" y="1435"/>
                  </a:cubicBezTo>
                  <a:cubicBezTo>
                    <a:pt x="2358" y="1435"/>
                    <a:pt x="2342" y="1436"/>
                    <a:pt x="2325" y="1437"/>
                  </a:cubicBezTo>
                  <a:cubicBezTo>
                    <a:pt x="2341" y="1343"/>
                    <a:pt x="2423" y="1114"/>
                    <a:pt x="2335" y="1049"/>
                  </a:cubicBezTo>
                  <a:cubicBezTo>
                    <a:pt x="2319" y="1036"/>
                    <a:pt x="2305" y="1031"/>
                    <a:pt x="2291" y="1031"/>
                  </a:cubicBezTo>
                  <a:cubicBezTo>
                    <a:pt x="2249" y="1031"/>
                    <a:pt x="2217" y="1078"/>
                    <a:pt x="2179" y="1078"/>
                  </a:cubicBezTo>
                  <a:cubicBezTo>
                    <a:pt x="2173" y="1078"/>
                    <a:pt x="2167" y="1077"/>
                    <a:pt x="2162" y="1075"/>
                  </a:cubicBezTo>
                  <a:cubicBezTo>
                    <a:pt x="2114" y="1054"/>
                    <a:pt x="2097" y="678"/>
                    <a:pt x="1988" y="678"/>
                  </a:cubicBezTo>
                  <a:cubicBezTo>
                    <a:pt x="1963" y="678"/>
                    <a:pt x="1932" y="699"/>
                    <a:pt x="1894" y="752"/>
                  </a:cubicBezTo>
                  <a:cubicBezTo>
                    <a:pt x="1834" y="640"/>
                    <a:pt x="1795" y="477"/>
                    <a:pt x="1695" y="477"/>
                  </a:cubicBezTo>
                  <a:cubicBezTo>
                    <a:pt x="1658" y="477"/>
                    <a:pt x="1612" y="499"/>
                    <a:pt x="1554" y="553"/>
                  </a:cubicBezTo>
                  <a:cubicBezTo>
                    <a:pt x="1488" y="435"/>
                    <a:pt x="1400" y="274"/>
                    <a:pt x="1291" y="274"/>
                  </a:cubicBezTo>
                  <a:cubicBezTo>
                    <a:pt x="1240" y="274"/>
                    <a:pt x="1184" y="310"/>
                    <a:pt x="1124" y="403"/>
                  </a:cubicBezTo>
                  <a:cubicBezTo>
                    <a:pt x="1062" y="302"/>
                    <a:pt x="1068" y="76"/>
                    <a:pt x="941" y="44"/>
                  </a:cubicBezTo>
                  <a:cubicBezTo>
                    <a:pt x="925" y="39"/>
                    <a:pt x="911" y="38"/>
                    <a:pt x="897" y="38"/>
                  </a:cubicBezTo>
                  <a:cubicBezTo>
                    <a:pt x="796" y="38"/>
                    <a:pt x="753" y="149"/>
                    <a:pt x="716" y="249"/>
                  </a:cubicBezTo>
                  <a:cubicBezTo>
                    <a:pt x="648" y="154"/>
                    <a:pt x="593" y="0"/>
                    <a:pt x="4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48"/>
            <p:cNvSpPr/>
            <p:nvPr/>
          </p:nvSpPr>
          <p:spPr>
            <a:xfrm>
              <a:off x="4449164" y="3149927"/>
              <a:ext cx="50384" cy="76996"/>
            </a:xfrm>
            <a:custGeom>
              <a:rect b="b" l="l" r="r" t="t"/>
              <a:pathLst>
                <a:path extrusionOk="0" h="1600" w="1047">
                  <a:moveTo>
                    <a:pt x="368" y="1"/>
                  </a:moveTo>
                  <a:cubicBezTo>
                    <a:pt x="342" y="1"/>
                    <a:pt x="316" y="9"/>
                    <a:pt x="291" y="27"/>
                  </a:cubicBezTo>
                  <a:cubicBezTo>
                    <a:pt x="1" y="232"/>
                    <a:pt x="115" y="27"/>
                    <a:pt x="86" y="660"/>
                  </a:cubicBezTo>
                  <a:cubicBezTo>
                    <a:pt x="56" y="1296"/>
                    <a:pt x="281" y="882"/>
                    <a:pt x="252" y="1208"/>
                  </a:cubicBezTo>
                  <a:cubicBezTo>
                    <a:pt x="233" y="1424"/>
                    <a:pt x="409" y="1600"/>
                    <a:pt x="599" y="1600"/>
                  </a:cubicBezTo>
                  <a:cubicBezTo>
                    <a:pt x="697" y="1600"/>
                    <a:pt x="798" y="1554"/>
                    <a:pt x="879" y="1443"/>
                  </a:cubicBezTo>
                  <a:cubicBezTo>
                    <a:pt x="879" y="1443"/>
                    <a:pt x="1003" y="1326"/>
                    <a:pt x="1026" y="1133"/>
                  </a:cubicBezTo>
                  <a:cubicBezTo>
                    <a:pt x="1047" y="957"/>
                    <a:pt x="657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48"/>
            <p:cNvSpPr/>
            <p:nvPr/>
          </p:nvSpPr>
          <p:spPr>
            <a:xfrm>
              <a:off x="4508257" y="3145982"/>
              <a:ext cx="61116" cy="63522"/>
            </a:xfrm>
            <a:custGeom>
              <a:rect b="b" l="l" r="r" t="t"/>
              <a:pathLst>
                <a:path extrusionOk="0" h="1320" w="1270">
                  <a:moveTo>
                    <a:pt x="498" y="0"/>
                  </a:moveTo>
                  <a:cubicBezTo>
                    <a:pt x="466" y="0"/>
                    <a:pt x="421" y="23"/>
                    <a:pt x="307" y="47"/>
                  </a:cubicBezTo>
                  <a:cubicBezTo>
                    <a:pt x="0" y="112"/>
                    <a:pt x="405" y="1121"/>
                    <a:pt x="535" y="1225"/>
                  </a:cubicBezTo>
                  <a:cubicBezTo>
                    <a:pt x="647" y="1310"/>
                    <a:pt x="771" y="1317"/>
                    <a:pt x="808" y="1317"/>
                  </a:cubicBezTo>
                  <a:cubicBezTo>
                    <a:pt x="815" y="1317"/>
                    <a:pt x="819" y="1316"/>
                    <a:pt x="819" y="1316"/>
                  </a:cubicBezTo>
                  <a:cubicBezTo>
                    <a:pt x="836" y="1318"/>
                    <a:pt x="851" y="1319"/>
                    <a:pt x="867" y="1319"/>
                  </a:cubicBezTo>
                  <a:cubicBezTo>
                    <a:pt x="1175" y="1319"/>
                    <a:pt x="1269" y="926"/>
                    <a:pt x="1061" y="752"/>
                  </a:cubicBezTo>
                  <a:cubicBezTo>
                    <a:pt x="842" y="572"/>
                    <a:pt x="1237" y="677"/>
                    <a:pt x="826" y="301"/>
                  </a:cubicBezTo>
                  <a:cubicBezTo>
                    <a:pt x="568" y="66"/>
                    <a:pt x="553" y="0"/>
                    <a:pt x="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140" name="Shape 4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1" name="Google Shape;4141;p49"/>
          <p:cNvSpPr/>
          <p:nvPr/>
        </p:nvSpPr>
        <p:spPr>
          <a:xfrm>
            <a:off x="75" y="-340350"/>
            <a:ext cx="9143893" cy="5483843"/>
          </a:xfrm>
          <a:custGeom>
            <a:rect b="b" l="l" r="r" t="t"/>
            <a:pathLst>
              <a:path extrusionOk="0" h="72576" w="121015">
                <a:moveTo>
                  <a:pt x="8470" y="62150"/>
                </a:moveTo>
                <a:lnTo>
                  <a:pt x="8470" y="0"/>
                </a:lnTo>
                <a:lnTo>
                  <a:pt x="8108" y="0"/>
                </a:lnTo>
                <a:lnTo>
                  <a:pt x="8108" y="62150"/>
                </a:lnTo>
                <a:lnTo>
                  <a:pt x="0" y="62150"/>
                </a:lnTo>
                <a:lnTo>
                  <a:pt x="0" y="62545"/>
                </a:lnTo>
                <a:lnTo>
                  <a:pt x="36714" y="62545"/>
                </a:lnTo>
                <a:lnTo>
                  <a:pt x="36714" y="72576"/>
                </a:lnTo>
                <a:lnTo>
                  <a:pt x="37804" y="72576"/>
                </a:lnTo>
                <a:lnTo>
                  <a:pt x="37804" y="62545"/>
                </a:lnTo>
                <a:lnTo>
                  <a:pt x="39279" y="62545"/>
                </a:lnTo>
                <a:lnTo>
                  <a:pt x="39279" y="72576"/>
                </a:lnTo>
                <a:lnTo>
                  <a:pt x="40370" y="72576"/>
                </a:lnTo>
                <a:lnTo>
                  <a:pt x="40370" y="62545"/>
                </a:lnTo>
                <a:lnTo>
                  <a:pt x="41848" y="62545"/>
                </a:lnTo>
                <a:lnTo>
                  <a:pt x="41848" y="72576"/>
                </a:lnTo>
                <a:lnTo>
                  <a:pt x="42935" y="72576"/>
                </a:lnTo>
                <a:lnTo>
                  <a:pt x="42935" y="62545"/>
                </a:lnTo>
                <a:lnTo>
                  <a:pt x="44414" y="62545"/>
                </a:lnTo>
                <a:lnTo>
                  <a:pt x="44414" y="72576"/>
                </a:lnTo>
                <a:lnTo>
                  <a:pt x="45504" y="72576"/>
                </a:lnTo>
                <a:lnTo>
                  <a:pt x="45504" y="62545"/>
                </a:lnTo>
                <a:lnTo>
                  <a:pt x="46979" y="62545"/>
                </a:lnTo>
                <a:lnTo>
                  <a:pt x="46979" y="72576"/>
                </a:lnTo>
                <a:lnTo>
                  <a:pt x="48069" y="72576"/>
                </a:lnTo>
                <a:lnTo>
                  <a:pt x="48069" y="62545"/>
                </a:lnTo>
                <a:lnTo>
                  <a:pt x="49545" y="62545"/>
                </a:lnTo>
                <a:lnTo>
                  <a:pt x="49545" y="72576"/>
                </a:lnTo>
                <a:lnTo>
                  <a:pt x="50635" y="72576"/>
                </a:lnTo>
                <a:lnTo>
                  <a:pt x="50635" y="62545"/>
                </a:lnTo>
                <a:lnTo>
                  <a:pt x="121014" y="62545"/>
                </a:lnTo>
                <a:lnTo>
                  <a:pt x="121014" y="62150"/>
                </a:lnTo>
                <a:lnTo>
                  <a:pt x="115628" y="62150"/>
                </a:lnTo>
                <a:lnTo>
                  <a:pt x="115628" y="0"/>
                </a:lnTo>
                <a:lnTo>
                  <a:pt x="115266" y="0"/>
                </a:lnTo>
                <a:lnTo>
                  <a:pt x="115266" y="62150"/>
                </a:lnTo>
                <a:lnTo>
                  <a:pt x="102318" y="62150"/>
                </a:lnTo>
                <a:lnTo>
                  <a:pt x="102318" y="0"/>
                </a:lnTo>
                <a:lnTo>
                  <a:pt x="101952" y="0"/>
                </a:lnTo>
                <a:lnTo>
                  <a:pt x="101952" y="62150"/>
                </a:lnTo>
                <a:lnTo>
                  <a:pt x="88400" y="62150"/>
                </a:lnTo>
                <a:lnTo>
                  <a:pt x="88400" y="0"/>
                </a:lnTo>
                <a:lnTo>
                  <a:pt x="88038" y="0"/>
                </a:lnTo>
                <a:lnTo>
                  <a:pt x="88038" y="62150"/>
                </a:lnTo>
                <a:lnTo>
                  <a:pt x="74544" y="62150"/>
                </a:lnTo>
                <a:lnTo>
                  <a:pt x="74544" y="0"/>
                </a:lnTo>
                <a:lnTo>
                  <a:pt x="74182" y="0"/>
                </a:lnTo>
                <a:lnTo>
                  <a:pt x="74182" y="62150"/>
                </a:lnTo>
                <a:lnTo>
                  <a:pt x="61233" y="62150"/>
                </a:lnTo>
                <a:lnTo>
                  <a:pt x="61233" y="0"/>
                </a:lnTo>
                <a:lnTo>
                  <a:pt x="60871" y="0"/>
                </a:lnTo>
                <a:lnTo>
                  <a:pt x="60871" y="62150"/>
                </a:lnTo>
                <a:lnTo>
                  <a:pt x="48043" y="62150"/>
                </a:lnTo>
                <a:lnTo>
                  <a:pt x="48043" y="0"/>
                </a:lnTo>
                <a:lnTo>
                  <a:pt x="47678" y="0"/>
                </a:lnTo>
                <a:lnTo>
                  <a:pt x="47678" y="62150"/>
                </a:lnTo>
                <a:lnTo>
                  <a:pt x="34974" y="62150"/>
                </a:lnTo>
                <a:lnTo>
                  <a:pt x="34974" y="0"/>
                </a:lnTo>
                <a:lnTo>
                  <a:pt x="34609" y="0"/>
                </a:lnTo>
                <a:lnTo>
                  <a:pt x="34609" y="62150"/>
                </a:lnTo>
                <a:lnTo>
                  <a:pt x="21660" y="62150"/>
                </a:lnTo>
                <a:lnTo>
                  <a:pt x="21660" y="0"/>
                </a:lnTo>
                <a:lnTo>
                  <a:pt x="21298" y="0"/>
                </a:lnTo>
                <a:lnTo>
                  <a:pt x="21298" y="62150"/>
                </a:lnTo>
                <a:close/>
                <a:moveTo>
                  <a:pt x="19026" y="59954"/>
                </a:moveTo>
                <a:lnTo>
                  <a:pt x="10990" y="59954"/>
                </a:lnTo>
                <a:lnTo>
                  <a:pt x="10990" y="12018"/>
                </a:lnTo>
                <a:lnTo>
                  <a:pt x="19026" y="12018"/>
                </a:lnTo>
                <a:close/>
                <a:moveTo>
                  <a:pt x="10624" y="60349"/>
                </a:moveTo>
                <a:lnTo>
                  <a:pt x="19388" y="60349"/>
                </a:lnTo>
                <a:lnTo>
                  <a:pt x="19388" y="11624"/>
                </a:lnTo>
                <a:lnTo>
                  <a:pt x="10624" y="11624"/>
                </a:lnTo>
                <a:close/>
                <a:moveTo>
                  <a:pt x="32337" y="59954"/>
                </a:moveTo>
                <a:lnTo>
                  <a:pt x="24301" y="59954"/>
                </a:lnTo>
                <a:lnTo>
                  <a:pt x="24301" y="12018"/>
                </a:lnTo>
                <a:lnTo>
                  <a:pt x="32337" y="12018"/>
                </a:lnTo>
                <a:close/>
                <a:moveTo>
                  <a:pt x="23938" y="60349"/>
                </a:moveTo>
                <a:lnTo>
                  <a:pt x="32699" y="60349"/>
                </a:lnTo>
                <a:lnTo>
                  <a:pt x="32699" y="11624"/>
                </a:lnTo>
                <a:lnTo>
                  <a:pt x="23938" y="11624"/>
                </a:lnTo>
                <a:close/>
                <a:moveTo>
                  <a:pt x="45406" y="59954"/>
                </a:moveTo>
                <a:lnTo>
                  <a:pt x="37370" y="59954"/>
                </a:lnTo>
                <a:lnTo>
                  <a:pt x="37370" y="12018"/>
                </a:lnTo>
                <a:lnTo>
                  <a:pt x="45406" y="12018"/>
                </a:lnTo>
                <a:close/>
                <a:moveTo>
                  <a:pt x="37008" y="60349"/>
                </a:moveTo>
                <a:lnTo>
                  <a:pt x="45772" y="60349"/>
                </a:lnTo>
                <a:lnTo>
                  <a:pt x="45772" y="11624"/>
                </a:lnTo>
                <a:lnTo>
                  <a:pt x="37008" y="11624"/>
                </a:lnTo>
                <a:close/>
                <a:moveTo>
                  <a:pt x="58596" y="59954"/>
                </a:moveTo>
                <a:lnTo>
                  <a:pt x="50560" y="59954"/>
                </a:lnTo>
                <a:lnTo>
                  <a:pt x="50560" y="12018"/>
                </a:lnTo>
                <a:lnTo>
                  <a:pt x="58596" y="12018"/>
                </a:lnTo>
                <a:close/>
                <a:moveTo>
                  <a:pt x="50198" y="60349"/>
                </a:moveTo>
                <a:lnTo>
                  <a:pt x="58962" y="60349"/>
                </a:lnTo>
                <a:lnTo>
                  <a:pt x="58962" y="11624"/>
                </a:lnTo>
                <a:lnTo>
                  <a:pt x="50198" y="11624"/>
                </a:lnTo>
                <a:close/>
                <a:moveTo>
                  <a:pt x="71910" y="59954"/>
                </a:moveTo>
                <a:lnTo>
                  <a:pt x="63871" y="59954"/>
                </a:lnTo>
                <a:lnTo>
                  <a:pt x="63871" y="12018"/>
                </a:lnTo>
                <a:lnTo>
                  <a:pt x="71910" y="12018"/>
                </a:lnTo>
                <a:close/>
                <a:moveTo>
                  <a:pt x="63508" y="60349"/>
                </a:moveTo>
                <a:lnTo>
                  <a:pt x="72272" y="60349"/>
                </a:lnTo>
                <a:lnTo>
                  <a:pt x="72272" y="11624"/>
                </a:lnTo>
                <a:lnTo>
                  <a:pt x="63508" y="11624"/>
                </a:lnTo>
                <a:close/>
                <a:moveTo>
                  <a:pt x="85766" y="59954"/>
                </a:moveTo>
                <a:lnTo>
                  <a:pt x="77726" y="59954"/>
                </a:lnTo>
                <a:lnTo>
                  <a:pt x="77726" y="12018"/>
                </a:lnTo>
                <a:lnTo>
                  <a:pt x="85766" y="12018"/>
                </a:lnTo>
                <a:close/>
                <a:moveTo>
                  <a:pt x="77364" y="60349"/>
                </a:moveTo>
                <a:lnTo>
                  <a:pt x="86128" y="60349"/>
                </a:lnTo>
                <a:lnTo>
                  <a:pt x="86128" y="11624"/>
                </a:lnTo>
                <a:lnTo>
                  <a:pt x="77364" y="11624"/>
                </a:lnTo>
                <a:close/>
                <a:moveTo>
                  <a:pt x="99680" y="59954"/>
                </a:moveTo>
                <a:lnTo>
                  <a:pt x="91644" y="59954"/>
                </a:lnTo>
                <a:lnTo>
                  <a:pt x="91644" y="12018"/>
                </a:lnTo>
                <a:lnTo>
                  <a:pt x="99680" y="12018"/>
                </a:lnTo>
                <a:close/>
                <a:moveTo>
                  <a:pt x="91279" y="60349"/>
                </a:moveTo>
                <a:lnTo>
                  <a:pt x="100046" y="60349"/>
                </a:lnTo>
                <a:lnTo>
                  <a:pt x="100046" y="11624"/>
                </a:lnTo>
                <a:lnTo>
                  <a:pt x="91279" y="11624"/>
                </a:lnTo>
                <a:close/>
                <a:moveTo>
                  <a:pt x="104864" y="59954"/>
                </a:moveTo>
                <a:lnTo>
                  <a:pt x="112903" y="59954"/>
                </a:lnTo>
                <a:lnTo>
                  <a:pt x="112903" y="12018"/>
                </a:lnTo>
                <a:lnTo>
                  <a:pt x="104864" y="12018"/>
                </a:lnTo>
                <a:close/>
                <a:moveTo>
                  <a:pt x="113265" y="60349"/>
                </a:moveTo>
                <a:lnTo>
                  <a:pt x="104501" y="60349"/>
                </a:lnTo>
                <a:lnTo>
                  <a:pt x="104501" y="11624"/>
                </a:lnTo>
                <a:lnTo>
                  <a:pt x="113265" y="11624"/>
                </a:lnTo>
                <a:close/>
                <a:moveTo>
                  <a:pt x="119924" y="72576"/>
                </a:moveTo>
                <a:lnTo>
                  <a:pt x="119924" y="62545"/>
                </a:lnTo>
                <a:lnTo>
                  <a:pt x="118834" y="62545"/>
                </a:lnTo>
                <a:lnTo>
                  <a:pt x="118834" y="72576"/>
                </a:lnTo>
                <a:close/>
                <a:moveTo>
                  <a:pt x="117358" y="72576"/>
                </a:moveTo>
                <a:lnTo>
                  <a:pt x="116268" y="72576"/>
                </a:lnTo>
                <a:lnTo>
                  <a:pt x="116268" y="62545"/>
                </a:lnTo>
                <a:lnTo>
                  <a:pt x="117358" y="62545"/>
                </a:lnTo>
                <a:close/>
                <a:moveTo>
                  <a:pt x="113703" y="72576"/>
                </a:moveTo>
                <a:lnTo>
                  <a:pt x="114793" y="72576"/>
                </a:lnTo>
                <a:lnTo>
                  <a:pt x="114793" y="62545"/>
                </a:lnTo>
                <a:lnTo>
                  <a:pt x="113703" y="62545"/>
                </a:lnTo>
                <a:close/>
                <a:moveTo>
                  <a:pt x="112224" y="72576"/>
                </a:moveTo>
                <a:lnTo>
                  <a:pt x="111137" y="72576"/>
                </a:lnTo>
                <a:lnTo>
                  <a:pt x="111137" y="62545"/>
                </a:lnTo>
                <a:lnTo>
                  <a:pt x="112224" y="62545"/>
                </a:lnTo>
                <a:close/>
                <a:moveTo>
                  <a:pt x="108568" y="72576"/>
                </a:moveTo>
                <a:lnTo>
                  <a:pt x="109659" y="72576"/>
                </a:lnTo>
                <a:lnTo>
                  <a:pt x="109659" y="62545"/>
                </a:lnTo>
                <a:lnTo>
                  <a:pt x="108568" y="62545"/>
                </a:lnTo>
                <a:close/>
                <a:moveTo>
                  <a:pt x="107093" y="72576"/>
                </a:moveTo>
                <a:lnTo>
                  <a:pt x="106003" y="72576"/>
                </a:lnTo>
                <a:lnTo>
                  <a:pt x="106003" y="62545"/>
                </a:lnTo>
                <a:lnTo>
                  <a:pt x="107093" y="62545"/>
                </a:lnTo>
                <a:close/>
                <a:moveTo>
                  <a:pt x="103437" y="72576"/>
                </a:moveTo>
                <a:lnTo>
                  <a:pt x="104527" y="72576"/>
                </a:lnTo>
                <a:lnTo>
                  <a:pt x="104527" y="62545"/>
                </a:lnTo>
                <a:lnTo>
                  <a:pt x="103437" y="62545"/>
                </a:lnTo>
                <a:close/>
                <a:moveTo>
                  <a:pt x="101959" y="72576"/>
                </a:moveTo>
                <a:lnTo>
                  <a:pt x="100872" y="72576"/>
                </a:lnTo>
                <a:lnTo>
                  <a:pt x="100872" y="62545"/>
                </a:lnTo>
                <a:lnTo>
                  <a:pt x="101959" y="62545"/>
                </a:lnTo>
                <a:close/>
                <a:moveTo>
                  <a:pt x="98306" y="72576"/>
                </a:moveTo>
                <a:lnTo>
                  <a:pt x="99393" y="72576"/>
                </a:lnTo>
                <a:lnTo>
                  <a:pt x="99393" y="62545"/>
                </a:lnTo>
                <a:lnTo>
                  <a:pt x="98306" y="62545"/>
                </a:lnTo>
                <a:close/>
                <a:moveTo>
                  <a:pt x="96828" y="72576"/>
                </a:moveTo>
                <a:lnTo>
                  <a:pt x="95737" y="72576"/>
                </a:lnTo>
                <a:lnTo>
                  <a:pt x="95737" y="62545"/>
                </a:lnTo>
                <a:lnTo>
                  <a:pt x="96828" y="62545"/>
                </a:lnTo>
                <a:close/>
                <a:moveTo>
                  <a:pt x="93172" y="72576"/>
                </a:moveTo>
                <a:lnTo>
                  <a:pt x="94262" y="72576"/>
                </a:lnTo>
                <a:lnTo>
                  <a:pt x="94262" y="62545"/>
                </a:lnTo>
                <a:lnTo>
                  <a:pt x="93172" y="62545"/>
                </a:lnTo>
                <a:close/>
                <a:moveTo>
                  <a:pt x="91697" y="72576"/>
                </a:moveTo>
                <a:lnTo>
                  <a:pt x="90606" y="72576"/>
                </a:lnTo>
                <a:lnTo>
                  <a:pt x="90606" y="62545"/>
                </a:lnTo>
                <a:lnTo>
                  <a:pt x="91697" y="62545"/>
                </a:lnTo>
                <a:close/>
                <a:moveTo>
                  <a:pt x="88041" y="72576"/>
                </a:moveTo>
                <a:lnTo>
                  <a:pt x="89128" y="72576"/>
                </a:lnTo>
                <a:lnTo>
                  <a:pt x="89128" y="62545"/>
                </a:lnTo>
                <a:lnTo>
                  <a:pt x="88041" y="62545"/>
                </a:lnTo>
                <a:close/>
                <a:moveTo>
                  <a:pt x="86562" y="72576"/>
                </a:moveTo>
                <a:lnTo>
                  <a:pt x="85472" y="72576"/>
                </a:lnTo>
                <a:lnTo>
                  <a:pt x="85472" y="62545"/>
                </a:lnTo>
                <a:lnTo>
                  <a:pt x="86562" y="62545"/>
                </a:lnTo>
                <a:close/>
                <a:moveTo>
                  <a:pt x="82907" y="72576"/>
                </a:moveTo>
                <a:lnTo>
                  <a:pt x="83997" y="72576"/>
                </a:lnTo>
                <a:lnTo>
                  <a:pt x="83997" y="62545"/>
                </a:lnTo>
                <a:lnTo>
                  <a:pt x="82907" y="62545"/>
                </a:lnTo>
                <a:close/>
                <a:moveTo>
                  <a:pt x="81431" y="72576"/>
                </a:moveTo>
                <a:lnTo>
                  <a:pt x="80341" y="72576"/>
                </a:lnTo>
                <a:lnTo>
                  <a:pt x="80341" y="62545"/>
                </a:lnTo>
                <a:lnTo>
                  <a:pt x="81431" y="62545"/>
                </a:lnTo>
                <a:close/>
                <a:moveTo>
                  <a:pt x="77775" y="72576"/>
                </a:moveTo>
                <a:lnTo>
                  <a:pt x="78862" y="72576"/>
                </a:lnTo>
                <a:lnTo>
                  <a:pt x="78862" y="62545"/>
                </a:lnTo>
                <a:lnTo>
                  <a:pt x="77775" y="62545"/>
                </a:lnTo>
                <a:close/>
                <a:moveTo>
                  <a:pt x="76297" y="72576"/>
                </a:moveTo>
                <a:lnTo>
                  <a:pt x="75210" y="72576"/>
                </a:lnTo>
                <a:lnTo>
                  <a:pt x="75210" y="62545"/>
                </a:lnTo>
                <a:lnTo>
                  <a:pt x="76297" y="62545"/>
                </a:lnTo>
                <a:close/>
                <a:moveTo>
                  <a:pt x="72641" y="72576"/>
                </a:moveTo>
                <a:lnTo>
                  <a:pt x="73731" y="72576"/>
                </a:lnTo>
                <a:lnTo>
                  <a:pt x="73731" y="62545"/>
                </a:lnTo>
                <a:lnTo>
                  <a:pt x="72641" y="62545"/>
                </a:lnTo>
                <a:close/>
                <a:moveTo>
                  <a:pt x="71166" y="72576"/>
                </a:moveTo>
                <a:lnTo>
                  <a:pt x="70076" y="72576"/>
                </a:lnTo>
                <a:lnTo>
                  <a:pt x="70076" y="62545"/>
                </a:lnTo>
                <a:lnTo>
                  <a:pt x="71166" y="62545"/>
                </a:lnTo>
                <a:close/>
                <a:moveTo>
                  <a:pt x="67510" y="72576"/>
                </a:moveTo>
                <a:lnTo>
                  <a:pt x="68600" y="72576"/>
                </a:lnTo>
                <a:lnTo>
                  <a:pt x="68600" y="62545"/>
                </a:lnTo>
                <a:lnTo>
                  <a:pt x="67510" y="62545"/>
                </a:lnTo>
                <a:close/>
                <a:moveTo>
                  <a:pt x="66031" y="72576"/>
                </a:moveTo>
                <a:lnTo>
                  <a:pt x="64945" y="72576"/>
                </a:lnTo>
                <a:lnTo>
                  <a:pt x="64945" y="62545"/>
                </a:lnTo>
                <a:lnTo>
                  <a:pt x="66031" y="62545"/>
                </a:lnTo>
                <a:close/>
                <a:moveTo>
                  <a:pt x="62376" y="72576"/>
                </a:moveTo>
                <a:lnTo>
                  <a:pt x="63466" y="72576"/>
                </a:lnTo>
                <a:lnTo>
                  <a:pt x="63466" y="62545"/>
                </a:lnTo>
                <a:lnTo>
                  <a:pt x="62376" y="62545"/>
                </a:lnTo>
                <a:close/>
                <a:moveTo>
                  <a:pt x="60900" y="72576"/>
                </a:moveTo>
                <a:lnTo>
                  <a:pt x="59810" y="72576"/>
                </a:lnTo>
                <a:lnTo>
                  <a:pt x="59810" y="62545"/>
                </a:lnTo>
                <a:lnTo>
                  <a:pt x="60900" y="62545"/>
                </a:lnTo>
                <a:close/>
                <a:moveTo>
                  <a:pt x="57245" y="72576"/>
                </a:moveTo>
                <a:lnTo>
                  <a:pt x="58335" y="72576"/>
                </a:lnTo>
                <a:lnTo>
                  <a:pt x="58335" y="62545"/>
                </a:lnTo>
                <a:lnTo>
                  <a:pt x="57245" y="62545"/>
                </a:lnTo>
                <a:close/>
                <a:moveTo>
                  <a:pt x="55766" y="72576"/>
                </a:moveTo>
                <a:lnTo>
                  <a:pt x="54679" y="72576"/>
                </a:lnTo>
                <a:lnTo>
                  <a:pt x="54679" y="62545"/>
                </a:lnTo>
                <a:lnTo>
                  <a:pt x="55766" y="62545"/>
                </a:lnTo>
                <a:close/>
                <a:moveTo>
                  <a:pt x="52114" y="72576"/>
                </a:moveTo>
                <a:lnTo>
                  <a:pt x="53201" y="72576"/>
                </a:lnTo>
                <a:lnTo>
                  <a:pt x="53201" y="62545"/>
                </a:lnTo>
                <a:lnTo>
                  <a:pt x="52114" y="62545"/>
                </a:lnTo>
                <a:close/>
                <a:moveTo>
                  <a:pt x="35239" y="72576"/>
                </a:moveTo>
                <a:lnTo>
                  <a:pt x="34148" y="72576"/>
                </a:lnTo>
                <a:lnTo>
                  <a:pt x="34148" y="62545"/>
                </a:lnTo>
                <a:lnTo>
                  <a:pt x="35239" y="62545"/>
                </a:lnTo>
                <a:close/>
                <a:moveTo>
                  <a:pt x="31583" y="72576"/>
                </a:moveTo>
                <a:lnTo>
                  <a:pt x="32670" y="72576"/>
                </a:lnTo>
                <a:lnTo>
                  <a:pt x="32670" y="62545"/>
                </a:lnTo>
                <a:lnTo>
                  <a:pt x="31583" y="62545"/>
                </a:lnTo>
                <a:close/>
                <a:moveTo>
                  <a:pt x="30104" y="72576"/>
                </a:moveTo>
                <a:lnTo>
                  <a:pt x="29014" y="72576"/>
                </a:lnTo>
                <a:lnTo>
                  <a:pt x="29014" y="62545"/>
                </a:lnTo>
                <a:lnTo>
                  <a:pt x="30104" y="62545"/>
                </a:lnTo>
                <a:close/>
                <a:moveTo>
                  <a:pt x="26448" y="72576"/>
                </a:moveTo>
                <a:lnTo>
                  <a:pt x="27539" y="72576"/>
                </a:lnTo>
                <a:lnTo>
                  <a:pt x="27539" y="62545"/>
                </a:lnTo>
                <a:lnTo>
                  <a:pt x="26448" y="62545"/>
                </a:lnTo>
                <a:close/>
                <a:moveTo>
                  <a:pt x="24973" y="72576"/>
                </a:moveTo>
                <a:lnTo>
                  <a:pt x="23883" y="72576"/>
                </a:lnTo>
                <a:lnTo>
                  <a:pt x="23883" y="62545"/>
                </a:lnTo>
                <a:lnTo>
                  <a:pt x="24973" y="62545"/>
                </a:lnTo>
                <a:close/>
                <a:moveTo>
                  <a:pt x="21317" y="72576"/>
                </a:moveTo>
                <a:lnTo>
                  <a:pt x="22404" y="72576"/>
                </a:lnTo>
                <a:lnTo>
                  <a:pt x="22404" y="62545"/>
                </a:lnTo>
                <a:lnTo>
                  <a:pt x="21317" y="62545"/>
                </a:lnTo>
                <a:close/>
                <a:moveTo>
                  <a:pt x="19839" y="72576"/>
                </a:moveTo>
                <a:lnTo>
                  <a:pt x="18752" y="72576"/>
                </a:lnTo>
                <a:lnTo>
                  <a:pt x="18752" y="62545"/>
                </a:lnTo>
                <a:lnTo>
                  <a:pt x="19839" y="62545"/>
                </a:lnTo>
                <a:close/>
                <a:moveTo>
                  <a:pt x="16183" y="72576"/>
                </a:moveTo>
                <a:lnTo>
                  <a:pt x="17273" y="72576"/>
                </a:lnTo>
                <a:lnTo>
                  <a:pt x="17273" y="62545"/>
                </a:lnTo>
                <a:lnTo>
                  <a:pt x="16183" y="62545"/>
                </a:lnTo>
                <a:close/>
                <a:moveTo>
                  <a:pt x="14708" y="72576"/>
                </a:moveTo>
                <a:lnTo>
                  <a:pt x="13689" y="72576"/>
                </a:lnTo>
                <a:lnTo>
                  <a:pt x="13618" y="72576"/>
                </a:lnTo>
                <a:lnTo>
                  <a:pt x="13618" y="70594"/>
                </a:lnTo>
                <a:lnTo>
                  <a:pt x="13618" y="62545"/>
                </a:lnTo>
                <a:lnTo>
                  <a:pt x="14708" y="62545"/>
                </a:lnTo>
                <a:close/>
                <a:moveTo>
                  <a:pt x="11052" y="72576"/>
                </a:moveTo>
                <a:lnTo>
                  <a:pt x="12142" y="72576"/>
                </a:lnTo>
                <a:lnTo>
                  <a:pt x="12142" y="62545"/>
                </a:lnTo>
                <a:lnTo>
                  <a:pt x="11052" y="62545"/>
                </a:lnTo>
                <a:close/>
                <a:moveTo>
                  <a:pt x="9573" y="72576"/>
                </a:moveTo>
                <a:lnTo>
                  <a:pt x="8486" y="72576"/>
                </a:lnTo>
                <a:lnTo>
                  <a:pt x="8486" y="62545"/>
                </a:lnTo>
                <a:lnTo>
                  <a:pt x="9573" y="62545"/>
                </a:lnTo>
                <a:close/>
                <a:moveTo>
                  <a:pt x="5918" y="72576"/>
                </a:moveTo>
                <a:lnTo>
                  <a:pt x="7008" y="72576"/>
                </a:lnTo>
                <a:lnTo>
                  <a:pt x="7008" y="62545"/>
                </a:lnTo>
                <a:lnTo>
                  <a:pt x="5918" y="62545"/>
                </a:lnTo>
                <a:close/>
                <a:moveTo>
                  <a:pt x="4442" y="72576"/>
                </a:moveTo>
                <a:lnTo>
                  <a:pt x="3352" y="72576"/>
                </a:lnTo>
                <a:lnTo>
                  <a:pt x="3352" y="62545"/>
                </a:lnTo>
                <a:lnTo>
                  <a:pt x="4442" y="62545"/>
                </a:lnTo>
                <a:close/>
                <a:moveTo>
                  <a:pt x="787" y="72576"/>
                </a:moveTo>
                <a:lnTo>
                  <a:pt x="1877" y="72576"/>
                </a:lnTo>
                <a:lnTo>
                  <a:pt x="1877" y="62545"/>
                </a:lnTo>
                <a:lnTo>
                  <a:pt x="787" y="62545"/>
                </a:lnTo>
                <a:close/>
                <a:moveTo>
                  <a:pt x="118174" y="59954"/>
                </a:moveTo>
                <a:lnTo>
                  <a:pt x="121014" y="59954"/>
                </a:lnTo>
                <a:lnTo>
                  <a:pt x="121014" y="60349"/>
                </a:lnTo>
                <a:lnTo>
                  <a:pt x="117812" y="60349"/>
                </a:lnTo>
                <a:lnTo>
                  <a:pt x="117812" y="11624"/>
                </a:lnTo>
                <a:lnTo>
                  <a:pt x="121014" y="11624"/>
                </a:lnTo>
                <a:lnTo>
                  <a:pt x="121014" y="12018"/>
                </a:lnTo>
                <a:lnTo>
                  <a:pt x="118174" y="12018"/>
                </a:lnTo>
                <a:close/>
                <a:moveTo>
                  <a:pt x="0" y="11624"/>
                </a:moveTo>
                <a:lnTo>
                  <a:pt x="0" y="12018"/>
                </a:lnTo>
                <a:lnTo>
                  <a:pt x="5836" y="12018"/>
                </a:lnTo>
                <a:lnTo>
                  <a:pt x="5836" y="59954"/>
                </a:lnTo>
                <a:lnTo>
                  <a:pt x="0" y="59954"/>
                </a:lnTo>
                <a:lnTo>
                  <a:pt x="0" y="60349"/>
                </a:lnTo>
                <a:lnTo>
                  <a:pt x="6198" y="60349"/>
                </a:lnTo>
                <a:lnTo>
                  <a:pt x="6198" y="11624"/>
                </a:lnTo>
                <a:close/>
              </a:path>
            </a:pathLst>
          </a:custGeom>
          <a:solidFill>
            <a:srgbClr val="200C0C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42" name="Google Shape;4142;p49"/>
          <p:cNvGrpSpPr/>
          <p:nvPr/>
        </p:nvGrpSpPr>
        <p:grpSpPr>
          <a:xfrm flipH="1">
            <a:off x="712716" y="539455"/>
            <a:ext cx="7718459" cy="4064590"/>
            <a:chOff x="4601725" y="2029200"/>
            <a:chExt cx="2775925" cy="1584450"/>
          </a:xfrm>
        </p:grpSpPr>
        <p:sp>
          <p:nvSpPr>
            <p:cNvPr id="4143" name="Google Shape;4143;p49"/>
            <p:cNvSpPr/>
            <p:nvPr/>
          </p:nvSpPr>
          <p:spPr>
            <a:xfrm>
              <a:off x="4601725" y="2029200"/>
              <a:ext cx="2775925" cy="1584450"/>
            </a:xfrm>
            <a:custGeom>
              <a:rect b="b" l="l" r="r" t="t"/>
              <a:pathLst>
                <a:path extrusionOk="0" h="63378" w="111037">
                  <a:moveTo>
                    <a:pt x="0" y="0"/>
                  </a:moveTo>
                  <a:lnTo>
                    <a:pt x="0" y="63012"/>
                  </a:lnTo>
                  <a:lnTo>
                    <a:pt x="111036" y="63377"/>
                  </a:lnTo>
                  <a:lnTo>
                    <a:pt x="109300" y="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49"/>
            <p:cNvSpPr/>
            <p:nvPr/>
          </p:nvSpPr>
          <p:spPr>
            <a:xfrm>
              <a:off x="4648800" y="2072025"/>
              <a:ext cx="2652800" cy="1501800"/>
            </a:xfrm>
            <a:custGeom>
              <a:rect b="b" l="l" r="r" t="t"/>
              <a:pathLst>
                <a:path extrusionOk="0" h="60072" w="106112">
                  <a:moveTo>
                    <a:pt x="1" y="1"/>
                  </a:moveTo>
                  <a:lnTo>
                    <a:pt x="1" y="60072"/>
                  </a:lnTo>
                  <a:lnTo>
                    <a:pt x="106111" y="60072"/>
                  </a:lnTo>
                  <a:lnTo>
                    <a:pt x="106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49"/>
            <p:cNvSpPr/>
            <p:nvPr/>
          </p:nvSpPr>
          <p:spPr>
            <a:xfrm>
              <a:off x="4648800" y="2065925"/>
              <a:ext cx="2658825" cy="1507900"/>
            </a:xfrm>
            <a:custGeom>
              <a:rect b="b" l="l" r="r" t="t"/>
              <a:pathLst>
                <a:path extrusionOk="0" h="60316" w="106353">
                  <a:moveTo>
                    <a:pt x="106353" y="0"/>
                  </a:moveTo>
                  <a:lnTo>
                    <a:pt x="1" y="245"/>
                  </a:lnTo>
                  <a:lnTo>
                    <a:pt x="1" y="60316"/>
                  </a:lnTo>
                  <a:lnTo>
                    <a:pt x="26710" y="60316"/>
                  </a:lnTo>
                  <a:lnTo>
                    <a:pt x="582" y="60071"/>
                  </a:lnTo>
                  <a:lnTo>
                    <a:pt x="1306" y="983"/>
                  </a:lnTo>
                  <a:lnTo>
                    <a:pt x="105481" y="777"/>
                  </a:lnTo>
                  <a:lnTo>
                    <a:pt x="105096" y="60316"/>
                  </a:lnTo>
                  <a:lnTo>
                    <a:pt x="106111" y="60316"/>
                  </a:lnTo>
                  <a:lnTo>
                    <a:pt x="1063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6" name="Google Shape;4146;p49"/>
          <p:cNvSpPr txBox="1"/>
          <p:nvPr>
            <p:ph type="title"/>
          </p:nvPr>
        </p:nvSpPr>
        <p:spPr>
          <a:xfrm>
            <a:off x="1657400" y="3394750"/>
            <a:ext cx="58293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47" name="Google Shape;4147;p49"/>
          <p:cNvSpPr txBox="1"/>
          <p:nvPr>
            <p:ph idx="1" type="subTitle"/>
          </p:nvPr>
        </p:nvSpPr>
        <p:spPr>
          <a:xfrm>
            <a:off x="1657300" y="1216850"/>
            <a:ext cx="5829300" cy="2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4148" name="Google Shape;4148;p49"/>
          <p:cNvGrpSpPr/>
          <p:nvPr/>
        </p:nvGrpSpPr>
        <p:grpSpPr>
          <a:xfrm rot="10800000">
            <a:off x="8026992" y="246072"/>
            <a:ext cx="814732" cy="814160"/>
            <a:chOff x="2996769" y="1088743"/>
            <a:chExt cx="480214" cy="479878"/>
          </a:xfrm>
        </p:grpSpPr>
        <p:sp>
          <p:nvSpPr>
            <p:cNvPr id="4149" name="Google Shape;4149;p49"/>
            <p:cNvSpPr/>
            <p:nvPr/>
          </p:nvSpPr>
          <p:spPr>
            <a:xfrm>
              <a:off x="2996769" y="1088743"/>
              <a:ext cx="480214" cy="479878"/>
            </a:xfrm>
            <a:custGeom>
              <a:rect b="b" l="l" r="r" t="t"/>
              <a:pathLst>
                <a:path extrusionOk="0" h="9972" w="9979">
                  <a:moveTo>
                    <a:pt x="4991" y="0"/>
                  </a:moveTo>
                  <a:cubicBezTo>
                    <a:pt x="2233" y="0"/>
                    <a:pt x="0" y="2233"/>
                    <a:pt x="0" y="4984"/>
                  </a:cubicBezTo>
                  <a:cubicBezTo>
                    <a:pt x="0" y="7739"/>
                    <a:pt x="2233" y="9972"/>
                    <a:pt x="4991" y="9972"/>
                  </a:cubicBezTo>
                  <a:cubicBezTo>
                    <a:pt x="7746" y="9972"/>
                    <a:pt x="9978" y="7739"/>
                    <a:pt x="9978" y="4984"/>
                  </a:cubicBezTo>
                  <a:cubicBezTo>
                    <a:pt x="9978" y="2233"/>
                    <a:pt x="7746" y="0"/>
                    <a:pt x="49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49"/>
            <p:cNvSpPr/>
            <p:nvPr/>
          </p:nvSpPr>
          <p:spPr>
            <a:xfrm>
              <a:off x="3030069" y="1122043"/>
              <a:ext cx="413613" cy="413276"/>
            </a:xfrm>
            <a:custGeom>
              <a:rect b="b" l="l" r="r" t="t"/>
              <a:pathLst>
                <a:path extrusionOk="0" h="8588" w="8595">
                  <a:moveTo>
                    <a:pt x="4299" y="0"/>
                  </a:moveTo>
                  <a:cubicBezTo>
                    <a:pt x="1926" y="0"/>
                    <a:pt x="0" y="1923"/>
                    <a:pt x="0" y="4292"/>
                  </a:cubicBezTo>
                  <a:cubicBezTo>
                    <a:pt x="0" y="6665"/>
                    <a:pt x="1926" y="8588"/>
                    <a:pt x="4299" y="8588"/>
                  </a:cubicBezTo>
                  <a:cubicBezTo>
                    <a:pt x="6672" y="8588"/>
                    <a:pt x="8594" y="6665"/>
                    <a:pt x="8594" y="4292"/>
                  </a:cubicBezTo>
                  <a:cubicBezTo>
                    <a:pt x="8594" y="1923"/>
                    <a:pt x="6672" y="0"/>
                    <a:pt x="4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49"/>
            <p:cNvSpPr/>
            <p:nvPr/>
          </p:nvSpPr>
          <p:spPr>
            <a:xfrm>
              <a:off x="3211775" y="1303605"/>
              <a:ext cx="50144" cy="50144"/>
            </a:xfrm>
            <a:custGeom>
              <a:rect b="b" l="l" r="r" t="t"/>
              <a:pathLst>
                <a:path extrusionOk="0" h="1042" w="1042">
                  <a:moveTo>
                    <a:pt x="523" y="0"/>
                  </a:moveTo>
                  <a:cubicBezTo>
                    <a:pt x="236" y="0"/>
                    <a:pt x="1" y="235"/>
                    <a:pt x="1" y="519"/>
                  </a:cubicBezTo>
                  <a:cubicBezTo>
                    <a:pt x="1" y="806"/>
                    <a:pt x="236" y="1041"/>
                    <a:pt x="523" y="1041"/>
                  </a:cubicBezTo>
                  <a:cubicBezTo>
                    <a:pt x="810" y="1041"/>
                    <a:pt x="1042" y="806"/>
                    <a:pt x="1042" y="519"/>
                  </a:cubicBezTo>
                  <a:cubicBezTo>
                    <a:pt x="1042" y="235"/>
                    <a:pt x="810" y="0"/>
                    <a:pt x="5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49"/>
            <p:cNvSpPr/>
            <p:nvPr/>
          </p:nvSpPr>
          <p:spPr>
            <a:xfrm>
              <a:off x="3225778" y="1339696"/>
              <a:ext cx="22184" cy="144560"/>
            </a:xfrm>
            <a:custGeom>
              <a:rect b="b" l="l" r="r" t="t"/>
              <a:pathLst>
                <a:path extrusionOk="0" h="3004" w="461">
                  <a:moveTo>
                    <a:pt x="0" y="1"/>
                  </a:moveTo>
                  <a:lnTo>
                    <a:pt x="0" y="3004"/>
                  </a:lnTo>
                  <a:lnTo>
                    <a:pt x="460" y="3004"/>
                  </a:lnTo>
                  <a:lnTo>
                    <a:pt x="4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49"/>
            <p:cNvSpPr/>
            <p:nvPr/>
          </p:nvSpPr>
          <p:spPr>
            <a:xfrm>
              <a:off x="3122414" y="1210779"/>
              <a:ext cx="117852" cy="117996"/>
            </a:xfrm>
            <a:custGeom>
              <a:rect b="b" l="l" r="r" t="t"/>
              <a:pathLst>
                <a:path extrusionOk="0" h="2452" w="2449">
                  <a:moveTo>
                    <a:pt x="327" y="0"/>
                  </a:moveTo>
                  <a:lnTo>
                    <a:pt x="0" y="327"/>
                  </a:lnTo>
                  <a:lnTo>
                    <a:pt x="2122" y="2451"/>
                  </a:lnTo>
                  <a:lnTo>
                    <a:pt x="2448" y="2125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154" name="Shape 4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5" name="Google Shape;4155;p50"/>
          <p:cNvSpPr/>
          <p:nvPr/>
        </p:nvSpPr>
        <p:spPr>
          <a:xfrm>
            <a:off x="75" y="-340350"/>
            <a:ext cx="9143893" cy="5483843"/>
          </a:xfrm>
          <a:custGeom>
            <a:rect b="b" l="l" r="r" t="t"/>
            <a:pathLst>
              <a:path extrusionOk="0" h="72576" w="121015">
                <a:moveTo>
                  <a:pt x="8470" y="62150"/>
                </a:moveTo>
                <a:lnTo>
                  <a:pt x="8470" y="0"/>
                </a:lnTo>
                <a:lnTo>
                  <a:pt x="8108" y="0"/>
                </a:lnTo>
                <a:lnTo>
                  <a:pt x="8108" y="62150"/>
                </a:lnTo>
                <a:lnTo>
                  <a:pt x="0" y="62150"/>
                </a:lnTo>
                <a:lnTo>
                  <a:pt x="0" y="62545"/>
                </a:lnTo>
                <a:lnTo>
                  <a:pt x="36714" y="62545"/>
                </a:lnTo>
                <a:lnTo>
                  <a:pt x="36714" y="72576"/>
                </a:lnTo>
                <a:lnTo>
                  <a:pt x="37804" y="72576"/>
                </a:lnTo>
                <a:lnTo>
                  <a:pt x="37804" y="62545"/>
                </a:lnTo>
                <a:lnTo>
                  <a:pt x="39279" y="62545"/>
                </a:lnTo>
                <a:lnTo>
                  <a:pt x="39279" y="72576"/>
                </a:lnTo>
                <a:lnTo>
                  <a:pt x="40370" y="72576"/>
                </a:lnTo>
                <a:lnTo>
                  <a:pt x="40370" y="62545"/>
                </a:lnTo>
                <a:lnTo>
                  <a:pt x="41848" y="62545"/>
                </a:lnTo>
                <a:lnTo>
                  <a:pt x="41848" y="72576"/>
                </a:lnTo>
                <a:lnTo>
                  <a:pt x="42935" y="72576"/>
                </a:lnTo>
                <a:lnTo>
                  <a:pt x="42935" y="62545"/>
                </a:lnTo>
                <a:lnTo>
                  <a:pt x="44414" y="62545"/>
                </a:lnTo>
                <a:lnTo>
                  <a:pt x="44414" y="72576"/>
                </a:lnTo>
                <a:lnTo>
                  <a:pt x="45504" y="72576"/>
                </a:lnTo>
                <a:lnTo>
                  <a:pt x="45504" y="62545"/>
                </a:lnTo>
                <a:lnTo>
                  <a:pt x="46979" y="62545"/>
                </a:lnTo>
                <a:lnTo>
                  <a:pt x="46979" y="72576"/>
                </a:lnTo>
                <a:lnTo>
                  <a:pt x="48069" y="72576"/>
                </a:lnTo>
                <a:lnTo>
                  <a:pt x="48069" y="62545"/>
                </a:lnTo>
                <a:lnTo>
                  <a:pt x="49545" y="62545"/>
                </a:lnTo>
                <a:lnTo>
                  <a:pt x="49545" y="72576"/>
                </a:lnTo>
                <a:lnTo>
                  <a:pt x="50635" y="72576"/>
                </a:lnTo>
                <a:lnTo>
                  <a:pt x="50635" y="62545"/>
                </a:lnTo>
                <a:lnTo>
                  <a:pt x="121014" y="62545"/>
                </a:lnTo>
                <a:lnTo>
                  <a:pt x="121014" y="62150"/>
                </a:lnTo>
                <a:lnTo>
                  <a:pt x="115628" y="62150"/>
                </a:lnTo>
                <a:lnTo>
                  <a:pt x="115628" y="0"/>
                </a:lnTo>
                <a:lnTo>
                  <a:pt x="115266" y="0"/>
                </a:lnTo>
                <a:lnTo>
                  <a:pt x="115266" y="62150"/>
                </a:lnTo>
                <a:lnTo>
                  <a:pt x="102318" y="62150"/>
                </a:lnTo>
                <a:lnTo>
                  <a:pt x="102318" y="0"/>
                </a:lnTo>
                <a:lnTo>
                  <a:pt x="101952" y="0"/>
                </a:lnTo>
                <a:lnTo>
                  <a:pt x="101952" y="62150"/>
                </a:lnTo>
                <a:lnTo>
                  <a:pt x="88400" y="62150"/>
                </a:lnTo>
                <a:lnTo>
                  <a:pt x="88400" y="0"/>
                </a:lnTo>
                <a:lnTo>
                  <a:pt x="88038" y="0"/>
                </a:lnTo>
                <a:lnTo>
                  <a:pt x="88038" y="62150"/>
                </a:lnTo>
                <a:lnTo>
                  <a:pt x="74544" y="62150"/>
                </a:lnTo>
                <a:lnTo>
                  <a:pt x="74544" y="0"/>
                </a:lnTo>
                <a:lnTo>
                  <a:pt x="74182" y="0"/>
                </a:lnTo>
                <a:lnTo>
                  <a:pt x="74182" y="62150"/>
                </a:lnTo>
                <a:lnTo>
                  <a:pt x="61233" y="62150"/>
                </a:lnTo>
                <a:lnTo>
                  <a:pt x="61233" y="0"/>
                </a:lnTo>
                <a:lnTo>
                  <a:pt x="60871" y="0"/>
                </a:lnTo>
                <a:lnTo>
                  <a:pt x="60871" y="62150"/>
                </a:lnTo>
                <a:lnTo>
                  <a:pt x="48043" y="62150"/>
                </a:lnTo>
                <a:lnTo>
                  <a:pt x="48043" y="0"/>
                </a:lnTo>
                <a:lnTo>
                  <a:pt x="47678" y="0"/>
                </a:lnTo>
                <a:lnTo>
                  <a:pt x="47678" y="62150"/>
                </a:lnTo>
                <a:lnTo>
                  <a:pt x="34974" y="62150"/>
                </a:lnTo>
                <a:lnTo>
                  <a:pt x="34974" y="0"/>
                </a:lnTo>
                <a:lnTo>
                  <a:pt x="34609" y="0"/>
                </a:lnTo>
                <a:lnTo>
                  <a:pt x="34609" y="62150"/>
                </a:lnTo>
                <a:lnTo>
                  <a:pt x="21660" y="62150"/>
                </a:lnTo>
                <a:lnTo>
                  <a:pt x="21660" y="0"/>
                </a:lnTo>
                <a:lnTo>
                  <a:pt x="21298" y="0"/>
                </a:lnTo>
                <a:lnTo>
                  <a:pt x="21298" y="62150"/>
                </a:lnTo>
                <a:close/>
                <a:moveTo>
                  <a:pt x="19026" y="59954"/>
                </a:moveTo>
                <a:lnTo>
                  <a:pt x="10990" y="59954"/>
                </a:lnTo>
                <a:lnTo>
                  <a:pt x="10990" y="12018"/>
                </a:lnTo>
                <a:lnTo>
                  <a:pt x="19026" y="12018"/>
                </a:lnTo>
                <a:close/>
                <a:moveTo>
                  <a:pt x="10624" y="60349"/>
                </a:moveTo>
                <a:lnTo>
                  <a:pt x="19388" y="60349"/>
                </a:lnTo>
                <a:lnTo>
                  <a:pt x="19388" y="11624"/>
                </a:lnTo>
                <a:lnTo>
                  <a:pt x="10624" y="11624"/>
                </a:lnTo>
                <a:close/>
                <a:moveTo>
                  <a:pt x="32337" y="59954"/>
                </a:moveTo>
                <a:lnTo>
                  <a:pt x="24301" y="59954"/>
                </a:lnTo>
                <a:lnTo>
                  <a:pt x="24301" y="12018"/>
                </a:lnTo>
                <a:lnTo>
                  <a:pt x="32337" y="12018"/>
                </a:lnTo>
                <a:close/>
                <a:moveTo>
                  <a:pt x="23938" y="60349"/>
                </a:moveTo>
                <a:lnTo>
                  <a:pt x="32699" y="60349"/>
                </a:lnTo>
                <a:lnTo>
                  <a:pt x="32699" y="11624"/>
                </a:lnTo>
                <a:lnTo>
                  <a:pt x="23938" y="11624"/>
                </a:lnTo>
                <a:close/>
                <a:moveTo>
                  <a:pt x="45406" y="59954"/>
                </a:moveTo>
                <a:lnTo>
                  <a:pt x="37370" y="59954"/>
                </a:lnTo>
                <a:lnTo>
                  <a:pt x="37370" y="12018"/>
                </a:lnTo>
                <a:lnTo>
                  <a:pt x="45406" y="12018"/>
                </a:lnTo>
                <a:close/>
                <a:moveTo>
                  <a:pt x="37008" y="60349"/>
                </a:moveTo>
                <a:lnTo>
                  <a:pt x="45772" y="60349"/>
                </a:lnTo>
                <a:lnTo>
                  <a:pt x="45772" y="11624"/>
                </a:lnTo>
                <a:lnTo>
                  <a:pt x="37008" y="11624"/>
                </a:lnTo>
                <a:close/>
                <a:moveTo>
                  <a:pt x="58596" y="59954"/>
                </a:moveTo>
                <a:lnTo>
                  <a:pt x="50560" y="59954"/>
                </a:lnTo>
                <a:lnTo>
                  <a:pt x="50560" y="12018"/>
                </a:lnTo>
                <a:lnTo>
                  <a:pt x="58596" y="12018"/>
                </a:lnTo>
                <a:close/>
                <a:moveTo>
                  <a:pt x="50198" y="60349"/>
                </a:moveTo>
                <a:lnTo>
                  <a:pt x="58962" y="60349"/>
                </a:lnTo>
                <a:lnTo>
                  <a:pt x="58962" y="11624"/>
                </a:lnTo>
                <a:lnTo>
                  <a:pt x="50198" y="11624"/>
                </a:lnTo>
                <a:close/>
                <a:moveTo>
                  <a:pt x="71910" y="59954"/>
                </a:moveTo>
                <a:lnTo>
                  <a:pt x="63871" y="59954"/>
                </a:lnTo>
                <a:lnTo>
                  <a:pt x="63871" y="12018"/>
                </a:lnTo>
                <a:lnTo>
                  <a:pt x="71910" y="12018"/>
                </a:lnTo>
                <a:close/>
                <a:moveTo>
                  <a:pt x="63508" y="60349"/>
                </a:moveTo>
                <a:lnTo>
                  <a:pt x="72272" y="60349"/>
                </a:lnTo>
                <a:lnTo>
                  <a:pt x="72272" y="11624"/>
                </a:lnTo>
                <a:lnTo>
                  <a:pt x="63508" y="11624"/>
                </a:lnTo>
                <a:close/>
                <a:moveTo>
                  <a:pt x="85766" y="59954"/>
                </a:moveTo>
                <a:lnTo>
                  <a:pt x="77726" y="59954"/>
                </a:lnTo>
                <a:lnTo>
                  <a:pt x="77726" y="12018"/>
                </a:lnTo>
                <a:lnTo>
                  <a:pt x="85766" y="12018"/>
                </a:lnTo>
                <a:close/>
                <a:moveTo>
                  <a:pt x="77364" y="60349"/>
                </a:moveTo>
                <a:lnTo>
                  <a:pt x="86128" y="60349"/>
                </a:lnTo>
                <a:lnTo>
                  <a:pt x="86128" y="11624"/>
                </a:lnTo>
                <a:lnTo>
                  <a:pt x="77364" y="11624"/>
                </a:lnTo>
                <a:close/>
                <a:moveTo>
                  <a:pt x="99680" y="59954"/>
                </a:moveTo>
                <a:lnTo>
                  <a:pt x="91644" y="59954"/>
                </a:lnTo>
                <a:lnTo>
                  <a:pt x="91644" y="12018"/>
                </a:lnTo>
                <a:lnTo>
                  <a:pt x="99680" y="12018"/>
                </a:lnTo>
                <a:close/>
                <a:moveTo>
                  <a:pt x="91279" y="60349"/>
                </a:moveTo>
                <a:lnTo>
                  <a:pt x="100046" y="60349"/>
                </a:lnTo>
                <a:lnTo>
                  <a:pt x="100046" y="11624"/>
                </a:lnTo>
                <a:lnTo>
                  <a:pt x="91279" y="11624"/>
                </a:lnTo>
                <a:close/>
                <a:moveTo>
                  <a:pt x="104864" y="59954"/>
                </a:moveTo>
                <a:lnTo>
                  <a:pt x="112903" y="59954"/>
                </a:lnTo>
                <a:lnTo>
                  <a:pt x="112903" y="12018"/>
                </a:lnTo>
                <a:lnTo>
                  <a:pt x="104864" y="12018"/>
                </a:lnTo>
                <a:close/>
                <a:moveTo>
                  <a:pt x="113265" y="60349"/>
                </a:moveTo>
                <a:lnTo>
                  <a:pt x="104501" y="60349"/>
                </a:lnTo>
                <a:lnTo>
                  <a:pt x="104501" y="11624"/>
                </a:lnTo>
                <a:lnTo>
                  <a:pt x="113265" y="11624"/>
                </a:lnTo>
                <a:close/>
                <a:moveTo>
                  <a:pt x="119924" y="72576"/>
                </a:moveTo>
                <a:lnTo>
                  <a:pt x="119924" y="62545"/>
                </a:lnTo>
                <a:lnTo>
                  <a:pt x="118834" y="62545"/>
                </a:lnTo>
                <a:lnTo>
                  <a:pt x="118834" y="72576"/>
                </a:lnTo>
                <a:close/>
                <a:moveTo>
                  <a:pt x="117358" y="72576"/>
                </a:moveTo>
                <a:lnTo>
                  <a:pt x="116268" y="72576"/>
                </a:lnTo>
                <a:lnTo>
                  <a:pt x="116268" y="62545"/>
                </a:lnTo>
                <a:lnTo>
                  <a:pt x="117358" y="62545"/>
                </a:lnTo>
                <a:close/>
                <a:moveTo>
                  <a:pt x="113703" y="72576"/>
                </a:moveTo>
                <a:lnTo>
                  <a:pt x="114793" y="72576"/>
                </a:lnTo>
                <a:lnTo>
                  <a:pt x="114793" y="62545"/>
                </a:lnTo>
                <a:lnTo>
                  <a:pt x="113703" y="62545"/>
                </a:lnTo>
                <a:close/>
                <a:moveTo>
                  <a:pt x="112224" y="72576"/>
                </a:moveTo>
                <a:lnTo>
                  <a:pt x="111137" y="72576"/>
                </a:lnTo>
                <a:lnTo>
                  <a:pt x="111137" y="62545"/>
                </a:lnTo>
                <a:lnTo>
                  <a:pt x="112224" y="62545"/>
                </a:lnTo>
                <a:close/>
                <a:moveTo>
                  <a:pt x="108568" y="72576"/>
                </a:moveTo>
                <a:lnTo>
                  <a:pt x="109659" y="72576"/>
                </a:lnTo>
                <a:lnTo>
                  <a:pt x="109659" y="62545"/>
                </a:lnTo>
                <a:lnTo>
                  <a:pt x="108568" y="62545"/>
                </a:lnTo>
                <a:close/>
                <a:moveTo>
                  <a:pt x="107093" y="72576"/>
                </a:moveTo>
                <a:lnTo>
                  <a:pt x="106003" y="72576"/>
                </a:lnTo>
                <a:lnTo>
                  <a:pt x="106003" y="62545"/>
                </a:lnTo>
                <a:lnTo>
                  <a:pt x="107093" y="62545"/>
                </a:lnTo>
                <a:close/>
                <a:moveTo>
                  <a:pt x="103437" y="72576"/>
                </a:moveTo>
                <a:lnTo>
                  <a:pt x="104527" y="72576"/>
                </a:lnTo>
                <a:lnTo>
                  <a:pt x="104527" y="62545"/>
                </a:lnTo>
                <a:lnTo>
                  <a:pt x="103437" y="62545"/>
                </a:lnTo>
                <a:close/>
                <a:moveTo>
                  <a:pt x="101959" y="72576"/>
                </a:moveTo>
                <a:lnTo>
                  <a:pt x="100872" y="72576"/>
                </a:lnTo>
                <a:lnTo>
                  <a:pt x="100872" y="62545"/>
                </a:lnTo>
                <a:lnTo>
                  <a:pt x="101959" y="62545"/>
                </a:lnTo>
                <a:close/>
                <a:moveTo>
                  <a:pt x="98306" y="72576"/>
                </a:moveTo>
                <a:lnTo>
                  <a:pt x="99393" y="72576"/>
                </a:lnTo>
                <a:lnTo>
                  <a:pt x="99393" y="62545"/>
                </a:lnTo>
                <a:lnTo>
                  <a:pt x="98306" y="62545"/>
                </a:lnTo>
                <a:close/>
                <a:moveTo>
                  <a:pt x="96828" y="72576"/>
                </a:moveTo>
                <a:lnTo>
                  <a:pt x="95737" y="72576"/>
                </a:lnTo>
                <a:lnTo>
                  <a:pt x="95737" y="62545"/>
                </a:lnTo>
                <a:lnTo>
                  <a:pt x="96828" y="62545"/>
                </a:lnTo>
                <a:close/>
                <a:moveTo>
                  <a:pt x="93172" y="72576"/>
                </a:moveTo>
                <a:lnTo>
                  <a:pt x="94262" y="72576"/>
                </a:lnTo>
                <a:lnTo>
                  <a:pt x="94262" y="62545"/>
                </a:lnTo>
                <a:lnTo>
                  <a:pt x="93172" y="62545"/>
                </a:lnTo>
                <a:close/>
                <a:moveTo>
                  <a:pt x="91697" y="72576"/>
                </a:moveTo>
                <a:lnTo>
                  <a:pt x="90606" y="72576"/>
                </a:lnTo>
                <a:lnTo>
                  <a:pt x="90606" y="62545"/>
                </a:lnTo>
                <a:lnTo>
                  <a:pt x="91697" y="62545"/>
                </a:lnTo>
                <a:close/>
                <a:moveTo>
                  <a:pt x="88041" y="72576"/>
                </a:moveTo>
                <a:lnTo>
                  <a:pt x="89128" y="72576"/>
                </a:lnTo>
                <a:lnTo>
                  <a:pt x="89128" y="62545"/>
                </a:lnTo>
                <a:lnTo>
                  <a:pt x="88041" y="62545"/>
                </a:lnTo>
                <a:close/>
                <a:moveTo>
                  <a:pt x="86562" y="72576"/>
                </a:moveTo>
                <a:lnTo>
                  <a:pt x="85472" y="72576"/>
                </a:lnTo>
                <a:lnTo>
                  <a:pt x="85472" y="62545"/>
                </a:lnTo>
                <a:lnTo>
                  <a:pt x="86562" y="62545"/>
                </a:lnTo>
                <a:close/>
                <a:moveTo>
                  <a:pt x="82907" y="72576"/>
                </a:moveTo>
                <a:lnTo>
                  <a:pt x="83997" y="72576"/>
                </a:lnTo>
                <a:lnTo>
                  <a:pt x="83997" y="62545"/>
                </a:lnTo>
                <a:lnTo>
                  <a:pt x="82907" y="62545"/>
                </a:lnTo>
                <a:close/>
                <a:moveTo>
                  <a:pt x="81431" y="72576"/>
                </a:moveTo>
                <a:lnTo>
                  <a:pt x="80341" y="72576"/>
                </a:lnTo>
                <a:lnTo>
                  <a:pt x="80341" y="62545"/>
                </a:lnTo>
                <a:lnTo>
                  <a:pt x="81431" y="62545"/>
                </a:lnTo>
                <a:close/>
                <a:moveTo>
                  <a:pt x="77775" y="72576"/>
                </a:moveTo>
                <a:lnTo>
                  <a:pt x="78862" y="72576"/>
                </a:lnTo>
                <a:lnTo>
                  <a:pt x="78862" y="62545"/>
                </a:lnTo>
                <a:lnTo>
                  <a:pt x="77775" y="62545"/>
                </a:lnTo>
                <a:close/>
                <a:moveTo>
                  <a:pt x="76297" y="72576"/>
                </a:moveTo>
                <a:lnTo>
                  <a:pt x="75210" y="72576"/>
                </a:lnTo>
                <a:lnTo>
                  <a:pt x="75210" y="62545"/>
                </a:lnTo>
                <a:lnTo>
                  <a:pt x="76297" y="62545"/>
                </a:lnTo>
                <a:close/>
                <a:moveTo>
                  <a:pt x="72641" y="72576"/>
                </a:moveTo>
                <a:lnTo>
                  <a:pt x="73731" y="72576"/>
                </a:lnTo>
                <a:lnTo>
                  <a:pt x="73731" y="62545"/>
                </a:lnTo>
                <a:lnTo>
                  <a:pt x="72641" y="62545"/>
                </a:lnTo>
                <a:close/>
                <a:moveTo>
                  <a:pt x="71166" y="72576"/>
                </a:moveTo>
                <a:lnTo>
                  <a:pt x="70076" y="72576"/>
                </a:lnTo>
                <a:lnTo>
                  <a:pt x="70076" y="62545"/>
                </a:lnTo>
                <a:lnTo>
                  <a:pt x="71166" y="62545"/>
                </a:lnTo>
                <a:close/>
                <a:moveTo>
                  <a:pt x="67510" y="72576"/>
                </a:moveTo>
                <a:lnTo>
                  <a:pt x="68600" y="72576"/>
                </a:lnTo>
                <a:lnTo>
                  <a:pt x="68600" y="62545"/>
                </a:lnTo>
                <a:lnTo>
                  <a:pt x="67510" y="62545"/>
                </a:lnTo>
                <a:close/>
                <a:moveTo>
                  <a:pt x="66031" y="72576"/>
                </a:moveTo>
                <a:lnTo>
                  <a:pt x="64945" y="72576"/>
                </a:lnTo>
                <a:lnTo>
                  <a:pt x="64945" y="62545"/>
                </a:lnTo>
                <a:lnTo>
                  <a:pt x="66031" y="62545"/>
                </a:lnTo>
                <a:close/>
                <a:moveTo>
                  <a:pt x="62376" y="72576"/>
                </a:moveTo>
                <a:lnTo>
                  <a:pt x="63466" y="72576"/>
                </a:lnTo>
                <a:lnTo>
                  <a:pt x="63466" y="62545"/>
                </a:lnTo>
                <a:lnTo>
                  <a:pt x="62376" y="62545"/>
                </a:lnTo>
                <a:close/>
                <a:moveTo>
                  <a:pt x="60900" y="72576"/>
                </a:moveTo>
                <a:lnTo>
                  <a:pt x="59810" y="72576"/>
                </a:lnTo>
                <a:lnTo>
                  <a:pt x="59810" y="62545"/>
                </a:lnTo>
                <a:lnTo>
                  <a:pt x="60900" y="62545"/>
                </a:lnTo>
                <a:close/>
                <a:moveTo>
                  <a:pt x="57245" y="72576"/>
                </a:moveTo>
                <a:lnTo>
                  <a:pt x="58335" y="72576"/>
                </a:lnTo>
                <a:lnTo>
                  <a:pt x="58335" y="62545"/>
                </a:lnTo>
                <a:lnTo>
                  <a:pt x="57245" y="62545"/>
                </a:lnTo>
                <a:close/>
                <a:moveTo>
                  <a:pt x="55766" y="72576"/>
                </a:moveTo>
                <a:lnTo>
                  <a:pt x="54679" y="72576"/>
                </a:lnTo>
                <a:lnTo>
                  <a:pt x="54679" y="62545"/>
                </a:lnTo>
                <a:lnTo>
                  <a:pt x="55766" y="62545"/>
                </a:lnTo>
                <a:close/>
                <a:moveTo>
                  <a:pt x="52114" y="72576"/>
                </a:moveTo>
                <a:lnTo>
                  <a:pt x="53201" y="72576"/>
                </a:lnTo>
                <a:lnTo>
                  <a:pt x="53201" y="62545"/>
                </a:lnTo>
                <a:lnTo>
                  <a:pt x="52114" y="62545"/>
                </a:lnTo>
                <a:close/>
                <a:moveTo>
                  <a:pt x="35239" y="72576"/>
                </a:moveTo>
                <a:lnTo>
                  <a:pt x="34148" y="72576"/>
                </a:lnTo>
                <a:lnTo>
                  <a:pt x="34148" y="62545"/>
                </a:lnTo>
                <a:lnTo>
                  <a:pt x="35239" y="62545"/>
                </a:lnTo>
                <a:close/>
                <a:moveTo>
                  <a:pt x="31583" y="72576"/>
                </a:moveTo>
                <a:lnTo>
                  <a:pt x="32670" y="72576"/>
                </a:lnTo>
                <a:lnTo>
                  <a:pt x="32670" y="62545"/>
                </a:lnTo>
                <a:lnTo>
                  <a:pt x="31583" y="62545"/>
                </a:lnTo>
                <a:close/>
                <a:moveTo>
                  <a:pt x="30104" y="72576"/>
                </a:moveTo>
                <a:lnTo>
                  <a:pt x="29014" y="72576"/>
                </a:lnTo>
                <a:lnTo>
                  <a:pt x="29014" y="62545"/>
                </a:lnTo>
                <a:lnTo>
                  <a:pt x="30104" y="62545"/>
                </a:lnTo>
                <a:close/>
                <a:moveTo>
                  <a:pt x="26448" y="72576"/>
                </a:moveTo>
                <a:lnTo>
                  <a:pt x="27539" y="72576"/>
                </a:lnTo>
                <a:lnTo>
                  <a:pt x="27539" y="62545"/>
                </a:lnTo>
                <a:lnTo>
                  <a:pt x="26448" y="62545"/>
                </a:lnTo>
                <a:close/>
                <a:moveTo>
                  <a:pt x="24973" y="72576"/>
                </a:moveTo>
                <a:lnTo>
                  <a:pt x="23883" y="72576"/>
                </a:lnTo>
                <a:lnTo>
                  <a:pt x="23883" y="62545"/>
                </a:lnTo>
                <a:lnTo>
                  <a:pt x="24973" y="62545"/>
                </a:lnTo>
                <a:close/>
                <a:moveTo>
                  <a:pt x="21317" y="72576"/>
                </a:moveTo>
                <a:lnTo>
                  <a:pt x="22404" y="72576"/>
                </a:lnTo>
                <a:lnTo>
                  <a:pt x="22404" y="62545"/>
                </a:lnTo>
                <a:lnTo>
                  <a:pt x="21317" y="62545"/>
                </a:lnTo>
                <a:close/>
                <a:moveTo>
                  <a:pt x="19839" y="72576"/>
                </a:moveTo>
                <a:lnTo>
                  <a:pt x="18752" y="72576"/>
                </a:lnTo>
                <a:lnTo>
                  <a:pt x="18752" y="62545"/>
                </a:lnTo>
                <a:lnTo>
                  <a:pt x="19839" y="62545"/>
                </a:lnTo>
                <a:close/>
                <a:moveTo>
                  <a:pt x="16183" y="72576"/>
                </a:moveTo>
                <a:lnTo>
                  <a:pt x="17273" y="72576"/>
                </a:lnTo>
                <a:lnTo>
                  <a:pt x="17273" y="62545"/>
                </a:lnTo>
                <a:lnTo>
                  <a:pt x="16183" y="62545"/>
                </a:lnTo>
                <a:close/>
                <a:moveTo>
                  <a:pt x="14708" y="72576"/>
                </a:moveTo>
                <a:lnTo>
                  <a:pt x="13689" y="72576"/>
                </a:lnTo>
                <a:lnTo>
                  <a:pt x="13618" y="72576"/>
                </a:lnTo>
                <a:lnTo>
                  <a:pt x="13618" y="70594"/>
                </a:lnTo>
                <a:lnTo>
                  <a:pt x="13618" y="62545"/>
                </a:lnTo>
                <a:lnTo>
                  <a:pt x="14708" y="62545"/>
                </a:lnTo>
                <a:close/>
                <a:moveTo>
                  <a:pt x="11052" y="72576"/>
                </a:moveTo>
                <a:lnTo>
                  <a:pt x="12142" y="72576"/>
                </a:lnTo>
                <a:lnTo>
                  <a:pt x="12142" y="62545"/>
                </a:lnTo>
                <a:lnTo>
                  <a:pt x="11052" y="62545"/>
                </a:lnTo>
                <a:close/>
                <a:moveTo>
                  <a:pt x="9573" y="72576"/>
                </a:moveTo>
                <a:lnTo>
                  <a:pt x="8486" y="72576"/>
                </a:lnTo>
                <a:lnTo>
                  <a:pt x="8486" y="62545"/>
                </a:lnTo>
                <a:lnTo>
                  <a:pt x="9573" y="62545"/>
                </a:lnTo>
                <a:close/>
                <a:moveTo>
                  <a:pt x="5918" y="72576"/>
                </a:moveTo>
                <a:lnTo>
                  <a:pt x="7008" y="72576"/>
                </a:lnTo>
                <a:lnTo>
                  <a:pt x="7008" y="62545"/>
                </a:lnTo>
                <a:lnTo>
                  <a:pt x="5918" y="62545"/>
                </a:lnTo>
                <a:close/>
                <a:moveTo>
                  <a:pt x="4442" y="72576"/>
                </a:moveTo>
                <a:lnTo>
                  <a:pt x="3352" y="72576"/>
                </a:lnTo>
                <a:lnTo>
                  <a:pt x="3352" y="62545"/>
                </a:lnTo>
                <a:lnTo>
                  <a:pt x="4442" y="62545"/>
                </a:lnTo>
                <a:close/>
                <a:moveTo>
                  <a:pt x="787" y="72576"/>
                </a:moveTo>
                <a:lnTo>
                  <a:pt x="1877" y="72576"/>
                </a:lnTo>
                <a:lnTo>
                  <a:pt x="1877" y="62545"/>
                </a:lnTo>
                <a:lnTo>
                  <a:pt x="787" y="62545"/>
                </a:lnTo>
                <a:close/>
                <a:moveTo>
                  <a:pt x="118174" y="59954"/>
                </a:moveTo>
                <a:lnTo>
                  <a:pt x="121014" y="59954"/>
                </a:lnTo>
                <a:lnTo>
                  <a:pt x="121014" y="60349"/>
                </a:lnTo>
                <a:lnTo>
                  <a:pt x="117812" y="60349"/>
                </a:lnTo>
                <a:lnTo>
                  <a:pt x="117812" y="11624"/>
                </a:lnTo>
                <a:lnTo>
                  <a:pt x="121014" y="11624"/>
                </a:lnTo>
                <a:lnTo>
                  <a:pt x="121014" y="12018"/>
                </a:lnTo>
                <a:lnTo>
                  <a:pt x="118174" y="12018"/>
                </a:lnTo>
                <a:close/>
                <a:moveTo>
                  <a:pt x="0" y="11624"/>
                </a:moveTo>
                <a:lnTo>
                  <a:pt x="0" y="12018"/>
                </a:lnTo>
                <a:lnTo>
                  <a:pt x="5836" y="12018"/>
                </a:lnTo>
                <a:lnTo>
                  <a:pt x="5836" y="59954"/>
                </a:lnTo>
                <a:lnTo>
                  <a:pt x="0" y="59954"/>
                </a:lnTo>
                <a:lnTo>
                  <a:pt x="0" y="60349"/>
                </a:lnTo>
                <a:lnTo>
                  <a:pt x="6198" y="60349"/>
                </a:lnTo>
                <a:lnTo>
                  <a:pt x="6198" y="11624"/>
                </a:lnTo>
                <a:close/>
              </a:path>
            </a:pathLst>
          </a:custGeom>
          <a:solidFill>
            <a:srgbClr val="200C0C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6" name="Google Shape;4156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57" name="Google Shape;4157;p50"/>
          <p:cNvSpPr txBox="1"/>
          <p:nvPr>
            <p:ph idx="1" type="subTitle"/>
          </p:nvPr>
        </p:nvSpPr>
        <p:spPr>
          <a:xfrm>
            <a:off x="937625" y="317972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58" name="Google Shape;4158;p50"/>
          <p:cNvSpPr txBox="1"/>
          <p:nvPr>
            <p:ph idx="2" type="subTitle"/>
          </p:nvPr>
        </p:nvSpPr>
        <p:spPr>
          <a:xfrm>
            <a:off x="3484350" y="317972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59" name="Google Shape;4159;p50"/>
          <p:cNvSpPr txBox="1"/>
          <p:nvPr>
            <p:ph idx="3" type="subTitle"/>
          </p:nvPr>
        </p:nvSpPr>
        <p:spPr>
          <a:xfrm>
            <a:off x="6031075" y="317972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60" name="Google Shape;4160;p50"/>
          <p:cNvSpPr txBox="1"/>
          <p:nvPr>
            <p:ph idx="4" type="subTitle"/>
          </p:nvPr>
        </p:nvSpPr>
        <p:spPr>
          <a:xfrm>
            <a:off x="937625" y="2786950"/>
            <a:ext cx="21753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 b="1" sz="20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 sz="26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 sz="26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 sz="26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 sz="26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 sz="26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 sz="26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 sz="26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 sz="26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4161" name="Google Shape;4161;p50"/>
          <p:cNvSpPr txBox="1"/>
          <p:nvPr>
            <p:ph idx="5" type="subTitle"/>
          </p:nvPr>
        </p:nvSpPr>
        <p:spPr>
          <a:xfrm>
            <a:off x="3484350" y="2786950"/>
            <a:ext cx="21753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 b="1" sz="20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 sz="26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 sz="26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 sz="26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 sz="26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 sz="26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 sz="26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 sz="26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 sz="26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4162" name="Google Shape;4162;p50"/>
          <p:cNvSpPr txBox="1"/>
          <p:nvPr>
            <p:ph idx="6" type="subTitle"/>
          </p:nvPr>
        </p:nvSpPr>
        <p:spPr>
          <a:xfrm>
            <a:off x="6031075" y="2786950"/>
            <a:ext cx="21753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 b="1" sz="20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 sz="26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 sz="26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 sz="26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 sz="26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 sz="26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 sz="26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 sz="26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 sz="26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grpSp>
        <p:nvGrpSpPr>
          <p:cNvPr id="4163" name="Google Shape;4163;p50"/>
          <p:cNvGrpSpPr/>
          <p:nvPr/>
        </p:nvGrpSpPr>
        <p:grpSpPr>
          <a:xfrm flipH="1" rot="-850186">
            <a:off x="8223446" y="-82587"/>
            <a:ext cx="834214" cy="968521"/>
            <a:chOff x="3792021" y="1820958"/>
            <a:chExt cx="589356" cy="684242"/>
          </a:xfrm>
        </p:grpSpPr>
        <p:sp>
          <p:nvSpPr>
            <p:cNvPr id="4164" name="Google Shape;4164;p50"/>
            <p:cNvSpPr/>
            <p:nvPr/>
          </p:nvSpPr>
          <p:spPr>
            <a:xfrm>
              <a:off x="3809296" y="1820958"/>
              <a:ext cx="553890" cy="495469"/>
            </a:xfrm>
            <a:custGeom>
              <a:rect b="b" l="l" r="r" t="t"/>
              <a:pathLst>
                <a:path extrusionOk="0" h="10296" w="11510">
                  <a:moveTo>
                    <a:pt x="6502" y="1"/>
                  </a:moveTo>
                  <a:cubicBezTo>
                    <a:pt x="6502" y="1"/>
                    <a:pt x="5118" y="2814"/>
                    <a:pt x="0" y="6147"/>
                  </a:cubicBezTo>
                  <a:lnTo>
                    <a:pt x="2996" y="10295"/>
                  </a:lnTo>
                  <a:cubicBezTo>
                    <a:pt x="7928" y="6924"/>
                    <a:pt x="11509" y="1701"/>
                    <a:pt x="11509" y="1701"/>
                  </a:cubicBezTo>
                  <a:lnTo>
                    <a:pt x="6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50"/>
            <p:cNvSpPr/>
            <p:nvPr/>
          </p:nvSpPr>
          <p:spPr>
            <a:xfrm>
              <a:off x="3792021" y="2343364"/>
              <a:ext cx="589356" cy="161836"/>
            </a:xfrm>
            <a:custGeom>
              <a:rect b="b" l="l" r="r" t="t"/>
              <a:pathLst>
                <a:path extrusionOk="0" h="3363" w="12247">
                  <a:moveTo>
                    <a:pt x="7814" y="1"/>
                  </a:moveTo>
                  <a:cubicBezTo>
                    <a:pt x="7814" y="1"/>
                    <a:pt x="5781" y="885"/>
                    <a:pt x="0" y="1639"/>
                  </a:cubicBezTo>
                  <a:lnTo>
                    <a:pt x="1883" y="3363"/>
                  </a:lnTo>
                  <a:cubicBezTo>
                    <a:pt x="7494" y="2576"/>
                    <a:pt x="12247" y="1023"/>
                    <a:pt x="12247" y="1023"/>
                  </a:cubicBezTo>
                  <a:lnTo>
                    <a:pt x="78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50"/>
            <p:cNvSpPr/>
            <p:nvPr/>
          </p:nvSpPr>
          <p:spPr>
            <a:xfrm>
              <a:off x="3971224" y="1824423"/>
              <a:ext cx="391958" cy="379157"/>
            </a:xfrm>
            <a:custGeom>
              <a:rect b="b" l="l" r="r" t="t"/>
              <a:pathLst>
                <a:path extrusionOk="0" h="7879" w="8145">
                  <a:moveTo>
                    <a:pt x="3349" y="1"/>
                  </a:moveTo>
                  <a:cubicBezTo>
                    <a:pt x="3176" y="216"/>
                    <a:pt x="3010" y="438"/>
                    <a:pt x="2843" y="670"/>
                  </a:cubicBezTo>
                  <a:cubicBezTo>
                    <a:pt x="722" y="3643"/>
                    <a:pt x="0" y="6767"/>
                    <a:pt x="1234" y="7648"/>
                  </a:cubicBezTo>
                  <a:cubicBezTo>
                    <a:pt x="1454" y="7805"/>
                    <a:pt x="1722" y="7879"/>
                    <a:pt x="2026" y="7879"/>
                  </a:cubicBezTo>
                  <a:cubicBezTo>
                    <a:pt x="2236" y="7879"/>
                    <a:pt x="2463" y="7843"/>
                    <a:pt x="2703" y="7775"/>
                  </a:cubicBezTo>
                  <a:cubicBezTo>
                    <a:pt x="5980" y="4786"/>
                    <a:pt x="8144" y="1629"/>
                    <a:pt x="8144" y="1629"/>
                  </a:cubicBezTo>
                  <a:lnTo>
                    <a:pt x="3349" y="1"/>
                  </a:lnTo>
                  <a:close/>
                </a:path>
              </a:pathLst>
            </a:custGeom>
            <a:solidFill>
              <a:srgbClr val="F9EBDB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67" name="Google Shape;4167;p50"/>
          <p:cNvGrpSpPr/>
          <p:nvPr/>
        </p:nvGrpSpPr>
        <p:grpSpPr>
          <a:xfrm>
            <a:off x="8351738" y="4217150"/>
            <a:ext cx="986348" cy="951914"/>
            <a:chOff x="2853416" y="1724716"/>
            <a:chExt cx="628568" cy="606624"/>
          </a:xfrm>
        </p:grpSpPr>
        <p:sp>
          <p:nvSpPr>
            <p:cNvPr id="4168" name="Google Shape;4168;p50"/>
            <p:cNvSpPr/>
            <p:nvPr/>
          </p:nvSpPr>
          <p:spPr>
            <a:xfrm>
              <a:off x="3040897" y="1959019"/>
              <a:ext cx="311978" cy="185560"/>
            </a:xfrm>
            <a:custGeom>
              <a:rect b="b" l="l" r="r" t="t"/>
              <a:pathLst>
                <a:path extrusionOk="0" h="3856" w="6483">
                  <a:moveTo>
                    <a:pt x="4782" y="1241"/>
                  </a:moveTo>
                  <a:cubicBezTo>
                    <a:pt x="4985" y="1258"/>
                    <a:pt x="5180" y="1235"/>
                    <a:pt x="5360" y="1179"/>
                  </a:cubicBezTo>
                  <a:cubicBezTo>
                    <a:pt x="5817" y="1045"/>
                    <a:pt x="6192" y="696"/>
                    <a:pt x="6483" y="145"/>
                  </a:cubicBezTo>
                  <a:lnTo>
                    <a:pt x="6199" y="1"/>
                  </a:lnTo>
                  <a:cubicBezTo>
                    <a:pt x="5951" y="474"/>
                    <a:pt x="5637" y="771"/>
                    <a:pt x="5265" y="882"/>
                  </a:cubicBezTo>
                  <a:cubicBezTo>
                    <a:pt x="4913" y="987"/>
                    <a:pt x="4492" y="931"/>
                    <a:pt x="4012" y="712"/>
                  </a:cubicBezTo>
                  <a:cubicBezTo>
                    <a:pt x="4214" y="556"/>
                    <a:pt x="4335" y="402"/>
                    <a:pt x="4302" y="229"/>
                  </a:cubicBezTo>
                  <a:cubicBezTo>
                    <a:pt x="4263" y="17"/>
                    <a:pt x="3989" y="252"/>
                    <a:pt x="3996" y="275"/>
                  </a:cubicBezTo>
                  <a:cubicBezTo>
                    <a:pt x="4015" y="383"/>
                    <a:pt x="3656" y="615"/>
                    <a:pt x="3392" y="781"/>
                  </a:cubicBezTo>
                  <a:cubicBezTo>
                    <a:pt x="3199" y="905"/>
                    <a:pt x="2980" y="1049"/>
                    <a:pt x="2788" y="1202"/>
                  </a:cubicBezTo>
                  <a:cubicBezTo>
                    <a:pt x="2530" y="1408"/>
                    <a:pt x="2364" y="1584"/>
                    <a:pt x="2406" y="1757"/>
                  </a:cubicBezTo>
                  <a:cubicBezTo>
                    <a:pt x="2416" y="1793"/>
                    <a:pt x="2432" y="1825"/>
                    <a:pt x="2455" y="1852"/>
                  </a:cubicBezTo>
                  <a:cubicBezTo>
                    <a:pt x="1998" y="2096"/>
                    <a:pt x="1590" y="2178"/>
                    <a:pt x="1237" y="2093"/>
                  </a:cubicBezTo>
                  <a:cubicBezTo>
                    <a:pt x="869" y="2005"/>
                    <a:pt x="542" y="1728"/>
                    <a:pt x="271" y="1271"/>
                  </a:cubicBezTo>
                  <a:lnTo>
                    <a:pt x="0" y="1431"/>
                  </a:lnTo>
                  <a:cubicBezTo>
                    <a:pt x="320" y="1963"/>
                    <a:pt x="712" y="2289"/>
                    <a:pt x="1166" y="2400"/>
                  </a:cubicBezTo>
                  <a:cubicBezTo>
                    <a:pt x="1345" y="2442"/>
                    <a:pt x="1538" y="2452"/>
                    <a:pt x="1737" y="2426"/>
                  </a:cubicBezTo>
                  <a:cubicBezTo>
                    <a:pt x="2060" y="2384"/>
                    <a:pt x="2409" y="2253"/>
                    <a:pt x="2775" y="2031"/>
                  </a:cubicBezTo>
                  <a:cubicBezTo>
                    <a:pt x="2850" y="2054"/>
                    <a:pt x="2932" y="2077"/>
                    <a:pt x="3023" y="2103"/>
                  </a:cubicBezTo>
                  <a:lnTo>
                    <a:pt x="3026" y="2103"/>
                  </a:lnTo>
                  <a:cubicBezTo>
                    <a:pt x="3238" y="2165"/>
                    <a:pt x="3506" y="2240"/>
                    <a:pt x="3787" y="2361"/>
                  </a:cubicBezTo>
                  <a:cubicBezTo>
                    <a:pt x="3907" y="2410"/>
                    <a:pt x="3937" y="2452"/>
                    <a:pt x="3937" y="2462"/>
                  </a:cubicBezTo>
                  <a:cubicBezTo>
                    <a:pt x="3947" y="2534"/>
                    <a:pt x="3685" y="2710"/>
                    <a:pt x="3545" y="2808"/>
                  </a:cubicBezTo>
                  <a:lnTo>
                    <a:pt x="3545" y="2808"/>
                  </a:lnTo>
                  <a:cubicBezTo>
                    <a:pt x="3258" y="3004"/>
                    <a:pt x="2961" y="3206"/>
                    <a:pt x="2984" y="3467"/>
                  </a:cubicBezTo>
                  <a:cubicBezTo>
                    <a:pt x="2994" y="3617"/>
                    <a:pt x="3111" y="3745"/>
                    <a:pt x="3336" y="3856"/>
                  </a:cubicBezTo>
                  <a:lnTo>
                    <a:pt x="3490" y="3611"/>
                  </a:lnTo>
                  <a:cubicBezTo>
                    <a:pt x="3369" y="3552"/>
                    <a:pt x="3300" y="3490"/>
                    <a:pt x="3297" y="3444"/>
                  </a:cubicBezTo>
                  <a:cubicBezTo>
                    <a:pt x="3287" y="3337"/>
                    <a:pt x="3548" y="3160"/>
                    <a:pt x="3738" y="3030"/>
                  </a:cubicBezTo>
                  <a:cubicBezTo>
                    <a:pt x="4015" y="2837"/>
                    <a:pt x="4276" y="2661"/>
                    <a:pt x="4250" y="2433"/>
                  </a:cubicBezTo>
                  <a:cubicBezTo>
                    <a:pt x="4227" y="2237"/>
                    <a:pt x="3999" y="2139"/>
                    <a:pt x="3924" y="2106"/>
                  </a:cubicBezTo>
                  <a:cubicBezTo>
                    <a:pt x="3620" y="1979"/>
                    <a:pt x="3343" y="1901"/>
                    <a:pt x="3121" y="1839"/>
                  </a:cubicBezTo>
                  <a:lnTo>
                    <a:pt x="3121" y="1839"/>
                  </a:lnTo>
                  <a:lnTo>
                    <a:pt x="3111" y="1835"/>
                  </a:lnTo>
                  <a:cubicBezTo>
                    <a:pt x="2945" y="1790"/>
                    <a:pt x="2742" y="1731"/>
                    <a:pt x="2716" y="1701"/>
                  </a:cubicBezTo>
                  <a:cubicBezTo>
                    <a:pt x="2716" y="1688"/>
                    <a:pt x="2736" y="1620"/>
                    <a:pt x="2997" y="1408"/>
                  </a:cubicBezTo>
                  <a:cubicBezTo>
                    <a:pt x="3176" y="1264"/>
                    <a:pt x="3379" y="1137"/>
                    <a:pt x="3575" y="1009"/>
                  </a:cubicBezTo>
                  <a:cubicBezTo>
                    <a:pt x="3623" y="980"/>
                    <a:pt x="3669" y="947"/>
                    <a:pt x="3715" y="918"/>
                  </a:cubicBezTo>
                  <a:cubicBezTo>
                    <a:pt x="4097" y="1114"/>
                    <a:pt x="4453" y="1222"/>
                    <a:pt x="4782" y="12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50"/>
            <p:cNvSpPr/>
            <p:nvPr/>
          </p:nvSpPr>
          <p:spPr>
            <a:xfrm>
              <a:off x="3013708" y="2097127"/>
              <a:ext cx="311834" cy="234212"/>
            </a:xfrm>
            <a:custGeom>
              <a:rect b="b" l="l" r="r" t="t"/>
              <a:pathLst>
                <a:path extrusionOk="0" h="4867" w="6480">
                  <a:moveTo>
                    <a:pt x="5011" y="0"/>
                  </a:moveTo>
                  <a:cubicBezTo>
                    <a:pt x="3382" y="0"/>
                    <a:pt x="190" y="453"/>
                    <a:pt x="105" y="623"/>
                  </a:cubicBezTo>
                  <a:cubicBezTo>
                    <a:pt x="1" y="836"/>
                    <a:pt x="693" y="4681"/>
                    <a:pt x="693" y="4681"/>
                  </a:cubicBezTo>
                  <a:cubicBezTo>
                    <a:pt x="693" y="4681"/>
                    <a:pt x="4099" y="4866"/>
                    <a:pt x="5333" y="4866"/>
                  </a:cubicBezTo>
                  <a:cubicBezTo>
                    <a:pt x="5581" y="4866"/>
                    <a:pt x="5741" y="4859"/>
                    <a:pt x="5768" y="4840"/>
                  </a:cubicBezTo>
                  <a:cubicBezTo>
                    <a:pt x="5928" y="4733"/>
                    <a:pt x="6480" y="486"/>
                    <a:pt x="5892" y="111"/>
                  </a:cubicBezTo>
                  <a:cubicBezTo>
                    <a:pt x="5769" y="33"/>
                    <a:pt x="5445" y="0"/>
                    <a:pt x="50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50"/>
            <p:cNvSpPr/>
            <p:nvPr/>
          </p:nvSpPr>
          <p:spPr>
            <a:xfrm>
              <a:off x="2990754" y="1724716"/>
              <a:ext cx="333056" cy="277137"/>
            </a:xfrm>
            <a:custGeom>
              <a:rect b="b" l="l" r="r" t="t"/>
              <a:pathLst>
                <a:path extrusionOk="0" h="5759" w="6921">
                  <a:moveTo>
                    <a:pt x="3735" y="1"/>
                  </a:moveTo>
                  <a:cubicBezTo>
                    <a:pt x="3576" y="1"/>
                    <a:pt x="3490" y="86"/>
                    <a:pt x="3396" y="228"/>
                  </a:cubicBezTo>
                  <a:cubicBezTo>
                    <a:pt x="3291" y="382"/>
                    <a:pt x="3334" y="597"/>
                    <a:pt x="3259" y="728"/>
                  </a:cubicBezTo>
                  <a:cubicBezTo>
                    <a:pt x="3151" y="914"/>
                    <a:pt x="2893" y="1093"/>
                    <a:pt x="3001" y="1358"/>
                  </a:cubicBezTo>
                  <a:cubicBezTo>
                    <a:pt x="2763" y="1456"/>
                    <a:pt x="2857" y="1586"/>
                    <a:pt x="2795" y="1746"/>
                  </a:cubicBezTo>
                  <a:cubicBezTo>
                    <a:pt x="2748" y="1875"/>
                    <a:pt x="2510" y="2014"/>
                    <a:pt x="2579" y="2168"/>
                  </a:cubicBezTo>
                  <a:lnTo>
                    <a:pt x="2579" y="2168"/>
                  </a:lnTo>
                  <a:cubicBezTo>
                    <a:pt x="2472" y="2025"/>
                    <a:pt x="2346" y="1965"/>
                    <a:pt x="2217" y="1965"/>
                  </a:cubicBezTo>
                  <a:cubicBezTo>
                    <a:pt x="1872" y="1965"/>
                    <a:pt x="1511" y="2394"/>
                    <a:pt x="1460" y="2765"/>
                  </a:cubicBezTo>
                  <a:cubicBezTo>
                    <a:pt x="1238" y="2673"/>
                    <a:pt x="1114" y="2575"/>
                    <a:pt x="984" y="2572"/>
                  </a:cubicBezTo>
                  <a:cubicBezTo>
                    <a:pt x="981" y="2572"/>
                    <a:pt x="979" y="2572"/>
                    <a:pt x="976" y="2572"/>
                  </a:cubicBezTo>
                  <a:cubicBezTo>
                    <a:pt x="682" y="2572"/>
                    <a:pt x="414" y="2770"/>
                    <a:pt x="249" y="3003"/>
                  </a:cubicBezTo>
                  <a:cubicBezTo>
                    <a:pt x="187" y="3092"/>
                    <a:pt x="0" y="3573"/>
                    <a:pt x="225" y="3573"/>
                  </a:cubicBezTo>
                  <a:cubicBezTo>
                    <a:pt x="247" y="3573"/>
                    <a:pt x="274" y="3568"/>
                    <a:pt x="305" y="3558"/>
                  </a:cubicBezTo>
                  <a:lnTo>
                    <a:pt x="305" y="3558"/>
                  </a:lnTo>
                  <a:cubicBezTo>
                    <a:pt x="132" y="3949"/>
                    <a:pt x="486" y="4548"/>
                    <a:pt x="894" y="4548"/>
                  </a:cubicBezTo>
                  <a:cubicBezTo>
                    <a:pt x="994" y="4548"/>
                    <a:pt x="1097" y="4513"/>
                    <a:pt x="1196" y="4429"/>
                  </a:cubicBezTo>
                  <a:cubicBezTo>
                    <a:pt x="1299" y="4561"/>
                    <a:pt x="1401" y="4679"/>
                    <a:pt x="1524" y="4679"/>
                  </a:cubicBezTo>
                  <a:cubicBezTo>
                    <a:pt x="1584" y="4679"/>
                    <a:pt x="1649" y="4651"/>
                    <a:pt x="1721" y="4583"/>
                  </a:cubicBezTo>
                  <a:cubicBezTo>
                    <a:pt x="1721" y="4677"/>
                    <a:pt x="1799" y="4734"/>
                    <a:pt x="1883" y="4734"/>
                  </a:cubicBezTo>
                  <a:cubicBezTo>
                    <a:pt x="1921" y="4734"/>
                    <a:pt x="1961" y="4722"/>
                    <a:pt x="1996" y="4697"/>
                  </a:cubicBezTo>
                  <a:cubicBezTo>
                    <a:pt x="2090" y="4837"/>
                    <a:pt x="2146" y="5007"/>
                    <a:pt x="2266" y="5138"/>
                  </a:cubicBezTo>
                  <a:cubicBezTo>
                    <a:pt x="2345" y="5124"/>
                    <a:pt x="2400" y="5062"/>
                    <a:pt x="2426" y="4987"/>
                  </a:cubicBezTo>
                  <a:cubicBezTo>
                    <a:pt x="2635" y="5216"/>
                    <a:pt x="2785" y="5444"/>
                    <a:pt x="3069" y="5608"/>
                  </a:cubicBezTo>
                  <a:cubicBezTo>
                    <a:pt x="3249" y="5711"/>
                    <a:pt x="3407" y="5759"/>
                    <a:pt x="3551" y="5759"/>
                  </a:cubicBezTo>
                  <a:cubicBezTo>
                    <a:pt x="3834" y="5759"/>
                    <a:pt x="4063" y="5577"/>
                    <a:pt x="4303" y="5281"/>
                  </a:cubicBezTo>
                  <a:cubicBezTo>
                    <a:pt x="4537" y="4996"/>
                    <a:pt x="4828" y="4294"/>
                    <a:pt x="4287" y="4171"/>
                  </a:cubicBezTo>
                  <a:lnTo>
                    <a:pt x="4287" y="4171"/>
                  </a:lnTo>
                  <a:cubicBezTo>
                    <a:pt x="4295" y="4172"/>
                    <a:pt x="4303" y="4172"/>
                    <a:pt x="4310" y="4172"/>
                  </a:cubicBezTo>
                  <a:cubicBezTo>
                    <a:pt x="4453" y="4172"/>
                    <a:pt x="4470" y="3984"/>
                    <a:pt x="4606" y="3984"/>
                  </a:cubicBezTo>
                  <a:cubicBezTo>
                    <a:pt x="4626" y="3984"/>
                    <a:pt x="4649" y="3989"/>
                    <a:pt x="4675" y="3998"/>
                  </a:cubicBezTo>
                  <a:cubicBezTo>
                    <a:pt x="4796" y="4042"/>
                    <a:pt x="4799" y="4169"/>
                    <a:pt x="4946" y="4169"/>
                  </a:cubicBezTo>
                  <a:cubicBezTo>
                    <a:pt x="4954" y="4169"/>
                    <a:pt x="4963" y="4169"/>
                    <a:pt x="4972" y="4168"/>
                  </a:cubicBezTo>
                  <a:cubicBezTo>
                    <a:pt x="5162" y="4149"/>
                    <a:pt x="5312" y="3907"/>
                    <a:pt x="5517" y="3865"/>
                  </a:cubicBezTo>
                  <a:cubicBezTo>
                    <a:pt x="5935" y="3780"/>
                    <a:pt x="6288" y="3773"/>
                    <a:pt x="6581" y="3388"/>
                  </a:cubicBezTo>
                  <a:cubicBezTo>
                    <a:pt x="6826" y="3068"/>
                    <a:pt x="6921" y="2556"/>
                    <a:pt x="6830" y="2171"/>
                  </a:cubicBezTo>
                  <a:cubicBezTo>
                    <a:pt x="6754" y="1847"/>
                    <a:pt x="6585" y="1691"/>
                    <a:pt x="6265" y="1639"/>
                  </a:cubicBezTo>
                  <a:cubicBezTo>
                    <a:pt x="6386" y="1394"/>
                    <a:pt x="6363" y="1253"/>
                    <a:pt x="6040" y="1204"/>
                  </a:cubicBezTo>
                  <a:cubicBezTo>
                    <a:pt x="6013" y="1201"/>
                    <a:pt x="5986" y="1199"/>
                    <a:pt x="5961" y="1199"/>
                  </a:cubicBezTo>
                  <a:cubicBezTo>
                    <a:pt x="5943" y="1199"/>
                    <a:pt x="5925" y="1200"/>
                    <a:pt x="5909" y="1201"/>
                  </a:cubicBezTo>
                  <a:cubicBezTo>
                    <a:pt x="6252" y="676"/>
                    <a:pt x="5455" y="176"/>
                    <a:pt x="4900" y="85"/>
                  </a:cubicBezTo>
                  <a:cubicBezTo>
                    <a:pt x="4835" y="73"/>
                    <a:pt x="4765" y="63"/>
                    <a:pt x="4696" y="63"/>
                  </a:cubicBezTo>
                  <a:cubicBezTo>
                    <a:pt x="4627" y="63"/>
                    <a:pt x="4559" y="73"/>
                    <a:pt x="4499" y="104"/>
                  </a:cubicBezTo>
                  <a:cubicBezTo>
                    <a:pt x="4453" y="127"/>
                    <a:pt x="4391" y="215"/>
                    <a:pt x="4355" y="228"/>
                  </a:cubicBezTo>
                  <a:cubicBezTo>
                    <a:pt x="4292" y="245"/>
                    <a:pt x="4291" y="261"/>
                    <a:pt x="4276" y="261"/>
                  </a:cubicBezTo>
                  <a:cubicBezTo>
                    <a:pt x="4264" y="261"/>
                    <a:pt x="4244" y="252"/>
                    <a:pt x="4182" y="228"/>
                  </a:cubicBezTo>
                  <a:cubicBezTo>
                    <a:pt x="4032" y="176"/>
                    <a:pt x="3996" y="36"/>
                    <a:pt x="3810" y="7"/>
                  </a:cubicBezTo>
                  <a:cubicBezTo>
                    <a:pt x="3784" y="3"/>
                    <a:pt x="3759" y="1"/>
                    <a:pt x="37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50"/>
            <p:cNvSpPr/>
            <p:nvPr/>
          </p:nvSpPr>
          <p:spPr>
            <a:xfrm>
              <a:off x="2990754" y="1724716"/>
              <a:ext cx="333056" cy="277137"/>
            </a:xfrm>
            <a:custGeom>
              <a:rect b="b" l="l" r="r" t="t"/>
              <a:pathLst>
                <a:path extrusionOk="0" h="5759" w="6921">
                  <a:moveTo>
                    <a:pt x="3735" y="1"/>
                  </a:moveTo>
                  <a:cubicBezTo>
                    <a:pt x="3576" y="1"/>
                    <a:pt x="3490" y="86"/>
                    <a:pt x="3396" y="228"/>
                  </a:cubicBezTo>
                  <a:cubicBezTo>
                    <a:pt x="3291" y="382"/>
                    <a:pt x="3334" y="597"/>
                    <a:pt x="3259" y="728"/>
                  </a:cubicBezTo>
                  <a:cubicBezTo>
                    <a:pt x="3151" y="914"/>
                    <a:pt x="2893" y="1093"/>
                    <a:pt x="3001" y="1358"/>
                  </a:cubicBezTo>
                  <a:cubicBezTo>
                    <a:pt x="2763" y="1456"/>
                    <a:pt x="2857" y="1586"/>
                    <a:pt x="2795" y="1746"/>
                  </a:cubicBezTo>
                  <a:cubicBezTo>
                    <a:pt x="2748" y="1875"/>
                    <a:pt x="2510" y="2014"/>
                    <a:pt x="2579" y="2168"/>
                  </a:cubicBezTo>
                  <a:lnTo>
                    <a:pt x="2579" y="2168"/>
                  </a:lnTo>
                  <a:cubicBezTo>
                    <a:pt x="2472" y="2025"/>
                    <a:pt x="2346" y="1965"/>
                    <a:pt x="2217" y="1965"/>
                  </a:cubicBezTo>
                  <a:cubicBezTo>
                    <a:pt x="1872" y="1965"/>
                    <a:pt x="1511" y="2394"/>
                    <a:pt x="1460" y="2765"/>
                  </a:cubicBezTo>
                  <a:cubicBezTo>
                    <a:pt x="1238" y="2673"/>
                    <a:pt x="1114" y="2575"/>
                    <a:pt x="984" y="2572"/>
                  </a:cubicBezTo>
                  <a:cubicBezTo>
                    <a:pt x="981" y="2572"/>
                    <a:pt x="979" y="2572"/>
                    <a:pt x="976" y="2572"/>
                  </a:cubicBezTo>
                  <a:cubicBezTo>
                    <a:pt x="682" y="2572"/>
                    <a:pt x="414" y="2770"/>
                    <a:pt x="249" y="3003"/>
                  </a:cubicBezTo>
                  <a:cubicBezTo>
                    <a:pt x="187" y="3092"/>
                    <a:pt x="0" y="3573"/>
                    <a:pt x="225" y="3573"/>
                  </a:cubicBezTo>
                  <a:cubicBezTo>
                    <a:pt x="247" y="3573"/>
                    <a:pt x="274" y="3568"/>
                    <a:pt x="305" y="3558"/>
                  </a:cubicBezTo>
                  <a:lnTo>
                    <a:pt x="305" y="3558"/>
                  </a:lnTo>
                  <a:cubicBezTo>
                    <a:pt x="132" y="3949"/>
                    <a:pt x="486" y="4548"/>
                    <a:pt x="894" y="4548"/>
                  </a:cubicBezTo>
                  <a:cubicBezTo>
                    <a:pt x="994" y="4548"/>
                    <a:pt x="1097" y="4513"/>
                    <a:pt x="1196" y="4429"/>
                  </a:cubicBezTo>
                  <a:cubicBezTo>
                    <a:pt x="1299" y="4561"/>
                    <a:pt x="1401" y="4679"/>
                    <a:pt x="1524" y="4679"/>
                  </a:cubicBezTo>
                  <a:cubicBezTo>
                    <a:pt x="1584" y="4679"/>
                    <a:pt x="1649" y="4651"/>
                    <a:pt x="1721" y="4583"/>
                  </a:cubicBezTo>
                  <a:cubicBezTo>
                    <a:pt x="1721" y="4677"/>
                    <a:pt x="1799" y="4734"/>
                    <a:pt x="1883" y="4734"/>
                  </a:cubicBezTo>
                  <a:cubicBezTo>
                    <a:pt x="1921" y="4734"/>
                    <a:pt x="1961" y="4722"/>
                    <a:pt x="1996" y="4697"/>
                  </a:cubicBezTo>
                  <a:cubicBezTo>
                    <a:pt x="2090" y="4837"/>
                    <a:pt x="2146" y="5007"/>
                    <a:pt x="2266" y="5138"/>
                  </a:cubicBezTo>
                  <a:cubicBezTo>
                    <a:pt x="2345" y="5124"/>
                    <a:pt x="2400" y="5062"/>
                    <a:pt x="2426" y="4987"/>
                  </a:cubicBezTo>
                  <a:cubicBezTo>
                    <a:pt x="2635" y="5216"/>
                    <a:pt x="2785" y="5444"/>
                    <a:pt x="3069" y="5608"/>
                  </a:cubicBezTo>
                  <a:cubicBezTo>
                    <a:pt x="3249" y="5711"/>
                    <a:pt x="3407" y="5759"/>
                    <a:pt x="3551" y="5759"/>
                  </a:cubicBezTo>
                  <a:cubicBezTo>
                    <a:pt x="3834" y="5759"/>
                    <a:pt x="4063" y="5577"/>
                    <a:pt x="4303" y="5281"/>
                  </a:cubicBezTo>
                  <a:cubicBezTo>
                    <a:pt x="4537" y="4996"/>
                    <a:pt x="4828" y="4294"/>
                    <a:pt x="4287" y="4171"/>
                  </a:cubicBezTo>
                  <a:lnTo>
                    <a:pt x="4287" y="4171"/>
                  </a:lnTo>
                  <a:cubicBezTo>
                    <a:pt x="4295" y="4172"/>
                    <a:pt x="4303" y="4172"/>
                    <a:pt x="4310" y="4172"/>
                  </a:cubicBezTo>
                  <a:cubicBezTo>
                    <a:pt x="4453" y="4172"/>
                    <a:pt x="4470" y="3984"/>
                    <a:pt x="4606" y="3984"/>
                  </a:cubicBezTo>
                  <a:cubicBezTo>
                    <a:pt x="4626" y="3984"/>
                    <a:pt x="4649" y="3989"/>
                    <a:pt x="4675" y="3998"/>
                  </a:cubicBezTo>
                  <a:cubicBezTo>
                    <a:pt x="4796" y="4042"/>
                    <a:pt x="4799" y="4169"/>
                    <a:pt x="4946" y="4169"/>
                  </a:cubicBezTo>
                  <a:cubicBezTo>
                    <a:pt x="4954" y="4169"/>
                    <a:pt x="4963" y="4169"/>
                    <a:pt x="4972" y="4168"/>
                  </a:cubicBezTo>
                  <a:cubicBezTo>
                    <a:pt x="5162" y="4149"/>
                    <a:pt x="5312" y="3907"/>
                    <a:pt x="5517" y="3865"/>
                  </a:cubicBezTo>
                  <a:cubicBezTo>
                    <a:pt x="5935" y="3780"/>
                    <a:pt x="6288" y="3773"/>
                    <a:pt x="6581" y="3388"/>
                  </a:cubicBezTo>
                  <a:cubicBezTo>
                    <a:pt x="6826" y="3068"/>
                    <a:pt x="6921" y="2556"/>
                    <a:pt x="6830" y="2171"/>
                  </a:cubicBezTo>
                  <a:cubicBezTo>
                    <a:pt x="6754" y="1847"/>
                    <a:pt x="6585" y="1691"/>
                    <a:pt x="6265" y="1639"/>
                  </a:cubicBezTo>
                  <a:cubicBezTo>
                    <a:pt x="6386" y="1394"/>
                    <a:pt x="6363" y="1253"/>
                    <a:pt x="6040" y="1204"/>
                  </a:cubicBezTo>
                  <a:cubicBezTo>
                    <a:pt x="6013" y="1201"/>
                    <a:pt x="5986" y="1199"/>
                    <a:pt x="5961" y="1199"/>
                  </a:cubicBezTo>
                  <a:cubicBezTo>
                    <a:pt x="5943" y="1199"/>
                    <a:pt x="5925" y="1200"/>
                    <a:pt x="5909" y="1201"/>
                  </a:cubicBezTo>
                  <a:cubicBezTo>
                    <a:pt x="6252" y="676"/>
                    <a:pt x="5455" y="176"/>
                    <a:pt x="4900" y="85"/>
                  </a:cubicBezTo>
                  <a:cubicBezTo>
                    <a:pt x="4835" y="73"/>
                    <a:pt x="4765" y="63"/>
                    <a:pt x="4696" y="63"/>
                  </a:cubicBezTo>
                  <a:cubicBezTo>
                    <a:pt x="4627" y="63"/>
                    <a:pt x="4559" y="73"/>
                    <a:pt x="4499" y="104"/>
                  </a:cubicBezTo>
                  <a:cubicBezTo>
                    <a:pt x="4453" y="127"/>
                    <a:pt x="4391" y="215"/>
                    <a:pt x="4355" y="228"/>
                  </a:cubicBezTo>
                  <a:cubicBezTo>
                    <a:pt x="4292" y="245"/>
                    <a:pt x="4291" y="261"/>
                    <a:pt x="4276" y="261"/>
                  </a:cubicBezTo>
                  <a:cubicBezTo>
                    <a:pt x="4264" y="261"/>
                    <a:pt x="4244" y="252"/>
                    <a:pt x="4182" y="228"/>
                  </a:cubicBezTo>
                  <a:cubicBezTo>
                    <a:pt x="4032" y="176"/>
                    <a:pt x="3996" y="36"/>
                    <a:pt x="3810" y="7"/>
                  </a:cubicBezTo>
                  <a:cubicBezTo>
                    <a:pt x="3784" y="3"/>
                    <a:pt x="3759" y="1"/>
                    <a:pt x="3735" y="1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50"/>
            <p:cNvSpPr/>
            <p:nvPr/>
          </p:nvSpPr>
          <p:spPr>
            <a:xfrm>
              <a:off x="2853416" y="1799400"/>
              <a:ext cx="311112" cy="252643"/>
            </a:xfrm>
            <a:custGeom>
              <a:rect b="b" l="l" r="r" t="t"/>
              <a:pathLst>
                <a:path extrusionOk="0" h="5250" w="6465">
                  <a:moveTo>
                    <a:pt x="2478" y="0"/>
                  </a:moveTo>
                  <a:cubicBezTo>
                    <a:pt x="2239" y="0"/>
                    <a:pt x="2006" y="92"/>
                    <a:pt x="1788" y="312"/>
                  </a:cubicBezTo>
                  <a:cubicBezTo>
                    <a:pt x="1272" y="834"/>
                    <a:pt x="1337" y="2025"/>
                    <a:pt x="2140" y="2270"/>
                  </a:cubicBezTo>
                  <a:cubicBezTo>
                    <a:pt x="2007" y="2404"/>
                    <a:pt x="2020" y="2567"/>
                    <a:pt x="2202" y="2649"/>
                  </a:cubicBezTo>
                  <a:cubicBezTo>
                    <a:pt x="2055" y="2685"/>
                    <a:pt x="1922" y="2750"/>
                    <a:pt x="1837" y="2861"/>
                  </a:cubicBezTo>
                  <a:cubicBezTo>
                    <a:pt x="1810" y="2740"/>
                    <a:pt x="1727" y="2688"/>
                    <a:pt x="1610" y="2688"/>
                  </a:cubicBezTo>
                  <a:cubicBezTo>
                    <a:pt x="1110" y="2688"/>
                    <a:pt x="0" y="3635"/>
                    <a:pt x="104" y="4167"/>
                  </a:cubicBezTo>
                  <a:cubicBezTo>
                    <a:pt x="200" y="4662"/>
                    <a:pt x="802" y="4957"/>
                    <a:pt x="1348" y="4957"/>
                  </a:cubicBezTo>
                  <a:cubicBezTo>
                    <a:pt x="1618" y="4957"/>
                    <a:pt x="1875" y="4885"/>
                    <a:pt x="2049" y="4728"/>
                  </a:cubicBezTo>
                  <a:cubicBezTo>
                    <a:pt x="2103" y="5109"/>
                    <a:pt x="2324" y="5249"/>
                    <a:pt x="2590" y="5249"/>
                  </a:cubicBezTo>
                  <a:cubicBezTo>
                    <a:pt x="2982" y="5249"/>
                    <a:pt x="3472" y="4946"/>
                    <a:pt x="3674" y="4666"/>
                  </a:cubicBezTo>
                  <a:cubicBezTo>
                    <a:pt x="3740" y="4894"/>
                    <a:pt x="3939" y="5133"/>
                    <a:pt x="4141" y="5191"/>
                  </a:cubicBezTo>
                  <a:cubicBezTo>
                    <a:pt x="4197" y="5208"/>
                    <a:pt x="4254" y="5215"/>
                    <a:pt x="4312" y="5215"/>
                  </a:cubicBezTo>
                  <a:cubicBezTo>
                    <a:pt x="4425" y="5215"/>
                    <a:pt x="4540" y="5186"/>
                    <a:pt x="4650" y="5136"/>
                  </a:cubicBezTo>
                  <a:cubicBezTo>
                    <a:pt x="4778" y="5214"/>
                    <a:pt x="4920" y="5248"/>
                    <a:pt x="5063" y="5248"/>
                  </a:cubicBezTo>
                  <a:cubicBezTo>
                    <a:pt x="5656" y="5248"/>
                    <a:pt x="6273" y="4663"/>
                    <a:pt x="5966" y="4180"/>
                  </a:cubicBezTo>
                  <a:cubicBezTo>
                    <a:pt x="6265" y="4120"/>
                    <a:pt x="6464" y="3289"/>
                    <a:pt x="5994" y="3289"/>
                  </a:cubicBezTo>
                  <a:cubicBezTo>
                    <a:pt x="5945" y="3289"/>
                    <a:pt x="5889" y="3298"/>
                    <a:pt x="5825" y="3318"/>
                  </a:cubicBezTo>
                  <a:cubicBezTo>
                    <a:pt x="6015" y="3060"/>
                    <a:pt x="6420" y="2734"/>
                    <a:pt x="6168" y="2329"/>
                  </a:cubicBezTo>
                  <a:cubicBezTo>
                    <a:pt x="6089" y="2202"/>
                    <a:pt x="5772" y="1893"/>
                    <a:pt x="5499" y="1893"/>
                  </a:cubicBezTo>
                  <a:cubicBezTo>
                    <a:pt x="5342" y="1893"/>
                    <a:pt x="5199" y="1995"/>
                    <a:pt x="5124" y="2293"/>
                  </a:cubicBezTo>
                  <a:cubicBezTo>
                    <a:pt x="4760" y="1892"/>
                    <a:pt x="3563" y="0"/>
                    <a:pt x="24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50"/>
            <p:cNvSpPr/>
            <p:nvPr/>
          </p:nvSpPr>
          <p:spPr>
            <a:xfrm>
              <a:off x="3173471" y="1832026"/>
              <a:ext cx="308513" cy="171605"/>
            </a:xfrm>
            <a:custGeom>
              <a:rect b="b" l="l" r="r" t="t"/>
              <a:pathLst>
                <a:path extrusionOk="0" h="3566" w="6411">
                  <a:moveTo>
                    <a:pt x="2750" y="1"/>
                  </a:moveTo>
                  <a:cubicBezTo>
                    <a:pt x="2576" y="1"/>
                    <a:pt x="2482" y="160"/>
                    <a:pt x="2380" y="349"/>
                  </a:cubicBezTo>
                  <a:cubicBezTo>
                    <a:pt x="2234" y="242"/>
                    <a:pt x="2054" y="205"/>
                    <a:pt x="1875" y="205"/>
                  </a:cubicBezTo>
                  <a:cubicBezTo>
                    <a:pt x="1715" y="205"/>
                    <a:pt x="1556" y="235"/>
                    <a:pt x="1423" y="270"/>
                  </a:cubicBezTo>
                  <a:cubicBezTo>
                    <a:pt x="1325" y="296"/>
                    <a:pt x="451" y="665"/>
                    <a:pt x="813" y="916"/>
                  </a:cubicBezTo>
                  <a:cubicBezTo>
                    <a:pt x="741" y="906"/>
                    <a:pt x="683" y="893"/>
                    <a:pt x="635" y="893"/>
                  </a:cubicBezTo>
                  <a:cubicBezTo>
                    <a:pt x="557" y="893"/>
                    <a:pt x="505" y="926"/>
                    <a:pt x="460" y="1057"/>
                  </a:cubicBezTo>
                  <a:cubicBezTo>
                    <a:pt x="421" y="1181"/>
                    <a:pt x="408" y="1569"/>
                    <a:pt x="558" y="1605"/>
                  </a:cubicBezTo>
                  <a:cubicBezTo>
                    <a:pt x="317" y="1635"/>
                    <a:pt x="271" y="1847"/>
                    <a:pt x="454" y="2059"/>
                  </a:cubicBezTo>
                  <a:cubicBezTo>
                    <a:pt x="431" y="2040"/>
                    <a:pt x="408" y="2031"/>
                    <a:pt x="385" y="2031"/>
                  </a:cubicBezTo>
                  <a:cubicBezTo>
                    <a:pt x="212" y="2031"/>
                    <a:pt x="38" y="2517"/>
                    <a:pt x="30" y="2620"/>
                  </a:cubicBezTo>
                  <a:cubicBezTo>
                    <a:pt x="0" y="2966"/>
                    <a:pt x="105" y="3423"/>
                    <a:pt x="438" y="3521"/>
                  </a:cubicBezTo>
                  <a:cubicBezTo>
                    <a:pt x="478" y="3533"/>
                    <a:pt x="524" y="3539"/>
                    <a:pt x="572" y="3539"/>
                  </a:cubicBezTo>
                  <a:cubicBezTo>
                    <a:pt x="707" y="3539"/>
                    <a:pt x="865" y="3496"/>
                    <a:pt x="999" y="3436"/>
                  </a:cubicBezTo>
                  <a:cubicBezTo>
                    <a:pt x="1115" y="3523"/>
                    <a:pt x="1231" y="3561"/>
                    <a:pt x="1340" y="3561"/>
                  </a:cubicBezTo>
                  <a:cubicBezTo>
                    <a:pt x="1546" y="3561"/>
                    <a:pt x="1728" y="3426"/>
                    <a:pt x="1848" y="3234"/>
                  </a:cubicBezTo>
                  <a:cubicBezTo>
                    <a:pt x="1945" y="3076"/>
                    <a:pt x="2230" y="2856"/>
                    <a:pt x="2467" y="2856"/>
                  </a:cubicBezTo>
                  <a:cubicBezTo>
                    <a:pt x="2597" y="2856"/>
                    <a:pt x="2713" y="2923"/>
                    <a:pt x="2775" y="3103"/>
                  </a:cubicBezTo>
                  <a:cubicBezTo>
                    <a:pt x="2794" y="3159"/>
                    <a:pt x="2726" y="3178"/>
                    <a:pt x="2732" y="3218"/>
                  </a:cubicBezTo>
                  <a:cubicBezTo>
                    <a:pt x="2758" y="3325"/>
                    <a:pt x="2869" y="3433"/>
                    <a:pt x="2951" y="3485"/>
                  </a:cubicBezTo>
                  <a:cubicBezTo>
                    <a:pt x="3043" y="3542"/>
                    <a:pt x="3122" y="3566"/>
                    <a:pt x="3190" y="3566"/>
                  </a:cubicBezTo>
                  <a:cubicBezTo>
                    <a:pt x="3394" y="3566"/>
                    <a:pt x="3503" y="3350"/>
                    <a:pt x="3604" y="3143"/>
                  </a:cubicBezTo>
                  <a:cubicBezTo>
                    <a:pt x="3713" y="3245"/>
                    <a:pt x="3789" y="3288"/>
                    <a:pt x="3850" y="3288"/>
                  </a:cubicBezTo>
                  <a:cubicBezTo>
                    <a:pt x="3947" y="3288"/>
                    <a:pt x="4004" y="3178"/>
                    <a:pt x="4090" y="3025"/>
                  </a:cubicBezTo>
                  <a:cubicBezTo>
                    <a:pt x="4190" y="3181"/>
                    <a:pt x="4328" y="3256"/>
                    <a:pt x="4454" y="3256"/>
                  </a:cubicBezTo>
                  <a:cubicBezTo>
                    <a:pt x="4613" y="3256"/>
                    <a:pt x="4751" y="3137"/>
                    <a:pt x="4766" y="2911"/>
                  </a:cubicBezTo>
                  <a:cubicBezTo>
                    <a:pt x="4790" y="3006"/>
                    <a:pt x="4894" y="3045"/>
                    <a:pt x="5028" y="3045"/>
                  </a:cubicBezTo>
                  <a:cubicBezTo>
                    <a:pt x="5337" y="3045"/>
                    <a:pt x="5806" y="2837"/>
                    <a:pt x="5833" y="2620"/>
                  </a:cubicBezTo>
                  <a:cubicBezTo>
                    <a:pt x="5863" y="2706"/>
                    <a:pt x="5930" y="2740"/>
                    <a:pt x="6001" y="2740"/>
                  </a:cubicBezTo>
                  <a:cubicBezTo>
                    <a:pt x="6045" y="2740"/>
                    <a:pt x="6091" y="2727"/>
                    <a:pt x="6130" y="2705"/>
                  </a:cubicBezTo>
                  <a:cubicBezTo>
                    <a:pt x="6411" y="2545"/>
                    <a:pt x="6391" y="1889"/>
                    <a:pt x="6261" y="1612"/>
                  </a:cubicBezTo>
                  <a:cubicBezTo>
                    <a:pt x="6087" y="1243"/>
                    <a:pt x="5668" y="961"/>
                    <a:pt x="5305" y="961"/>
                  </a:cubicBezTo>
                  <a:cubicBezTo>
                    <a:pt x="5218" y="961"/>
                    <a:pt x="5135" y="977"/>
                    <a:pt x="5060" y="1011"/>
                  </a:cubicBezTo>
                  <a:cubicBezTo>
                    <a:pt x="4896" y="1083"/>
                    <a:pt x="4717" y="1266"/>
                    <a:pt x="4762" y="1462"/>
                  </a:cubicBezTo>
                  <a:cubicBezTo>
                    <a:pt x="4732" y="1361"/>
                    <a:pt x="4638" y="1325"/>
                    <a:pt x="4530" y="1325"/>
                  </a:cubicBezTo>
                  <a:cubicBezTo>
                    <a:pt x="4383" y="1325"/>
                    <a:pt x="4212" y="1391"/>
                    <a:pt x="4142" y="1445"/>
                  </a:cubicBezTo>
                  <a:cubicBezTo>
                    <a:pt x="4171" y="1181"/>
                    <a:pt x="3861" y="632"/>
                    <a:pt x="3625" y="632"/>
                  </a:cubicBezTo>
                  <a:cubicBezTo>
                    <a:pt x="3567" y="632"/>
                    <a:pt x="3513" y="666"/>
                    <a:pt x="3470" y="747"/>
                  </a:cubicBezTo>
                  <a:cubicBezTo>
                    <a:pt x="3496" y="430"/>
                    <a:pt x="3134" y="127"/>
                    <a:pt x="2895" y="32"/>
                  </a:cubicBezTo>
                  <a:cubicBezTo>
                    <a:pt x="2841" y="11"/>
                    <a:pt x="2793" y="1"/>
                    <a:pt x="27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50"/>
            <p:cNvSpPr/>
            <p:nvPr/>
          </p:nvSpPr>
          <p:spPr>
            <a:xfrm>
              <a:off x="3099653" y="2097127"/>
              <a:ext cx="214915" cy="168862"/>
            </a:xfrm>
            <a:custGeom>
              <a:rect b="b" l="l" r="r" t="t"/>
              <a:pathLst>
                <a:path extrusionOk="0" h="3509" w="4466">
                  <a:moveTo>
                    <a:pt x="3229" y="0"/>
                  </a:moveTo>
                  <a:cubicBezTo>
                    <a:pt x="2457" y="0"/>
                    <a:pt x="1332" y="103"/>
                    <a:pt x="353" y="228"/>
                  </a:cubicBezTo>
                  <a:cubicBezTo>
                    <a:pt x="92" y="711"/>
                    <a:pt x="0" y="1244"/>
                    <a:pt x="131" y="1756"/>
                  </a:cubicBezTo>
                  <a:cubicBezTo>
                    <a:pt x="404" y="2830"/>
                    <a:pt x="1553" y="3509"/>
                    <a:pt x="2907" y="3509"/>
                  </a:cubicBezTo>
                  <a:cubicBezTo>
                    <a:pt x="3249" y="3509"/>
                    <a:pt x="3603" y="3466"/>
                    <a:pt x="3959" y="3375"/>
                  </a:cubicBezTo>
                  <a:cubicBezTo>
                    <a:pt x="4061" y="3349"/>
                    <a:pt x="4162" y="3319"/>
                    <a:pt x="4260" y="3287"/>
                  </a:cubicBezTo>
                  <a:cubicBezTo>
                    <a:pt x="4400" y="1998"/>
                    <a:pt x="4465" y="339"/>
                    <a:pt x="4106" y="111"/>
                  </a:cubicBezTo>
                  <a:cubicBezTo>
                    <a:pt x="3983" y="32"/>
                    <a:pt x="3662" y="0"/>
                    <a:pt x="3229" y="0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50"/>
            <p:cNvSpPr/>
            <p:nvPr/>
          </p:nvSpPr>
          <p:spPr>
            <a:xfrm>
              <a:off x="3015296" y="2118637"/>
              <a:ext cx="64436" cy="161066"/>
            </a:xfrm>
            <a:custGeom>
              <a:rect b="b" l="l" r="r" t="t"/>
              <a:pathLst>
                <a:path extrusionOk="0" h="3347" w="1339">
                  <a:moveTo>
                    <a:pt x="686" y="0"/>
                  </a:moveTo>
                  <a:cubicBezTo>
                    <a:pt x="330" y="69"/>
                    <a:pt x="95" y="131"/>
                    <a:pt x="72" y="176"/>
                  </a:cubicBezTo>
                  <a:cubicBezTo>
                    <a:pt x="0" y="320"/>
                    <a:pt x="304" y="2167"/>
                    <a:pt x="500" y="3320"/>
                  </a:cubicBezTo>
                  <a:cubicBezTo>
                    <a:pt x="552" y="3336"/>
                    <a:pt x="602" y="3346"/>
                    <a:pt x="652" y="3346"/>
                  </a:cubicBezTo>
                  <a:cubicBezTo>
                    <a:pt x="680" y="3346"/>
                    <a:pt x="708" y="3343"/>
                    <a:pt x="735" y="3336"/>
                  </a:cubicBezTo>
                  <a:cubicBezTo>
                    <a:pt x="1205" y="3215"/>
                    <a:pt x="1339" y="2151"/>
                    <a:pt x="1035" y="956"/>
                  </a:cubicBezTo>
                  <a:cubicBezTo>
                    <a:pt x="944" y="604"/>
                    <a:pt x="823" y="278"/>
                    <a:pt x="686" y="0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50"/>
            <p:cNvSpPr/>
            <p:nvPr/>
          </p:nvSpPr>
          <p:spPr>
            <a:xfrm>
              <a:off x="3173471" y="1851612"/>
              <a:ext cx="304615" cy="152019"/>
            </a:xfrm>
            <a:custGeom>
              <a:rect b="b" l="l" r="r" t="t"/>
              <a:pathLst>
                <a:path extrusionOk="0" h="3159" w="6330">
                  <a:moveTo>
                    <a:pt x="1117" y="0"/>
                  </a:moveTo>
                  <a:lnTo>
                    <a:pt x="1117" y="0"/>
                  </a:lnTo>
                  <a:cubicBezTo>
                    <a:pt x="859" y="137"/>
                    <a:pt x="578" y="346"/>
                    <a:pt x="813" y="509"/>
                  </a:cubicBezTo>
                  <a:cubicBezTo>
                    <a:pt x="741" y="499"/>
                    <a:pt x="683" y="486"/>
                    <a:pt x="635" y="486"/>
                  </a:cubicBezTo>
                  <a:cubicBezTo>
                    <a:pt x="557" y="486"/>
                    <a:pt x="505" y="519"/>
                    <a:pt x="460" y="650"/>
                  </a:cubicBezTo>
                  <a:cubicBezTo>
                    <a:pt x="421" y="774"/>
                    <a:pt x="408" y="1162"/>
                    <a:pt x="558" y="1198"/>
                  </a:cubicBezTo>
                  <a:cubicBezTo>
                    <a:pt x="317" y="1228"/>
                    <a:pt x="271" y="1440"/>
                    <a:pt x="454" y="1652"/>
                  </a:cubicBezTo>
                  <a:cubicBezTo>
                    <a:pt x="431" y="1633"/>
                    <a:pt x="408" y="1624"/>
                    <a:pt x="385" y="1624"/>
                  </a:cubicBezTo>
                  <a:cubicBezTo>
                    <a:pt x="212" y="1624"/>
                    <a:pt x="38" y="2110"/>
                    <a:pt x="30" y="2213"/>
                  </a:cubicBezTo>
                  <a:cubicBezTo>
                    <a:pt x="0" y="2559"/>
                    <a:pt x="105" y="3016"/>
                    <a:pt x="438" y="3114"/>
                  </a:cubicBezTo>
                  <a:cubicBezTo>
                    <a:pt x="478" y="3126"/>
                    <a:pt x="524" y="3132"/>
                    <a:pt x="572" y="3132"/>
                  </a:cubicBezTo>
                  <a:cubicBezTo>
                    <a:pt x="707" y="3132"/>
                    <a:pt x="865" y="3089"/>
                    <a:pt x="999" y="3029"/>
                  </a:cubicBezTo>
                  <a:cubicBezTo>
                    <a:pt x="1115" y="3116"/>
                    <a:pt x="1231" y="3154"/>
                    <a:pt x="1340" y="3154"/>
                  </a:cubicBezTo>
                  <a:cubicBezTo>
                    <a:pt x="1546" y="3154"/>
                    <a:pt x="1728" y="3019"/>
                    <a:pt x="1848" y="2827"/>
                  </a:cubicBezTo>
                  <a:cubicBezTo>
                    <a:pt x="1945" y="2669"/>
                    <a:pt x="2230" y="2449"/>
                    <a:pt x="2467" y="2449"/>
                  </a:cubicBezTo>
                  <a:cubicBezTo>
                    <a:pt x="2597" y="2449"/>
                    <a:pt x="2713" y="2516"/>
                    <a:pt x="2775" y="2696"/>
                  </a:cubicBezTo>
                  <a:cubicBezTo>
                    <a:pt x="2794" y="2752"/>
                    <a:pt x="2726" y="2771"/>
                    <a:pt x="2732" y="2811"/>
                  </a:cubicBezTo>
                  <a:cubicBezTo>
                    <a:pt x="2758" y="2918"/>
                    <a:pt x="2869" y="3026"/>
                    <a:pt x="2951" y="3078"/>
                  </a:cubicBezTo>
                  <a:cubicBezTo>
                    <a:pt x="3043" y="3135"/>
                    <a:pt x="3122" y="3159"/>
                    <a:pt x="3190" y="3159"/>
                  </a:cubicBezTo>
                  <a:cubicBezTo>
                    <a:pt x="3394" y="3159"/>
                    <a:pt x="3503" y="2943"/>
                    <a:pt x="3604" y="2736"/>
                  </a:cubicBezTo>
                  <a:cubicBezTo>
                    <a:pt x="3713" y="2838"/>
                    <a:pt x="3789" y="2881"/>
                    <a:pt x="3850" y="2881"/>
                  </a:cubicBezTo>
                  <a:cubicBezTo>
                    <a:pt x="3947" y="2881"/>
                    <a:pt x="4004" y="2771"/>
                    <a:pt x="4090" y="2618"/>
                  </a:cubicBezTo>
                  <a:cubicBezTo>
                    <a:pt x="4190" y="2774"/>
                    <a:pt x="4328" y="2849"/>
                    <a:pt x="4454" y="2849"/>
                  </a:cubicBezTo>
                  <a:cubicBezTo>
                    <a:pt x="4613" y="2849"/>
                    <a:pt x="4751" y="2730"/>
                    <a:pt x="4766" y="2504"/>
                  </a:cubicBezTo>
                  <a:cubicBezTo>
                    <a:pt x="4790" y="2599"/>
                    <a:pt x="4894" y="2638"/>
                    <a:pt x="5028" y="2638"/>
                  </a:cubicBezTo>
                  <a:cubicBezTo>
                    <a:pt x="5337" y="2638"/>
                    <a:pt x="5806" y="2430"/>
                    <a:pt x="5833" y="2213"/>
                  </a:cubicBezTo>
                  <a:cubicBezTo>
                    <a:pt x="5863" y="2299"/>
                    <a:pt x="5930" y="2333"/>
                    <a:pt x="6001" y="2333"/>
                  </a:cubicBezTo>
                  <a:cubicBezTo>
                    <a:pt x="6045" y="2333"/>
                    <a:pt x="6091" y="2320"/>
                    <a:pt x="6130" y="2298"/>
                  </a:cubicBezTo>
                  <a:cubicBezTo>
                    <a:pt x="6238" y="2236"/>
                    <a:pt x="6300" y="2106"/>
                    <a:pt x="6329" y="1949"/>
                  </a:cubicBezTo>
                  <a:lnTo>
                    <a:pt x="6329" y="1949"/>
                  </a:lnTo>
                  <a:cubicBezTo>
                    <a:pt x="6189" y="2024"/>
                    <a:pt x="6055" y="2076"/>
                    <a:pt x="6022" y="2086"/>
                  </a:cubicBezTo>
                  <a:cubicBezTo>
                    <a:pt x="5889" y="2123"/>
                    <a:pt x="5728" y="2154"/>
                    <a:pt x="5567" y="2154"/>
                  </a:cubicBezTo>
                  <a:cubicBezTo>
                    <a:pt x="5390" y="2154"/>
                    <a:pt x="5211" y="2117"/>
                    <a:pt x="5066" y="2011"/>
                  </a:cubicBezTo>
                  <a:cubicBezTo>
                    <a:pt x="4964" y="2199"/>
                    <a:pt x="4870" y="2359"/>
                    <a:pt x="4694" y="2359"/>
                  </a:cubicBezTo>
                  <a:cubicBezTo>
                    <a:pt x="4650" y="2359"/>
                    <a:pt x="4602" y="2349"/>
                    <a:pt x="4547" y="2328"/>
                  </a:cubicBezTo>
                  <a:cubicBezTo>
                    <a:pt x="4309" y="2233"/>
                    <a:pt x="3950" y="1926"/>
                    <a:pt x="3973" y="1609"/>
                  </a:cubicBezTo>
                  <a:lnTo>
                    <a:pt x="3973" y="1609"/>
                  </a:lnTo>
                  <a:cubicBezTo>
                    <a:pt x="3930" y="1691"/>
                    <a:pt x="3877" y="1725"/>
                    <a:pt x="3818" y="1725"/>
                  </a:cubicBezTo>
                  <a:cubicBezTo>
                    <a:pt x="3585" y="1725"/>
                    <a:pt x="3275" y="1175"/>
                    <a:pt x="3303" y="914"/>
                  </a:cubicBezTo>
                  <a:lnTo>
                    <a:pt x="3303" y="914"/>
                  </a:lnTo>
                  <a:cubicBezTo>
                    <a:pt x="3234" y="969"/>
                    <a:pt x="3064" y="1034"/>
                    <a:pt x="2917" y="1034"/>
                  </a:cubicBezTo>
                  <a:cubicBezTo>
                    <a:pt x="2808" y="1034"/>
                    <a:pt x="2712" y="998"/>
                    <a:pt x="2680" y="895"/>
                  </a:cubicBezTo>
                  <a:lnTo>
                    <a:pt x="2680" y="895"/>
                  </a:lnTo>
                  <a:cubicBezTo>
                    <a:pt x="2729" y="1090"/>
                    <a:pt x="2549" y="1273"/>
                    <a:pt x="2386" y="1348"/>
                  </a:cubicBezTo>
                  <a:cubicBezTo>
                    <a:pt x="2310" y="1382"/>
                    <a:pt x="2227" y="1398"/>
                    <a:pt x="2141" y="1398"/>
                  </a:cubicBezTo>
                  <a:cubicBezTo>
                    <a:pt x="1777" y="1398"/>
                    <a:pt x="1357" y="1117"/>
                    <a:pt x="1185" y="744"/>
                  </a:cubicBezTo>
                  <a:cubicBezTo>
                    <a:pt x="1103" y="575"/>
                    <a:pt x="1064" y="255"/>
                    <a:pt x="1117" y="0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50"/>
            <p:cNvSpPr/>
            <p:nvPr/>
          </p:nvSpPr>
          <p:spPr>
            <a:xfrm>
              <a:off x="3088488" y="1724716"/>
              <a:ext cx="208467" cy="144223"/>
            </a:xfrm>
            <a:custGeom>
              <a:rect b="b" l="l" r="r" t="t"/>
              <a:pathLst>
                <a:path extrusionOk="0" h="2997" w="4332">
                  <a:moveTo>
                    <a:pt x="1704" y="1"/>
                  </a:moveTo>
                  <a:cubicBezTo>
                    <a:pt x="1545" y="1"/>
                    <a:pt x="1459" y="86"/>
                    <a:pt x="1365" y="228"/>
                  </a:cubicBezTo>
                  <a:cubicBezTo>
                    <a:pt x="1260" y="382"/>
                    <a:pt x="1303" y="597"/>
                    <a:pt x="1228" y="728"/>
                  </a:cubicBezTo>
                  <a:cubicBezTo>
                    <a:pt x="1120" y="914"/>
                    <a:pt x="862" y="1093"/>
                    <a:pt x="970" y="1358"/>
                  </a:cubicBezTo>
                  <a:cubicBezTo>
                    <a:pt x="732" y="1456"/>
                    <a:pt x="826" y="1586"/>
                    <a:pt x="764" y="1746"/>
                  </a:cubicBezTo>
                  <a:cubicBezTo>
                    <a:pt x="715" y="1880"/>
                    <a:pt x="464" y="2027"/>
                    <a:pt x="559" y="2187"/>
                  </a:cubicBezTo>
                  <a:cubicBezTo>
                    <a:pt x="449" y="2033"/>
                    <a:pt x="318" y="1969"/>
                    <a:pt x="185" y="1969"/>
                  </a:cubicBezTo>
                  <a:cubicBezTo>
                    <a:pt x="123" y="1969"/>
                    <a:pt x="61" y="1983"/>
                    <a:pt x="0" y="2007"/>
                  </a:cubicBezTo>
                  <a:cubicBezTo>
                    <a:pt x="157" y="2220"/>
                    <a:pt x="379" y="2412"/>
                    <a:pt x="588" y="2523"/>
                  </a:cubicBezTo>
                  <a:cubicBezTo>
                    <a:pt x="688" y="2580"/>
                    <a:pt x="806" y="2638"/>
                    <a:pt x="924" y="2638"/>
                  </a:cubicBezTo>
                  <a:cubicBezTo>
                    <a:pt x="940" y="2638"/>
                    <a:pt x="957" y="2636"/>
                    <a:pt x="973" y="2634"/>
                  </a:cubicBezTo>
                  <a:cubicBezTo>
                    <a:pt x="1025" y="2628"/>
                    <a:pt x="1110" y="2562"/>
                    <a:pt x="1149" y="2562"/>
                  </a:cubicBezTo>
                  <a:cubicBezTo>
                    <a:pt x="1157" y="2563"/>
                    <a:pt x="1164" y="2563"/>
                    <a:pt x="1170" y="2563"/>
                  </a:cubicBezTo>
                  <a:cubicBezTo>
                    <a:pt x="1208" y="2563"/>
                    <a:pt x="1219" y="2556"/>
                    <a:pt x="1229" y="2556"/>
                  </a:cubicBezTo>
                  <a:cubicBezTo>
                    <a:pt x="1241" y="2556"/>
                    <a:pt x="1253" y="2567"/>
                    <a:pt x="1316" y="2618"/>
                  </a:cubicBezTo>
                  <a:cubicBezTo>
                    <a:pt x="1440" y="2716"/>
                    <a:pt x="1427" y="2863"/>
                    <a:pt x="1593" y="2947"/>
                  </a:cubicBezTo>
                  <a:cubicBezTo>
                    <a:pt x="1661" y="2981"/>
                    <a:pt x="1719" y="2996"/>
                    <a:pt x="1774" y="2996"/>
                  </a:cubicBezTo>
                  <a:cubicBezTo>
                    <a:pt x="1873" y="2996"/>
                    <a:pt x="1959" y="2947"/>
                    <a:pt x="2060" y="2869"/>
                  </a:cubicBezTo>
                  <a:cubicBezTo>
                    <a:pt x="2204" y="2758"/>
                    <a:pt x="2236" y="2543"/>
                    <a:pt x="2351" y="2441"/>
                  </a:cubicBezTo>
                  <a:cubicBezTo>
                    <a:pt x="2510" y="2298"/>
                    <a:pt x="2811" y="2213"/>
                    <a:pt x="2794" y="1929"/>
                  </a:cubicBezTo>
                  <a:cubicBezTo>
                    <a:pt x="3052" y="1913"/>
                    <a:pt x="3007" y="1759"/>
                    <a:pt x="3114" y="1625"/>
                  </a:cubicBezTo>
                  <a:cubicBezTo>
                    <a:pt x="3202" y="1514"/>
                    <a:pt x="3490" y="1459"/>
                    <a:pt x="3450" y="1276"/>
                  </a:cubicBezTo>
                  <a:lnTo>
                    <a:pt x="3450" y="1276"/>
                  </a:lnTo>
                  <a:cubicBezTo>
                    <a:pt x="3525" y="1526"/>
                    <a:pt x="3694" y="1626"/>
                    <a:pt x="3887" y="1626"/>
                  </a:cubicBezTo>
                  <a:cubicBezTo>
                    <a:pt x="4016" y="1626"/>
                    <a:pt x="4157" y="1581"/>
                    <a:pt x="4286" y="1508"/>
                  </a:cubicBezTo>
                  <a:cubicBezTo>
                    <a:pt x="4332" y="1341"/>
                    <a:pt x="4270" y="1244"/>
                    <a:pt x="4009" y="1204"/>
                  </a:cubicBezTo>
                  <a:cubicBezTo>
                    <a:pt x="3982" y="1201"/>
                    <a:pt x="3955" y="1199"/>
                    <a:pt x="3930" y="1199"/>
                  </a:cubicBezTo>
                  <a:cubicBezTo>
                    <a:pt x="3912" y="1199"/>
                    <a:pt x="3894" y="1200"/>
                    <a:pt x="3878" y="1201"/>
                  </a:cubicBezTo>
                  <a:cubicBezTo>
                    <a:pt x="4221" y="676"/>
                    <a:pt x="3424" y="176"/>
                    <a:pt x="2869" y="85"/>
                  </a:cubicBezTo>
                  <a:cubicBezTo>
                    <a:pt x="2804" y="73"/>
                    <a:pt x="2734" y="63"/>
                    <a:pt x="2665" y="63"/>
                  </a:cubicBezTo>
                  <a:cubicBezTo>
                    <a:pt x="2596" y="63"/>
                    <a:pt x="2528" y="73"/>
                    <a:pt x="2468" y="104"/>
                  </a:cubicBezTo>
                  <a:cubicBezTo>
                    <a:pt x="2422" y="127"/>
                    <a:pt x="2360" y="215"/>
                    <a:pt x="2324" y="228"/>
                  </a:cubicBezTo>
                  <a:cubicBezTo>
                    <a:pt x="2261" y="245"/>
                    <a:pt x="2260" y="261"/>
                    <a:pt x="2245" y="261"/>
                  </a:cubicBezTo>
                  <a:cubicBezTo>
                    <a:pt x="2233" y="261"/>
                    <a:pt x="2213" y="252"/>
                    <a:pt x="2151" y="228"/>
                  </a:cubicBezTo>
                  <a:cubicBezTo>
                    <a:pt x="2001" y="176"/>
                    <a:pt x="1965" y="36"/>
                    <a:pt x="1779" y="7"/>
                  </a:cubicBezTo>
                  <a:cubicBezTo>
                    <a:pt x="1753" y="3"/>
                    <a:pt x="1728" y="1"/>
                    <a:pt x="17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50"/>
            <p:cNvSpPr/>
            <p:nvPr/>
          </p:nvSpPr>
          <p:spPr>
            <a:xfrm>
              <a:off x="2853416" y="1861477"/>
              <a:ext cx="301921" cy="190565"/>
            </a:xfrm>
            <a:custGeom>
              <a:rect b="b" l="l" r="r" t="t"/>
              <a:pathLst>
                <a:path extrusionOk="0" h="3960" w="6274">
                  <a:moveTo>
                    <a:pt x="1461" y="1"/>
                  </a:moveTo>
                  <a:cubicBezTo>
                    <a:pt x="1488" y="432"/>
                    <a:pt x="1703" y="846"/>
                    <a:pt x="2140" y="980"/>
                  </a:cubicBezTo>
                  <a:cubicBezTo>
                    <a:pt x="2007" y="1114"/>
                    <a:pt x="2020" y="1277"/>
                    <a:pt x="2202" y="1359"/>
                  </a:cubicBezTo>
                  <a:cubicBezTo>
                    <a:pt x="2055" y="1395"/>
                    <a:pt x="1922" y="1460"/>
                    <a:pt x="1837" y="1571"/>
                  </a:cubicBezTo>
                  <a:cubicBezTo>
                    <a:pt x="1810" y="1450"/>
                    <a:pt x="1727" y="1398"/>
                    <a:pt x="1610" y="1398"/>
                  </a:cubicBezTo>
                  <a:cubicBezTo>
                    <a:pt x="1110" y="1398"/>
                    <a:pt x="0" y="2345"/>
                    <a:pt x="104" y="2877"/>
                  </a:cubicBezTo>
                  <a:cubicBezTo>
                    <a:pt x="200" y="3372"/>
                    <a:pt x="802" y="3667"/>
                    <a:pt x="1348" y="3667"/>
                  </a:cubicBezTo>
                  <a:cubicBezTo>
                    <a:pt x="1618" y="3667"/>
                    <a:pt x="1875" y="3595"/>
                    <a:pt x="2049" y="3438"/>
                  </a:cubicBezTo>
                  <a:cubicBezTo>
                    <a:pt x="2103" y="3819"/>
                    <a:pt x="2324" y="3959"/>
                    <a:pt x="2590" y="3959"/>
                  </a:cubicBezTo>
                  <a:cubicBezTo>
                    <a:pt x="2982" y="3959"/>
                    <a:pt x="3472" y="3656"/>
                    <a:pt x="3674" y="3376"/>
                  </a:cubicBezTo>
                  <a:cubicBezTo>
                    <a:pt x="3740" y="3604"/>
                    <a:pt x="3939" y="3843"/>
                    <a:pt x="4141" y="3901"/>
                  </a:cubicBezTo>
                  <a:cubicBezTo>
                    <a:pt x="4197" y="3918"/>
                    <a:pt x="4254" y="3925"/>
                    <a:pt x="4312" y="3925"/>
                  </a:cubicBezTo>
                  <a:cubicBezTo>
                    <a:pt x="4425" y="3925"/>
                    <a:pt x="4540" y="3896"/>
                    <a:pt x="4650" y="3846"/>
                  </a:cubicBezTo>
                  <a:cubicBezTo>
                    <a:pt x="4778" y="3924"/>
                    <a:pt x="4920" y="3958"/>
                    <a:pt x="5063" y="3958"/>
                  </a:cubicBezTo>
                  <a:cubicBezTo>
                    <a:pt x="5656" y="3958"/>
                    <a:pt x="6273" y="3373"/>
                    <a:pt x="5966" y="2890"/>
                  </a:cubicBezTo>
                  <a:cubicBezTo>
                    <a:pt x="6103" y="2863"/>
                    <a:pt x="6217" y="2671"/>
                    <a:pt x="6260" y="2472"/>
                  </a:cubicBezTo>
                  <a:lnTo>
                    <a:pt x="6260" y="2472"/>
                  </a:lnTo>
                  <a:cubicBezTo>
                    <a:pt x="6219" y="2484"/>
                    <a:pt x="6180" y="2490"/>
                    <a:pt x="6145" y="2490"/>
                  </a:cubicBezTo>
                  <a:cubicBezTo>
                    <a:pt x="6111" y="2490"/>
                    <a:pt x="6081" y="2484"/>
                    <a:pt x="6054" y="2472"/>
                  </a:cubicBezTo>
                  <a:cubicBezTo>
                    <a:pt x="6033" y="2829"/>
                    <a:pt x="5697" y="3008"/>
                    <a:pt x="5330" y="3008"/>
                  </a:cubicBezTo>
                  <a:cubicBezTo>
                    <a:pt x="4967" y="3008"/>
                    <a:pt x="4575" y="2832"/>
                    <a:pt x="4428" y="2482"/>
                  </a:cubicBezTo>
                  <a:cubicBezTo>
                    <a:pt x="4249" y="2446"/>
                    <a:pt x="4086" y="2364"/>
                    <a:pt x="3981" y="2230"/>
                  </a:cubicBezTo>
                  <a:cubicBezTo>
                    <a:pt x="3851" y="2061"/>
                    <a:pt x="3828" y="1754"/>
                    <a:pt x="3909" y="1528"/>
                  </a:cubicBezTo>
                  <a:lnTo>
                    <a:pt x="3909" y="1528"/>
                  </a:lnTo>
                  <a:cubicBezTo>
                    <a:pt x="3796" y="1566"/>
                    <a:pt x="3652" y="1586"/>
                    <a:pt x="3499" y="1586"/>
                  </a:cubicBezTo>
                  <a:cubicBezTo>
                    <a:pt x="2916" y="1586"/>
                    <a:pt x="2206" y="1298"/>
                    <a:pt x="2555" y="631"/>
                  </a:cubicBezTo>
                  <a:lnTo>
                    <a:pt x="2555" y="631"/>
                  </a:lnTo>
                  <a:cubicBezTo>
                    <a:pt x="2531" y="633"/>
                    <a:pt x="2507" y="634"/>
                    <a:pt x="2482" y="634"/>
                  </a:cubicBezTo>
                  <a:cubicBezTo>
                    <a:pt x="2109" y="634"/>
                    <a:pt x="1703" y="359"/>
                    <a:pt x="1461" y="1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50"/>
            <p:cNvSpPr/>
            <p:nvPr/>
          </p:nvSpPr>
          <p:spPr>
            <a:xfrm>
              <a:off x="3259078" y="2110312"/>
              <a:ext cx="39942" cy="104185"/>
            </a:xfrm>
            <a:custGeom>
              <a:rect b="b" l="l" r="r" t="t"/>
              <a:pathLst>
                <a:path extrusionOk="0" h="2165" w="830">
                  <a:moveTo>
                    <a:pt x="415" y="0"/>
                  </a:moveTo>
                  <a:cubicBezTo>
                    <a:pt x="186" y="0"/>
                    <a:pt x="0" y="486"/>
                    <a:pt x="0" y="1084"/>
                  </a:cubicBezTo>
                  <a:cubicBezTo>
                    <a:pt x="0" y="1681"/>
                    <a:pt x="186" y="2164"/>
                    <a:pt x="415" y="2164"/>
                  </a:cubicBezTo>
                  <a:cubicBezTo>
                    <a:pt x="643" y="2164"/>
                    <a:pt x="829" y="1681"/>
                    <a:pt x="829" y="1084"/>
                  </a:cubicBezTo>
                  <a:cubicBezTo>
                    <a:pt x="829" y="486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50"/>
            <p:cNvSpPr/>
            <p:nvPr/>
          </p:nvSpPr>
          <p:spPr>
            <a:xfrm>
              <a:off x="3205519" y="2107521"/>
              <a:ext cx="48892" cy="34696"/>
            </a:xfrm>
            <a:custGeom>
              <a:rect b="b" l="l" r="r" t="t"/>
              <a:pathLst>
                <a:path extrusionOk="0" h="721" w="1016">
                  <a:moveTo>
                    <a:pt x="553" y="1"/>
                  </a:moveTo>
                  <a:cubicBezTo>
                    <a:pt x="491" y="1"/>
                    <a:pt x="427" y="10"/>
                    <a:pt x="366" y="29"/>
                  </a:cubicBezTo>
                  <a:cubicBezTo>
                    <a:pt x="173" y="91"/>
                    <a:pt x="29" y="241"/>
                    <a:pt x="16" y="391"/>
                  </a:cubicBezTo>
                  <a:cubicBezTo>
                    <a:pt x="0" y="562"/>
                    <a:pt x="150" y="721"/>
                    <a:pt x="404" y="721"/>
                  </a:cubicBezTo>
                  <a:cubicBezTo>
                    <a:pt x="406" y="721"/>
                    <a:pt x="409" y="721"/>
                    <a:pt x="411" y="721"/>
                  </a:cubicBezTo>
                  <a:cubicBezTo>
                    <a:pt x="744" y="721"/>
                    <a:pt x="1015" y="473"/>
                    <a:pt x="937" y="225"/>
                  </a:cubicBezTo>
                  <a:cubicBezTo>
                    <a:pt x="889" y="75"/>
                    <a:pt x="728" y="1"/>
                    <a:pt x="553" y="1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1" name="Google Shape;4181;p50"/>
          <p:cNvGrpSpPr/>
          <p:nvPr/>
        </p:nvGrpSpPr>
        <p:grpSpPr>
          <a:xfrm>
            <a:off x="-521262" y="3858868"/>
            <a:ext cx="1819209" cy="1774646"/>
            <a:chOff x="5495058" y="2993922"/>
            <a:chExt cx="1598181" cy="1559032"/>
          </a:xfrm>
        </p:grpSpPr>
        <p:sp>
          <p:nvSpPr>
            <p:cNvPr id="4182" name="Google Shape;4182;p50"/>
            <p:cNvSpPr/>
            <p:nvPr/>
          </p:nvSpPr>
          <p:spPr>
            <a:xfrm>
              <a:off x="5524109" y="3884363"/>
              <a:ext cx="1342001" cy="55176"/>
            </a:xfrm>
            <a:custGeom>
              <a:rect b="b" l="l" r="r" t="t"/>
              <a:pathLst>
                <a:path extrusionOk="0" h="2885" w="70170">
                  <a:moveTo>
                    <a:pt x="0" y="1"/>
                  </a:moveTo>
                  <a:lnTo>
                    <a:pt x="0" y="2885"/>
                  </a:lnTo>
                  <a:lnTo>
                    <a:pt x="70169" y="2885"/>
                  </a:lnTo>
                  <a:lnTo>
                    <a:pt x="70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50"/>
            <p:cNvSpPr/>
            <p:nvPr/>
          </p:nvSpPr>
          <p:spPr>
            <a:xfrm>
              <a:off x="5666399" y="3832171"/>
              <a:ext cx="361673" cy="49266"/>
            </a:xfrm>
            <a:custGeom>
              <a:rect b="b" l="l" r="r" t="t"/>
              <a:pathLst>
                <a:path extrusionOk="0" h="2576" w="18911">
                  <a:moveTo>
                    <a:pt x="826" y="0"/>
                  </a:moveTo>
                  <a:cubicBezTo>
                    <a:pt x="375" y="0"/>
                    <a:pt x="1" y="363"/>
                    <a:pt x="1" y="815"/>
                  </a:cubicBezTo>
                  <a:lnTo>
                    <a:pt x="1" y="1750"/>
                  </a:lnTo>
                  <a:cubicBezTo>
                    <a:pt x="1" y="2202"/>
                    <a:pt x="375" y="2576"/>
                    <a:pt x="826" y="2576"/>
                  </a:cubicBezTo>
                  <a:lnTo>
                    <a:pt x="18085" y="2576"/>
                  </a:lnTo>
                  <a:cubicBezTo>
                    <a:pt x="18547" y="2576"/>
                    <a:pt x="18911" y="2202"/>
                    <a:pt x="18911" y="1750"/>
                  </a:cubicBezTo>
                  <a:lnTo>
                    <a:pt x="18911" y="815"/>
                  </a:lnTo>
                  <a:cubicBezTo>
                    <a:pt x="18911" y="363"/>
                    <a:pt x="18547" y="0"/>
                    <a:pt x="180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50"/>
            <p:cNvSpPr/>
            <p:nvPr/>
          </p:nvSpPr>
          <p:spPr>
            <a:xfrm>
              <a:off x="6064046" y="3683971"/>
              <a:ext cx="239789" cy="198938"/>
            </a:xfrm>
            <a:custGeom>
              <a:rect b="b" l="l" r="r" t="t"/>
              <a:pathLst>
                <a:path extrusionOk="0" h="10402" w="12538">
                  <a:moveTo>
                    <a:pt x="1707" y="0"/>
                  </a:moveTo>
                  <a:lnTo>
                    <a:pt x="1" y="10402"/>
                  </a:lnTo>
                  <a:lnTo>
                    <a:pt x="12538" y="10402"/>
                  </a:lnTo>
                  <a:lnTo>
                    <a:pt x="108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50"/>
            <p:cNvSpPr/>
            <p:nvPr/>
          </p:nvSpPr>
          <p:spPr>
            <a:xfrm>
              <a:off x="6064046" y="3781623"/>
              <a:ext cx="239789" cy="101286"/>
            </a:xfrm>
            <a:custGeom>
              <a:rect b="b" l="l" r="r" t="t"/>
              <a:pathLst>
                <a:path extrusionOk="0" h="5296" w="12538">
                  <a:moveTo>
                    <a:pt x="1124" y="1"/>
                  </a:moveTo>
                  <a:cubicBezTo>
                    <a:pt x="1039" y="1"/>
                    <a:pt x="955" y="1"/>
                    <a:pt x="870" y="2"/>
                  </a:cubicBezTo>
                  <a:lnTo>
                    <a:pt x="1" y="5296"/>
                  </a:lnTo>
                  <a:lnTo>
                    <a:pt x="12538" y="5296"/>
                  </a:lnTo>
                  <a:lnTo>
                    <a:pt x="11888" y="1366"/>
                  </a:lnTo>
                  <a:cubicBezTo>
                    <a:pt x="10182" y="926"/>
                    <a:pt x="8289" y="563"/>
                    <a:pt x="6286" y="321"/>
                  </a:cubicBezTo>
                  <a:cubicBezTo>
                    <a:pt x="4487" y="101"/>
                    <a:pt x="2747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50"/>
            <p:cNvSpPr/>
            <p:nvPr/>
          </p:nvSpPr>
          <p:spPr>
            <a:xfrm>
              <a:off x="5668082" y="2993922"/>
              <a:ext cx="1031717" cy="747539"/>
            </a:xfrm>
            <a:custGeom>
              <a:rect b="b" l="l" r="r" t="t"/>
              <a:pathLst>
                <a:path extrusionOk="0" h="39087" w="53946">
                  <a:moveTo>
                    <a:pt x="2345" y="1"/>
                  </a:moveTo>
                  <a:cubicBezTo>
                    <a:pt x="1498" y="1"/>
                    <a:pt x="815" y="683"/>
                    <a:pt x="793" y="1542"/>
                  </a:cubicBezTo>
                  <a:lnTo>
                    <a:pt x="23" y="37512"/>
                  </a:lnTo>
                  <a:cubicBezTo>
                    <a:pt x="1" y="38371"/>
                    <a:pt x="716" y="39086"/>
                    <a:pt x="1586" y="39086"/>
                  </a:cubicBezTo>
                  <a:lnTo>
                    <a:pt x="52361" y="39086"/>
                  </a:lnTo>
                  <a:cubicBezTo>
                    <a:pt x="53230" y="39086"/>
                    <a:pt x="53946" y="38371"/>
                    <a:pt x="53924" y="37512"/>
                  </a:cubicBezTo>
                  <a:lnTo>
                    <a:pt x="53153" y="1542"/>
                  </a:lnTo>
                  <a:cubicBezTo>
                    <a:pt x="53142" y="683"/>
                    <a:pt x="52460" y="1"/>
                    <a:pt x="51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50"/>
            <p:cNvSpPr/>
            <p:nvPr/>
          </p:nvSpPr>
          <p:spPr>
            <a:xfrm>
              <a:off x="7000177" y="3900370"/>
              <a:ext cx="39589" cy="652583"/>
            </a:xfrm>
            <a:custGeom>
              <a:rect b="b" l="l" r="r" t="t"/>
              <a:pathLst>
                <a:path extrusionOk="0" h="34122" w="2070">
                  <a:moveTo>
                    <a:pt x="1" y="0"/>
                  </a:moveTo>
                  <a:lnTo>
                    <a:pt x="1" y="34122"/>
                  </a:lnTo>
                  <a:lnTo>
                    <a:pt x="2070" y="34122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50"/>
            <p:cNvSpPr/>
            <p:nvPr/>
          </p:nvSpPr>
          <p:spPr>
            <a:xfrm>
              <a:off x="6676849" y="3900370"/>
              <a:ext cx="39589" cy="652583"/>
            </a:xfrm>
            <a:custGeom>
              <a:rect b="b" l="l" r="r" t="t"/>
              <a:pathLst>
                <a:path extrusionOk="0" h="34122" w="2070">
                  <a:moveTo>
                    <a:pt x="0" y="0"/>
                  </a:moveTo>
                  <a:lnTo>
                    <a:pt x="0" y="34122"/>
                  </a:lnTo>
                  <a:lnTo>
                    <a:pt x="2069" y="3412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50"/>
            <p:cNvSpPr/>
            <p:nvPr/>
          </p:nvSpPr>
          <p:spPr>
            <a:xfrm>
              <a:off x="6702094" y="3900370"/>
              <a:ext cx="311795" cy="652583"/>
            </a:xfrm>
            <a:custGeom>
              <a:rect b="b" l="l" r="r" t="t"/>
              <a:pathLst>
                <a:path extrusionOk="0" h="34122" w="16303">
                  <a:moveTo>
                    <a:pt x="1" y="0"/>
                  </a:moveTo>
                  <a:lnTo>
                    <a:pt x="1" y="34122"/>
                  </a:lnTo>
                  <a:lnTo>
                    <a:pt x="16302" y="34122"/>
                  </a:lnTo>
                  <a:lnTo>
                    <a:pt x="16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50"/>
            <p:cNvSpPr/>
            <p:nvPr/>
          </p:nvSpPr>
          <p:spPr>
            <a:xfrm>
              <a:off x="6702094" y="3900370"/>
              <a:ext cx="311795" cy="482294"/>
            </a:xfrm>
            <a:custGeom>
              <a:rect b="b" l="l" r="r" t="t"/>
              <a:pathLst>
                <a:path extrusionOk="0" h="25218" w="16303">
                  <a:moveTo>
                    <a:pt x="1" y="0"/>
                  </a:moveTo>
                  <a:lnTo>
                    <a:pt x="1" y="25184"/>
                  </a:lnTo>
                  <a:cubicBezTo>
                    <a:pt x="331" y="25206"/>
                    <a:pt x="672" y="25217"/>
                    <a:pt x="1024" y="25217"/>
                  </a:cubicBezTo>
                  <a:cubicBezTo>
                    <a:pt x="7386" y="25217"/>
                    <a:pt x="13000" y="22069"/>
                    <a:pt x="16302" y="17292"/>
                  </a:cubicBezTo>
                  <a:lnTo>
                    <a:pt x="16302" y="0"/>
                  </a:lnTo>
                  <a:close/>
                </a:path>
              </a:pathLst>
            </a:custGeom>
            <a:solidFill>
              <a:srgbClr val="F9EBDB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50"/>
            <p:cNvSpPr/>
            <p:nvPr/>
          </p:nvSpPr>
          <p:spPr>
            <a:xfrm>
              <a:off x="6688630" y="4363272"/>
              <a:ext cx="338723" cy="9696"/>
            </a:xfrm>
            <a:custGeom>
              <a:rect b="b" l="l" r="r" t="t"/>
              <a:pathLst>
                <a:path extrusionOk="0" h="507" w="17711">
                  <a:moveTo>
                    <a:pt x="0" y="1"/>
                  </a:moveTo>
                  <a:lnTo>
                    <a:pt x="0" y="507"/>
                  </a:lnTo>
                  <a:lnTo>
                    <a:pt x="17711" y="507"/>
                  </a:lnTo>
                  <a:lnTo>
                    <a:pt x="177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50"/>
            <p:cNvSpPr/>
            <p:nvPr/>
          </p:nvSpPr>
          <p:spPr>
            <a:xfrm>
              <a:off x="6688630" y="4138457"/>
              <a:ext cx="338723" cy="9696"/>
            </a:xfrm>
            <a:custGeom>
              <a:rect b="b" l="l" r="r" t="t"/>
              <a:pathLst>
                <a:path extrusionOk="0" h="507" w="17711">
                  <a:moveTo>
                    <a:pt x="0" y="0"/>
                  </a:moveTo>
                  <a:lnTo>
                    <a:pt x="0" y="507"/>
                  </a:lnTo>
                  <a:lnTo>
                    <a:pt x="17711" y="507"/>
                  </a:lnTo>
                  <a:lnTo>
                    <a:pt x="177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50"/>
            <p:cNvSpPr/>
            <p:nvPr/>
          </p:nvSpPr>
          <p:spPr>
            <a:xfrm>
              <a:off x="5621360" y="3900370"/>
              <a:ext cx="39589" cy="652583"/>
            </a:xfrm>
            <a:custGeom>
              <a:rect b="b" l="l" r="r" t="t"/>
              <a:pathLst>
                <a:path extrusionOk="0" h="34122" w="2070">
                  <a:moveTo>
                    <a:pt x="0" y="0"/>
                  </a:moveTo>
                  <a:lnTo>
                    <a:pt x="0" y="34122"/>
                  </a:lnTo>
                  <a:lnTo>
                    <a:pt x="2070" y="34122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50"/>
            <p:cNvSpPr/>
            <p:nvPr/>
          </p:nvSpPr>
          <p:spPr>
            <a:xfrm>
              <a:off x="5522637" y="3900370"/>
              <a:ext cx="39589" cy="652583"/>
            </a:xfrm>
            <a:custGeom>
              <a:rect b="b" l="l" r="r" t="t"/>
              <a:pathLst>
                <a:path extrusionOk="0" h="34122" w="2070">
                  <a:moveTo>
                    <a:pt x="0" y="0"/>
                  </a:moveTo>
                  <a:lnTo>
                    <a:pt x="0" y="34122"/>
                  </a:lnTo>
                  <a:lnTo>
                    <a:pt x="2069" y="3412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50"/>
            <p:cNvSpPr/>
            <p:nvPr/>
          </p:nvSpPr>
          <p:spPr>
            <a:xfrm>
              <a:off x="5522637" y="3875737"/>
              <a:ext cx="1518181" cy="677216"/>
            </a:xfrm>
            <a:custGeom>
              <a:rect b="b" l="l" r="r" t="t"/>
              <a:pathLst>
                <a:path extrusionOk="0" h="35410" w="79382">
                  <a:moveTo>
                    <a:pt x="60219" y="1"/>
                  </a:moveTo>
                  <a:lnTo>
                    <a:pt x="79382" y="1"/>
                  </a:lnTo>
                  <a:lnTo>
                    <a:pt x="79382" y="4745"/>
                  </a:lnTo>
                  <a:lnTo>
                    <a:pt x="60219" y="4745"/>
                  </a:lnTo>
                  <a:lnTo>
                    <a:pt x="60219" y="3336"/>
                  </a:lnTo>
                  <a:lnTo>
                    <a:pt x="7232" y="3336"/>
                  </a:lnTo>
                  <a:lnTo>
                    <a:pt x="7232" y="35410"/>
                  </a:lnTo>
                  <a:lnTo>
                    <a:pt x="5162" y="35410"/>
                  </a:lnTo>
                  <a:lnTo>
                    <a:pt x="5162" y="3336"/>
                  </a:lnTo>
                  <a:lnTo>
                    <a:pt x="2069" y="3336"/>
                  </a:lnTo>
                  <a:lnTo>
                    <a:pt x="2069" y="35410"/>
                  </a:lnTo>
                  <a:lnTo>
                    <a:pt x="0" y="35410"/>
                  </a:lnTo>
                  <a:lnTo>
                    <a:pt x="0" y="1288"/>
                  </a:lnTo>
                  <a:lnTo>
                    <a:pt x="77" y="1288"/>
                  </a:lnTo>
                  <a:lnTo>
                    <a:pt x="77" y="452"/>
                  </a:lnTo>
                  <a:lnTo>
                    <a:pt x="60219" y="452"/>
                  </a:ln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50"/>
            <p:cNvSpPr/>
            <p:nvPr/>
          </p:nvSpPr>
          <p:spPr>
            <a:xfrm>
              <a:off x="5495058" y="3865429"/>
              <a:ext cx="1598181" cy="48425"/>
            </a:xfrm>
            <a:custGeom>
              <a:rect b="b" l="l" r="r" t="t"/>
              <a:pathLst>
                <a:path extrusionOk="0" h="2532" w="83565">
                  <a:moveTo>
                    <a:pt x="1266" y="0"/>
                  </a:moveTo>
                  <a:cubicBezTo>
                    <a:pt x="562" y="0"/>
                    <a:pt x="0" y="573"/>
                    <a:pt x="0" y="1266"/>
                  </a:cubicBezTo>
                  <a:cubicBezTo>
                    <a:pt x="0" y="1971"/>
                    <a:pt x="562" y="2532"/>
                    <a:pt x="1266" y="2532"/>
                  </a:cubicBezTo>
                  <a:lnTo>
                    <a:pt x="82299" y="2532"/>
                  </a:lnTo>
                  <a:cubicBezTo>
                    <a:pt x="82992" y="2532"/>
                    <a:pt x="83565" y="1971"/>
                    <a:pt x="83565" y="1266"/>
                  </a:cubicBezTo>
                  <a:cubicBezTo>
                    <a:pt x="83565" y="573"/>
                    <a:pt x="82992" y="0"/>
                    <a:pt x="822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50"/>
            <p:cNvSpPr/>
            <p:nvPr/>
          </p:nvSpPr>
          <p:spPr>
            <a:xfrm>
              <a:off x="5720083" y="3044450"/>
              <a:ext cx="923929" cy="637016"/>
            </a:xfrm>
            <a:custGeom>
              <a:rect b="b" l="l" r="r" t="t"/>
              <a:pathLst>
                <a:path extrusionOk="0" h="33308" w="48310">
                  <a:moveTo>
                    <a:pt x="1" y="0"/>
                  </a:moveTo>
                  <a:lnTo>
                    <a:pt x="1" y="33307"/>
                  </a:lnTo>
                  <a:lnTo>
                    <a:pt x="48310" y="33307"/>
                  </a:lnTo>
                  <a:lnTo>
                    <a:pt x="48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50"/>
            <p:cNvSpPr/>
            <p:nvPr/>
          </p:nvSpPr>
          <p:spPr>
            <a:xfrm>
              <a:off x="5773977" y="3044450"/>
              <a:ext cx="457451" cy="637016"/>
            </a:xfrm>
            <a:custGeom>
              <a:rect b="b" l="l" r="r" t="t"/>
              <a:pathLst>
                <a:path extrusionOk="0" h="33308" w="23919">
                  <a:moveTo>
                    <a:pt x="11062" y="0"/>
                  </a:moveTo>
                  <a:lnTo>
                    <a:pt x="0" y="33307"/>
                  </a:lnTo>
                  <a:lnTo>
                    <a:pt x="12845" y="33307"/>
                  </a:lnTo>
                  <a:lnTo>
                    <a:pt x="23918" y="0"/>
                  </a:ln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50"/>
            <p:cNvSpPr/>
            <p:nvPr/>
          </p:nvSpPr>
          <p:spPr>
            <a:xfrm>
              <a:off x="6229936" y="3044450"/>
              <a:ext cx="318087" cy="637016"/>
            </a:xfrm>
            <a:custGeom>
              <a:rect b="b" l="l" r="r" t="t"/>
              <a:pathLst>
                <a:path extrusionOk="0" h="33308" w="16632">
                  <a:moveTo>
                    <a:pt x="11073" y="0"/>
                  </a:moveTo>
                  <a:lnTo>
                    <a:pt x="0" y="33307"/>
                  </a:lnTo>
                  <a:lnTo>
                    <a:pt x="5559" y="33307"/>
                  </a:lnTo>
                  <a:lnTo>
                    <a:pt x="16632" y="0"/>
                  </a:ln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50"/>
            <p:cNvSpPr/>
            <p:nvPr/>
          </p:nvSpPr>
          <p:spPr>
            <a:xfrm>
              <a:off x="5666399" y="3832171"/>
              <a:ext cx="344001" cy="16008"/>
            </a:xfrm>
            <a:custGeom>
              <a:rect b="b" l="l" r="r" t="t"/>
              <a:pathLst>
                <a:path extrusionOk="0" h="837" w="17987">
                  <a:moveTo>
                    <a:pt x="826" y="0"/>
                  </a:moveTo>
                  <a:cubicBezTo>
                    <a:pt x="375" y="0"/>
                    <a:pt x="1" y="363"/>
                    <a:pt x="1" y="815"/>
                  </a:cubicBezTo>
                  <a:lnTo>
                    <a:pt x="1" y="837"/>
                  </a:lnTo>
                  <a:lnTo>
                    <a:pt x="17161" y="837"/>
                  </a:lnTo>
                  <a:cubicBezTo>
                    <a:pt x="17623" y="837"/>
                    <a:pt x="17986" y="473"/>
                    <a:pt x="17986" y="11"/>
                  </a:cubicBezTo>
                  <a:lnTo>
                    <a:pt x="17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50"/>
            <p:cNvSpPr/>
            <p:nvPr/>
          </p:nvSpPr>
          <p:spPr>
            <a:xfrm>
              <a:off x="6803361" y="4144348"/>
              <a:ext cx="109261" cy="27177"/>
            </a:xfrm>
            <a:custGeom>
              <a:rect b="b" l="l" r="r" t="t"/>
              <a:pathLst>
                <a:path extrusionOk="0" h="1421" w="5713">
                  <a:moveTo>
                    <a:pt x="0" y="0"/>
                  </a:moveTo>
                  <a:lnTo>
                    <a:pt x="0" y="1420"/>
                  </a:lnTo>
                  <a:lnTo>
                    <a:pt x="5713" y="1420"/>
                  </a:lnTo>
                  <a:lnTo>
                    <a:pt x="5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50"/>
            <p:cNvSpPr/>
            <p:nvPr/>
          </p:nvSpPr>
          <p:spPr>
            <a:xfrm>
              <a:off x="6803361" y="4366007"/>
              <a:ext cx="109261" cy="27177"/>
            </a:xfrm>
            <a:custGeom>
              <a:rect b="b" l="l" r="r" t="t"/>
              <a:pathLst>
                <a:path extrusionOk="0" h="1421" w="5713">
                  <a:moveTo>
                    <a:pt x="0" y="1"/>
                  </a:moveTo>
                  <a:lnTo>
                    <a:pt x="0" y="1421"/>
                  </a:lnTo>
                  <a:lnTo>
                    <a:pt x="5713" y="1421"/>
                  </a:lnTo>
                  <a:lnTo>
                    <a:pt x="57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50"/>
            <p:cNvSpPr/>
            <p:nvPr/>
          </p:nvSpPr>
          <p:spPr>
            <a:xfrm>
              <a:off x="6803361" y="3961417"/>
              <a:ext cx="109261" cy="26966"/>
            </a:xfrm>
            <a:custGeom>
              <a:rect b="b" l="l" r="r" t="t"/>
              <a:pathLst>
                <a:path extrusionOk="0" h="1410" w="5713">
                  <a:moveTo>
                    <a:pt x="0" y="0"/>
                  </a:moveTo>
                  <a:lnTo>
                    <a:pt x="0" y="1409"/>
                  </a:lnTo>
                  <a:lnTo>
                    <a:pt x="5713" y="1409"/>
                  </a:lnTo>
                  <a:lnTo>
                    <a:pt x="5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4" name="Google Shape;4204;p50"/>
          <p:cNvGrpSpPr/>
          <p:nvPr/>
        </p:nvGrpSpPr>
        <p:grpSpPr>
          <a:xfrm>
            <a:off x="-521254" y="3858876"/>
            <a:ext cx="1819209" cy="1774646"/>
            <a:chOff x="5495058" y="2993922"/>
            <a:chExt cx="1598181" cy="1559032"/>
          </a:xfrm>
        </p:grpSpPr>
        <p:sp>
          <p:nvSpPr>
            <p:cNvPr id="4205" name="Google Shape;4205;p50"/>
            <p:cNvSpPr/>
            <p:nvPr/>
          </p:nvSpPr>
          <p:spPr>
            <a:xfrm>
              <a:off x="5524109" y="3884363"/>
              <a:ext cx="1342001" cy="55176"/>
            </a:xfrm>
            <a:custGeom>
              <a:rect b="b" l="l" r="r" t="t"/>
              <a:pathLst>
                <a:path extrusionOk="0" h="2885" w="70170">
                  <a:moveTo>
                    <a:pt x="0" y="1"/>
                  </a:moveTo>
                  <a:lnTo>
                    <a:pt x="0" y="2885"/>
                  </a:lnTo>
                  <a:lnTo>
                    <a:pt x="70169" y="2885"/>
                  </a:lnTo>
                  <a:lnTo>
                    <a:pt x="70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50"/>
            <p:cNvSpPr/>
            <p:nvPr/>
          </p:nvSpPr>
          <p:spPr>
            <a:xfrm>
              <a:off x="5666399" y="3832171"/>
              <a:ext cx="361673" cy="49266"/>
            </a:xfrm>
            <a:custGeom>
              <a:rect b="b" l="l" r="r" t="t"/>
              <a:pathLst>
                <a:path extrusionOk="0" h="2576" w="18911">
                  <a:moveTo>
                    <a:pt x="826" y="0"/>
                  </a:moveTo>
                  <a:cubicBezTo>
                    <a:pt x="375" y="0"/>
                    <a:pt x="1" y="363"/>
                    <a:pt x="1" y="815"/>
                  </a:cubicBezTo>
                  <a:lnTo>
                    <a:pt x="1" y="1750"/>
                  </a:lnTo>
                  <a:cubicBezTo>
                    <a:pt x="1" y="2202"/>
                    <a:pt x="375" y="2576"/>
                    <a:pt x="826" y="2576"/>
                  </a:cubicBezTo>
                  <a:lnTo>
                    <a:pt x="18085" y="2576"/>
                  </a:lnTo>
                  <a:cubicBezTo>
                    <a:pt x="18547" y="2576"/>
                    <a:pt x="18911" y="2202"/>
                    <a:pt x="18911" y="1750"/>
                  </a:cubicBezTo>
                  <a:lnTo>
                    <a:pt x="18911" y="815"/>
                  </a:lnTo>
                  <a:cubicBezTo>
                    <a:pt x="18911" y="363"/>
                    <a:pt x="18547" y="0"/>
                    <a:pt x="180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50"/>
            <p:cNvSpPr/>
            <p:nvPr/>
          </p:nvSpPr>
          <p:spPr>
            <a:xfrm>
              <a:off x="6064046" y="3683971"/>
              <a:ext cx="239789" cy="198938"/>
            </a:xfrm>
            <a:custGeom>
              <a:rect b="b" l="l" r="r" t="t"/>
              <a:pathLst>
                <a:path extrusionOk="0" h="10402" w="12538">
                  <a:moveTo>
                    <a:pt x="1707" y="0"/>
                  </a:moveTo>
                  <a:lnTo>
                    <a:pt x="1" y="10402"/>
                  </a:lnTo>
                  <a:lnTo>
                    <a:pt x="12538" y="10402"/>
                  </a:lnTo>
                  <a:lnTo>
                    <a:pt x="108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50"/>
            <p:cNvSpPr/>
            <p:nvPr/>
          </p:nvSpPr>
          <p:spPr>
            <a:xfrm>
              <a:off x="6064046" y="3781623"/>
              <a:ext cx="239789" cy="101286"/>
            </a:xfrm>
            <a:custGeom>
              <a:rect b="b" l="l" r="r" t="t"/>
              <a:pathLst>
                <a:path extrusionOk="0" h="5296" w="12538">
                  <a:moveTo>
                    <a:pt x="1124" y="1"/>
                  </a:moveTo>
                  <a:cubicBezTo>
                    <a:pt x="1039" y="1"/>
                    <a:pt x="955" y="1"/>
                    <a:pt x="870" y="2"/>
                  </a:cubicBezTo>
                  <a:lnTo>
                    <a:pt x="1" y="5296"/>
                  </a:lnTo>
                  <a:lnTo>
                    <a:pt x="12538" y="5296"/>
                  </a:lnTo>
                  <a:lnTo>
                    <a:pt x="11888" y="1366"/>
                  </a:lnTo>
                  <a:cubicBezTo>
                    <a:pt x="10182" y="926"/>
                    <a:pt x="8289" y="563"/>
                    <a:pt x="6286" y="321"/>
                  </a:cubicBezTo>
                  <a:cubicBezTo>
                    <a:pt x="4487" y="101"/>
                    <a:pt x="2747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50"/>
            <p:cNvSpPr/>
            <p:nvPr/>
          </p:nvSpPr>
          <p:spPr>
            <a:xfrm>
              <a:off x="5668082" y="2993922"/>
              <a:ext cx="1031717" cy="747539"/>
            </a:xfrm>
            <a:custGeom>
              <a:rect b="b" l="l" r="r" t="t"/>
              <a:pathLst>
                <a:path extrusionOk="0" h="39087" w="53946">
                  <a:moveTo>
                    <a:pt x="2345" y="1"/>
                  </a:moveTo>
                  <a:cubicBezTo>
                    <a:pt x="1498" y="1"/>
                    <a:pt x="815" y="683"/>
                    <a:pt x="793" y="1542"/>
                  </a:cubicBezTo>
                  <a:lnTo>
                    <a:pt x="23" y="37512"/>
                  </a:lnTo>
                  <a:cubicBezTo>
                    <a:pt x="1" y="38371"/>
                    <a:pt x="716" y="39086"/>
                    <a:pt x="1586" y="39086"/>
                  </a:cubicBezTo>
                  <a:lnTo>
                    <a:pt x="52361" y="39086"/>
                  </a:lnTo>
                  <a:cubicBezTo>
                    <a:pt x="53230" y="39086"/>
                    <a:pt x="53946" y="38371"/>
                    <a:pt x="53924" y="37512"/>
                  </a:cubicBezTo>
                  <a:lnTo>
                    <a:pt x="53153" y="1542"/>
                  </a:lnTo>
                  <a:cubicBezTo>
                    <a:pt x="53142" y="683"/>
                    <a:pt x="52460" y="1"/>
                    <a:pt x="51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50"/>
            <p:cNvSpPr/>
            <p:nvPr/>
          </p:nvSpPr>
          <p:spPr>
            <a:xfrm>
              <a:off x="7000177" y="3900370"/>
              <a:ext cx="39589" cy="652583"/>
            </a:xfrm>
            <a:custGeom>
              <a:rect b="b" l="l" r="r" t="t"/>
              <a:pathLst>
                <a:path extrusionOk="0" h="34122" w="2070">
                  <a:moveTo>
                    <a:pt x="1" y="0"/>
                  </a:moveTo>
                  <a:lnTo>
                    <a:pt x="1" y="34122"/>
                  </a:lnTo>
                  <a:lnTo>
                    <a:pt x="2070" y="34122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50"/>
            <p:cNvSpPr/>
            <p:nvPr/>
          </p:nvSpPr>
          <p:spPr>
            <a:xfrm>
              <a:off x="6676849" y="3900370"/>
              <a:ext cx="39589" cy="652583"/>
            </a:xfrm>
            <a:custGeom>
              <a:rect b="b" l="l" r="r" t="t"/>
              <a:pathLst>
                <a:path extrusionOk="0" h="34122" w="2070">
                  <a:moveTo>
                    <a:pt x="0" y="0"/>
                  </a:moveTo>
                  <a:lnTo>
                    <a:pt x="0" y="34122"/>
                  </a:lnTo>
                  <a:lnTo>
                    <a:pt x="2069" y="3412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50"/>
            <p:cNvSpPr/>
            <p:nvPr/>
          </p:nvSpPr>
          <p:spPr>
            <a:xfrm>
              <a:off x="6702094" y="3900370"/>
              <a:ext cx="311795" cy="652583"/>
            </a:xfrm>
            <a:custGeom>
              <a:rect b="b" l="l" r="r" t="t"/>
              <a:pathLst>
                <a:path extrusionOk="0" h="34122" w="16303">
                  <a:moveTo>
                    <a:pt x="1" y="0"/>
                  </a:moveTo>
                  <a:lnTo>
                    <a:pt x="1" y="34122"/>
                  </a:lnTo>
                  <a:lnTo>
                    <a:pt x="16302" y="34122"/>
                  </a:lnTo>
                  <a:lnTo>
                    <a:pt x="1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50"/>
            <p:cNvSpPr/>
            <p:nvPr/>
          </p:nvSpPr>
          <p:spPr>
            <a:xfrm>
              <a:off x="6702094" y="3900370"/>
              <a:ext cx="311795" cy="482294"/>
            </a:xfrm>
            <a:custGeom>
              <a:rect b="b" l="l" r="r" t="t"/>
              <a:pathLst>
                <a:path extrusionOk="0" h="25218" w="16303">
                  <a:moveTo>
                    <a:pt x="1" y="0"/>
                  </a:moveTo>
                  <a:lnTo>
                    <a:pt x="1" y="25184"/>
                  </a:lnTo>
                  <a:cubicBezTo>
                    <a:pt x="331" y="25206"/>
                    <a:pt x="672" y="25217"/>
                    <a:pt x="1024" y="25217"/>
                  </a:cubicBezTo>
                  <a:cubicBezTo>
                    <a:pt x="7386" y="25217"/>
                    <a:pt x="13000" y="22069"/>
                    <a:pt x="16302" y="17292"/>
                  </a:cubicBezTo>
                  <a:lnTo>
                    <a:pt x="16302" y="0"/>
                  </a:lnTo>
                  <a:close/>
                </a:path>
              </a:pathLst>
            </a:custGeom>
            <a:solidFill>
              <a:srgbClr val="F9EBDB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50"/>
            <p:cNvSpPr/>
            <p:nvPr/>
          </p:nvSpPr>
          <p:spPr>
            <a:xfrm>
              <a:off x="6688630" y="4363272"/>
              <a:ext cx="338723" cy="9696"/>
            </a:xfrm>
            <a:custGeom>
              <a:rect b="b" l="l" r="r" t="t"/>
              <a:pathLst>
                <a:path extrusionOk="0" h="507" w="17711">
                  <a:moveTo>
                    <a:pt x="0" y="1"/>
                  </a:moveTo>
                  <a:lnTo>
                    <a:pt x="0" y="507"/>
                  </a:lnTo>
                  <a:lnTo>
                    <a:pt x="17711" y="507"/>
                  </a:lnTo>
                  <a:lnTo>
                    <a:pt x="177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50"/>
            <p:cNvSpPr/>
            <p:nvPr/>
          </p:nvSpPr>
          <p:spPr>
            <a:xfrm>
              <a:off x="6688630" y="4138457"/>
              <a:ext cx="338723" cy="9696"/>
            </a:xfrm>
            <a:custGeom>
              <a:rect b="b" l="l" r="r" t="t"/>
              <a:pathLst>
                <a:path extrusionOk="0" h="507" w="17711">
                  <a:moveTo>
                    <a:pt x="0" y="0"/>
                  </a:moveTo>
                  <a:lnTo>
                    <a:pt x="0" y="507"/>
                  </a:lnTo>
                  <a:lnTo>
                    <a:pt x="17711" y="507"/>
                  </a:lnTo>
                  <a:lnTo>
                    <a:pt x="177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50"/>
            <p:cNvSpPr/>
            <p:nvPr/>
          </p:nvSpPr>
          <p:spPr>
            <a:xfrm>
              <a:off x="5621360" y="3900370"/>
              <a:ext cx="39589" cy="652583"/>
            </a:xfrm>
            <a:custGeom>
              <a:rect b="b" l="l" r="r" t="t"/>
              <a:pathLst>
                <a:path extrusionOk="0" h="34122" w="2070">
                  <a:moveTo>
                    <a:pt x="0" y="0"/>
                  </a:moveTo>
                  <a:lnTo>
                    <a:pt x="0" y="34122"/>
                  </a:lnTo>
                  <a:lnTo>
                    <a:pt x="2070" y="34122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50"/>
            <p:cNvSpPr/>
            <p:nvPr/>
          </p:nvSpPr>
          <p:spPr>
            <a:xfrm>
              <a:off x="5522637" y="3900370"/>
              <a:ext cx="39589" cy="652583"/>
            </a:xfrm>
            <a:custGeom>
              <a:rect b="b" l="l" r="r" t="t"/>
              <a:pathLst>
                <a:path extrusionOk="0" h="34122" w="2070">
                  <a:moveTo>
                    <a:pt x="0" y="0"/>
                  </a:moveTo>
                  <a:lnTo>
                    <a:pt x="0" y="34122"/>
                  </a:lnTo>
                  <a:lnTo>
                    <a:pt x="2069" y="3412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50"/>
            <p:cNvSpPr/>
            <p:nvPr/>
          </p:nvSpPr>
          <p:spPr>
            <a:xfrm>
              <a:off x="5522637" y="3875737"/>
              <a:ext cx="1518181" cy="677216"/>
            </a:xfrm>
            <a:custGeom>
              <a:rect b="b" l="l" r="r" t="t"/>
              <a:pathLst>
                <a:path extrusionOk="0" h="35410" w="79382">
                  <a:moveTo>
                    <a:pt x="60219" y="1"/>
                  </a:moveTo>
                  <a:lnTo>
                    <a:pt x="79382" y="1"/>
                  </a:lnTo>
                  <a:lnTo>
                    <a:pt x="79382" y="4745"/>
                  </a:lnTo>
                  <a:lnTo>
                    <a:pt x="60219" y="4745"/>
                  </a:lnTo>
                  <a:lnTo>
                    <a:pt x="60219" y="3336"/>
                  </a:lnTo>
                  <a:lnTo>
                    <a:pt x="7232" y="3336"/>
                  </a:lnTo>
                  <a:lnTo>
                    <a:pt x="7232" y="35410"/>
                  </a:lnTo>
                  <a:lnTo>
                    <a:pt x="5162" y="35410"/>
                  </a:lnTo>
                  <a:lnTo>
                    <a:pt x="5162" y="3336"/>
                  </a:lnTo>
                  <a:lnTo>
                    <a:pt x="2069" y="3336"/>
                  </a:lnTo>
                  <a:lnTo>
                    <a:pt x="2069" y="35410"/>
                  </a:lnTo>
                  <a:lnTo>
                    <a:pt x="0" y="35410"/>
                  </a:lnTo>
                  <a:lnTo>
                    <a:pt x="0" y="1288"/>
                  </a:lnTo>
                  <a:lnTo>
                    <a:pt x="77" y="1288"/>
                  </a:lnTo>
                  <a:lnTo>
                    <a:pt x="77" y="452"/>
                  </a:lnTo>
                  <a:lnTo>
                    <a:pt x="60219" y="452"/>
                  </a:ln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50"/>
            <p:cNvSpPr/>
            <p:nvPr/>
          </p:nvSpPr>
          <p:spPr>
            <a:xfrm>
              <a:off x="5495058" y="3865429"/>
              <a:ext cx="1598181" cy="48425"/>
            </a:xfrm>
            <a:custGeom>
              <a:rect b="b" l="l" r="r" t="t"/>
              <a:pathLst>
                <a:path extrusionOk="0" h="2532" w="83565">
                  <a:moveTo>
                    <a:pt x="1266" y="0"/>
                  </a:moveTo>
                  <a:cubicBezTo>
                    <a:pt x="562" y="0"/>
                    <a:pt x="0" y="573"/>
                    <a:pt x="0" y="1266"/>
                  </a:cubicBezTo>
                  <a:cubicBezTo>
                    <a:pt x="0" y="1971"/>
                    <a:pt x="562" y="2532"/>
                    <a:pt x="1266" y="2532"/>
                  </a:cubicBezTo>
                  <a:lnTo>
                    <a:pt x="82299" y="2532"/>
                  </a:lnTo>
                  <a:cubicBezTo>
                    <a:pt x="82992" y="2532"/>
                    <a:pt x="83565" y="1971"/>
                    <a:pt x="83565" y="1266"/>
                  </a:cubicBezTo>
                  <a:cubicBezTo>
                    <a:pt x="83565" y="573"/>
                    <a:pt x="82992" y="0"/>
                    <a:pt x="82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50"/>
            <p:cNvSpPr/>
            <p:nvPr/>
          </p:nvSpPr>
          <p:spPr>
            <a:xfrm>
              <a:off x="5720083" y="3044450"/>
              <a:ext cx="923929" cy="637016"/>
            </a:xfrm>
            <a:custGeom>
              <a:rect b="b" l="l" r="r" t="t"/>
              <a:pathLst>
                <a:path extrusionOk="0" h="33308" w="48310">
                  <a:moveTo>
                    <a:pt x="1" y="0"/>
                  </a:moveTo>
                  <a:lnTo>
                    <a:pt x="1" y="33307"/>
                  </a:lnTo>
                  <a:lnTo>
                    <a:pt x="48310" y="33307"/>
                  </a:lnTo>
                  <a:lnTo>
                    <a:pt x="48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50"/>
            <p:cNvSpPr/>
            <p:nvPr/>
          </p:nvSpPr>
          <p:spPr>
            <a:xfrm>
              <a:off x="5773977" y="3044450"/>
              <a:ext cx="457451" cy="637016"/>
            </a:xfrm>
            <a:custGeom>
              <a:rect b="b" l="l" r="r" t="t"/>
              <a:pathLst>
                <a:path extrusionOk="0" h="33308" w="23919">
                  <a:moveTo>
                    <a:pt x="11062" y="0"/>
                  </a:moveTo>
                  <a:lnTo>
                    <a:pt x="0" y="33307"/>
                  </a:lnTo>
                  <a:lnTo>
                    <a:pt x="12845" y="33307"/>
                  </a:lnTo>
                  <a:lnTo>
                    <a:pt x="23918" y="0"/>
                  </a:ln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50"/>
            <p:cNvSpPr/>
            <p:nvPr/>
          </p:nvSpPr>
          <p:spPr>
            <a:xfrm>
              <a:off x="6229936" y="3044450"/>
              <a:ext cx="318087" cy="637016"/>
            </a:xfrm>
            <a:custGeom>
              <a:rect b="b" l="l" r="r" t="t"/>
              <a:pathLst>
                <a:path extrusionOk="0" h="33308" w="16632">
                  <a:moveTo>
                    <a:pt x="11073" y="0"/>
                  </a:moveTo>
                  <a:lnTo>
                    <a:pt x="0" y="33307"/>
                  </a:lnTo>
                  <a:lnTo>
                    <a:pt x="5559" y="33307"/>
                  </a:lnTo>
                  <a:lnTo>
                    <a:pt x="16632" y="0"/>
                  </a:ln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50"/>
            <p:cNvSpPr/>
            <p:nvPr/>
          </p:nvSpPr>
          <p:spPr>
            <a:xfrm>
              <a:off x="5666399" y="3832171"/>
              <a:ext cx="344001" cy="16008"/>
            </a:xfrm>
            <a:custGeom>
              <a:rect b="b" l="l" r="r" t="t"/>
              <a:pathLst>
                <a:path extrusionOk="0" h="837" w="17987">
                  <a:moveTo>
                    <a:pt x="826" y="0"/>
                  </a:moveTo>
                  <a:cubicBezTo>
                    <a:pt x="375" y="0"/>
                    <a:pt x="1" y="363"/>
                    <a:pt x="1" y="815"/>
                  </a:cubicBezTo>
                  <a:lnTo>
                    <a:pt x="1" y="837"/>
                  </a:lnTo>
                  <a:lnTo>
                    <a:pt x="17161" y="837"/>
                  </a:lnTo>
                  <a:cubicBezTo>
                    <a:pt x="17623" y="837"/>
                    <a:pt x="17986" y="473"/>
                    <a:pt x="17986" y="11"/>
                  </a:cubicBezTo>
                  <a:lnTo>
                    <a:pt x="17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50"/>
            <p:cNvSpPr/>
            <p:nvPr/>
          </p:nvSpPr>
          <p:spPr>
            <a:xfrm>
              <a:off x="6803361" y="4144348"/>
              <a:ext cx="109261" cy="27177"/>
            </a:xfrm>
            <a:custGeom>
              <a:rect b="b" l="l" r="r" t="t"/>
              <a:pathLst>
                <a:path extrusionOk="0" h="1421" w="5713">
                  <a:moveTo>
                    <a:pt x="0" y="0"/>
                  </a:moveTo>
                  <a:lnTo>
                    <a:pt x="0" y="1420"/>
                  </a:lnTo>
                  <a:lnTo>
                    <a:pt x="5713" y="1420"/>
                  </a:lnTo>
                  <a:lnTo>
                    <a:pt x="5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50"/>
            <p:cNvSpPr/>
            <p:nvPr/>
          </p:nvSpPr>
          <p:spPr>
            <a:xfrm>
              <a:off x="6803361" y="4366007"/>
              <a:ext cx="109261" cy="27177"/>
            </a:xfrm>
            <a:custGeom>
              <a:rect b="b" l="l" r="r" t="t"/>
              <a:pathLst>
                <a:path extrusionOk="0" h="1421" w="5713">
                  <a:moveTo>
                    <a:pt x="0" y="1"/>
                  </a:moveTo>
                  <a:lnTo>
                    <a:pt x="0" y="1421"/>
                  </a:lnTo>
                  <a:lnTo>
                    <a:pt x="5713" y="1421"/>
                  </a:lnTo>
                  <a:lnTo>
                    <a:pt x="57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50"/>
            <p:cNvSpPr/>
            <p:nvPr/>
          </p:nvSpPr>
          <p:spPr>
            <a:xfrm>
              <a:off x="6803361" y="3961417"/>
              <a:ext cx="109261" cy="26966"/>
            </a:xfrm>
            <a:custGeom>
              <a:rect b="b" l="l" r="r" t="t"/>
              <a:pathLst>
                <a:path extrusionOk="0" h="1410" w="5713">
                  <a:moveTo>
                    <a:pt x="0" y="0"/>
                  </a:moveTo>
                  <a:lnTo>
                    <a:pt x="0" y="1409"/>
                  </a:lnTo>
                  <a:lnTo>
                    <a:pt x="5713" y="1409"/>
                  </a:lnTo>
                  <a:lnTo>
                    <a:pt x="5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_2">
    <p:spTree>
      <p:nvGrpSpPr>
        <p:cNvPr id="4227" name="Shape 4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8" name="Google Shape;4228;p51"/>
          <p:cNvSpPr/>
          <p:nvPr/>
        </p:nvSpPr>
        <p:spPr>
          <a:xfrm>
            <a:off x="75" y="-340350"/>
            <a:ext cx="9143893" cy="5483843"/>
          </a:xfrm>
          <a:custGeom>
            <a:rect b="b" l="l" r="r" t="t"/>
            <a:pathLst>
              <a:path extrusionOk="0" h="72576" w="121015">
                <a:moveTo>
                  <a:pt x="8470" y="62150"/>
                </a:moveTo>
                <a:lnTo>
                  <a:pt x="8470" y="0"/>
                </a:lnTo>
                <a:lnTo>
                  <a:pt x="8108" y="0"/>
                </a:lnTo>
                <a:lnTo>
                  <a:pt x="8108" y="62150"/>
                </a:lnTo>
                <a:lnTo>
                  <a:pt x="0" y="62150"/>
                </a:lnTo>
                <a:lnTo>
                  <a:pt x="0" y="62545"/>
                </a:lnTo>
                <a:lnTo>
                  <a:pt x="36714" y="62545"/>
                </a:lnTo>
                <a:lnTo>
                  <a:pt x="36714" y="72576"/>
                </a:lnTo>
                <a:lnTo>
                  <a:pt x="37804" y="72576"/>
                </a:lnTo>
                <a:lnTo>
                  <a:pt x="37804" y="62545"/>
                </a:lnTo>
                <a:lnTo>
                  <a:pt x="39279" y="62545"/>
                </a:lnTo>
                <a:lnTo>
                  <a:pt x="39279" y="72576"/>
                </a:lnTo>
                <a:lnTo>
                  <a:pt x="40370" y="72576"/>
                </a:lnTo>
                <a:lnTo>
                  <a:pt x="40370" y="62545"/>
                </a:lnTo>
                <a:lnTo>
                  <a:pt x="41848" y="62545"/>
                </a:lnTo>
                <a:lnTo>
                  <a:pt x="41848" y="72576"/>
                </a:lnTo>
                <a:lnTo>
                  <a:pt x="42935" y="72576"/>
                </a:lnTo>
                <a:lnTo>
                  <a:pt x="42935" y="62545"/>
                </a:lnTo>
                <a:lnTo>
                  <a:pt x="44414" y="62545"/>
                </a:lnTo>
                <a:lnTo>
                  <a:pt x="44414" y="72576"/>
                </a:lnTo>
                <a:lnTo>
                  <a:pt x="45504" y="72576"/>
                </a:lnTo>
                <a:lnTo>
                  <a:pt x="45504" y="62545"/>
                </a:lnTo>
                <a:lnTo>
                  <a:pt x="46979" y="62545"/>
                </a:lnTo>
                <a:lnTo>
                  <a:pt x="46979" y="72576"/>
                </a:lnTo>
                <a:lnTo>
                  <a:pt x="48069" y="72576"/>
                </a:lnTo>
                <a:lnTo>
                  <a:pt x="48069" y="62545"/>
                </a:lnTo>
                <a:lnTo>
                  <a:pt x="49545" y="62545"/>
                </a:lnTo>
                <a:lnTo>
                  <a:pt x="49545" y="72576"/>
                </a:lnTo>
                <a:lnTo>
                  <a:pt x="50635" y="72576"/>
                </a:lnTo>
                <a:lnTo>
                  <a:pt x="50635" y="62545"/>
                </a:lnTo>
                <a:lnTo>
                  <a:pt x="121014" y="62545"/>
                </a:lnTo>
                <a:lnTo>
                  <a:pt x="121014" y="62150"/>
                </a:lnTo>
                <a:lnTo>
                  <a:pt x="115628" y="62150"/>
                </a:lnTo>
                <a:lnTo>
                  <a:pt x="115628" y="0"/>
                </a:lnTo>
                <a:lnTo>
                  <a:pt x="115266" y="0"/>
                </a:lnTo>
                <a:lnTo>
                  <a:pt x="115266" y="62150"/>
                </a:lnTo>
                <a:lnTo>
                  <a:pt x="102318" y="62150"/>
                </a:lnTo>
                <a:lnTo>
                  <a:pt x="102318" y="0"/>
                </a:lnTo>
                <a:lnTo>
                  <a:pt x="101952" y="0"/>
                </a:lnTo>
                <a:lnTo>
                  <a:pt x="101952" y="62150"/>
                </a:lnTo>
                <a:lnTo>
                  <a:pt x="88400" y="62150"/>
                </a:lnTo>
                <a:lnTo>
                  <a:pt x="88400" y="0"/>
                </a:lnTo>
                <a:lnTo>
                  <a:pt x="88038" y="0"/>
                </a:lnTo>
                <a:lnTo>
                  <a:pt x="88038" y="62150"/>
                </a:lnTo>
                <a:lnTo>
                  <a:pt x="74544" y="62150"/>
                </a:lnTo>
                <a:lnTo>
                  <a:pt x="74544" y="0"/>
                </a:lnTo>
                <a:lnTo>
                  <a:pt x="74182" y="0"/>
                </a:lnTo>
                <a:lnTo>
                  <a:pt x="74182" y="62150"/>
                </a:lnTo>
                <a:lnTo>
                  <a:pt x="61233" y="62150"/>
                </a:lnTo>
                <a:lnTo>
                  <a:pt x="61233" y="0"/>
                </a:lnTo>
                <a:lnTo>
                  <a:pt x="60871" y="0"/>
                </a:lnTo>
                <a:lnTo>
                  <a:pt x="60871" y="62150"/>
                </a:lnTo>
                <a:lnTo>
                  <a:pt x="48043" y="62150"/>
                </a:lnTo>
                <a:lnTo>
                  <a:pt x="48043" y="0"/>
                </a:lnTo>
                <a:lnTo>
                  <a:pt x="47678" y="0"/>
                </a:lnTo>
                <a:lnTo>
                  <a:pt x="47678" y="62150"/>
                </a:lnTo>
                <a:lnTo>
                  <a:pt x="34974" y="62150"/>
                </a:lnTo>
                <a:lnTo>
                  <a:pt x="34974" y="0"/>
                </a:lnTo>
                <a:lnTo>
                  <a:pt x="34609" y="0"/>
                </a:lnTo>
                <a:lnTo>
                  <a:pt x="34609" y="62150"/>
                </a:lnTo>
                <a:lnTo>
                  <a:pt x="21660" y="62150"/>
                </a:lnTo>
                <a:lnTo>
                  <a:pt x="21660" y="0"/>
                </a:lnTo>
                <a:lnTo>
                  <a:pt x="21298" y="0"/>
                </a:lnTo>
                <a:lnTo>
                  <a:pt x="21298" y="62150"/>
                </a:lnTo>
                <a:close/>
                <a:moveTo>
                  <a:pt x="19026" y="59954"/>
                </a:moveTo>
                <a:lnTo>
                  <a:pt x="10990" y="59954"/>
                </a:lnTo>
                <a:lnTo>
                  <a:pt x="10990" y="12018"/>
                </a:lnTo>
                <a:lnTo>
                  <a:pt x="19026" y="12018"/>
                </a:lnTo>
                <a:close/>
                <a:moveTo>
                  <a:pt x="10624" y="60349"/>
                </a:moveTo>
                <a:lnTo>
                  <a:pt x="19388" y="60349"/>
                </a:lnTo>
                <a:lnTo>
                  <a:pt x="19388" y="11624"/>
                </a:lnTo>
                <a:lnTo>
                  <a:pt x="10624" y="11624"/>
                </a:lnTo>
                <a:close/>
                <a:moveTo>
                  <a:pt x="32337" y="59954"/>
                </a:moveTo>
                <a:lnTo>
                  <a:pt x="24301" y="59954"/>
                </a:lnTo>
                <a:lnTo>
                  <a:pt x="24301" y="12018"/>
                </a:lnTo>
                <a:lnTo>
                  <a:pt x="32337" y="12018"/>
                </a:lnTo>
                <a:close/>
                <a:moveTo>
                  <a:pt x="23938" y="60349"/>
                </a:moveTo>
                <a:lnTo>
                  <a:pt x="32699" y="60349"/>
                </a:lnTo>
                <a:lnTo>
                  <a:pt x="32699" y="11624"/>
                </a:lnTo>
                <a:lnTo>
                  <a:pt x="23938" y="11624"/>
                </a:lnTo>
                <a:close/>
                <a:moveTo>
                  <a:pt x="45406" y="59954"/>
                </a:moveTo>
                <a:lnTo>
                  <a:pt x="37370" y="59954"/>
                </a:lnTo>
                <a:lnTo>
                  <a:pt x="37370" y="12018"/>
                </a:lnTo>
                <a:lnTo>
                  <a:pt x="45406" y="12018"/>
                </a:lnTo>
                <a:close/>
                <a:moveTo>
                  <a:pt x="37008" y="60349"/>
                </a:moveTo>
                <a:lnTo>
                  <a:pt x="45772" y="60349"/>
                </a:lnTo>
                <a:lnTo>
                  <a:pt x="45772" y="11624"/>
                </a:lnTo>
                <a:lnTo>
                  <a:pt x="37008" y="11624"/>
                </a:lnTo>
                <a:close/>
                <a:moveTo>
                  <a:pt x="58596" y="59954"/>
                </a:moveTo>
                <a:lnTo>
                  <a:pt x="50560" y="59954"/>
                </a:lnTo>
                <a:lnTo>
                  <a:pt x="50560" y="12018"/>
                </a:lnTo>
                <a:lnTo>
                  <a:pt x="58596" y="12018"/>
                </a:lnTo>
                <a:close/>
                <a:moveTo>
                  <a:pt x="50198" y="60349"/>
                </a:moveTo>
                <a:lnTo>
                  <a:pt x="58962" y="60349"/>
                </a:lnTo>
                <a:lnTo>
                  <a:pt x="58962" y="11624"/>
                </a:lnTo>
                <a:lnTo>
                  <a:pt x="50198" y="11624"/>
                </a:lnTo>
                <a:close/>
                <a:moveTo>
                  <a:pt x="71910" y="59954"/>
                </a:moveTo>
                <a:lnTo>
                  <a:pt x="63871" y="59954"/>
                </a:lnTo>
                <a:lnTo>
                  <a:pt x="63871" y="12018"/>
                </a:lnTo>
                <a:lnTo>
                  <a:pt x="71910" y="12018"/>
                </a:lnTo>
                <a:close/>
                <a:moveTo>
                  <a:pt x="63508" y="60349"/>
                </a:moveTo>
                <a:lnTo>
                  <a:pt x="72272" y="60349"/>
                </a:lnTo>
                <a:lnTo>
                  <a:pt x="72272" y="11624"/>
                </a:lnTo>
                <a:lnTo>
                  <a:pt x="63508" y="11624"/>
                </a:lnTo>
                <a:close/>
                <a:moveTo>
                  <a:pt x="85766" y="59954"/>
                </a:moveTo>
                <a:lnTo>
                  <a:pt x="77726" y="59954"/>
                </a:lnTo>
                <a:lnTo>
                  <a:pt x="77726" y="12018"/>
                </a:lnTo>
                <a:lnTo>
                  <a:pt x="85766" y="12018"/>
                </a:lnTo>
                <a:close/>
                <a:moveTo>
                  <a:pt x="77364" y="60349"/>
                </a:moveTo>
                <a:lnTo>
                  <a:pt x="86128" y="60349"/>
                </a:lnTo>
                <a:lnTo>
                  <a:pt x="86128" y="11624"/>
                </a:lnTo>
                <a:lnTo>
                  <a:pt x="77364" y="11624"/>
                </a:lnTo>
                <a:close/>
                <a:moveTo>
                  <a:pt x="99680" y="59954"/>
                </a:moveTo>
                <a:lnTo>
                  <a:pt x="91644" y="59954"/>
                </a:lnTo>
                <a:lnTo>
                  <a:pt x="91644" y="12018"/>
                </a:lnTo>
                <a:lnTo>
                  <a:pt x="99680" y="12018"/>
                </a:lnTo>
                <a:close/>
                <a:moveTo>
                  <a:pt x="91279" y="60349"/>
                </a:moveTo>
                <a:lnTo>
                  <a:pt x="100046" y="60349"/>
                </a:lnTo>
                <a:lnTo>
                  <a:pt x="100046" y="11624"/>
                </a:lnTo>
                <a:lnTo>
                  <a:pt x="91279" y="11624"/>
                </a:lnTo>
                <a:close/>
                <a:moveTo>
                  <a:pt x="104864" y="59954"/>
                </a:moveTo>
                <a:lnTo>
                  <a:pt x="112903" y="59954"/>
                </a:lnTo>
                <a:lnTo>
                  <a:pt x="112903" y="12018"/>
                </a:lnTo>
                <a:lnTo>
                  <a:pt x="104864" y="12018"/>
                </a:lnTo>
                <a:close/>
                <a:moveTo>
                  <a:pt x="113265" y="60349"/>
                </a:moveTo>
                <a:lnTo>
                  <a:pt x="104501" y="60349"/>
                </a:lnTo>
                <a:lnTo>
                  <a:pt x="104501" y="11624"/>
                </a:lnTo>
                <a:lnTo>
                  <a:pt x="113265" y="11624"/>
                </a:lnTo>
                <a:close/>
                <a:moveTo>
                  <a:pt x="119924" y="72576"/>
                </a:moveTo>
                <a:lnTo>
                  <a:pt x="119924" y="62545"/>
                </a:lnTo>
                <a:lnTo>
                  <a:pt x="118834" y="62545"/>
                </a:lnTo>
                <a:lnTo>
                  <a:pt x="118834" y="72576"/>
                </a:lnTo>
                <a:close/>
                <a:moveTo>
                  <a:pt x="117358" y="72576"/>
                </a:moveTo>
                <a:lnTo>
                  <a:pt x="116268" y="72576"/>
                </a:lnTo>
                <a:lnTo>
                  <a:pt x="116268" y="62545"/>
                </a:lnTo>
                <a:lnTo>
                  <a:pt x="117358" y="62545"/>
                </a:lnTo>
                <a:close/>
                <a:moveTo>
                  <a:pt x="113703" y="72576"/>
                </a:moveTo>
                <a:lnTo>
                  <a:pt x="114793" y="72576"/>
                </a:lnTo>
                <a:lnTo>
                  <a:pt x="114793" y="62545"/>
                </a:lnTo>
                <a:lnTo>
                  <a:pt x="113703" y="62545"/>
                </a:lnTo>
                <a:close/>
                <a:moveTo>
                  <a:pt x="112224" y="72576"/>
                </a:moveTo>
                <a:lnTo>
                  <a:pt x="111137" y="72576"/>
                </a:lnTo>
                <a:lnTo>
                  <a:pt x="111137" y="62545"/>
                </a:lnTo>
                <a:lnTo>
                  <a:pt x="112224" y="62545"/>
                </a:lnTo>
                <a:close/>
                <a:moveTo>
                  <a:pt x="108568" y="72576"/>
                </a:moveTo>
                <a:lnTo>
                  <a:pt x="109659" y="72576"/>
                </a:lnTo>
                <a:lnTo>
                  <a:pt x="109659" y="62545"/>
                </a:lnTo>
                <a:lnTo>
                  <a:pt x="108568" y="62545"/>
                </a:lnTo>
                <a:close/>
                <a:moveTo>
                  <a:pt x="107093" y="72576"/>
                </a:moveTo>
                <a:lnTo>
                  <a:pt x="106003" y="72576"/>
                </a:lnTo>
                <a:lnTo>
                  <a:pt x="106003" y="62545"/>
                </a:lnTo>
                <a:lnTo>
                  <a:pt x="107093" y="62545"/>
                </a:lnTo>
                <a:close/>
                <a:moveTo>
                  <a:pt x="103437" y="72576"/>
                </a:moveTo>
                <a:lnTo>
                  <a:pt x="104527" y="72576"/>
                </a:lnTo>
                <a:lnTo>
                  <a:pt x="104527" y="62545"/>
                </a:lnTo>
                <a:lnTo>
                  <a:pt x="103437" y="62545"/>
                </a:lnTo>
                <a:close/>
                <a:moveTo>
                  <a:pt x="101959" y="72576"/>
                </a:moveTo>
                <a:lnTo>
                  <a:pt x="100872" y="72576"/>
                </a:lnTo>
                <a:lnTo>
                  <a:pt x="100872" y="62545"/>
                </a:lnTo>
                <a:lnTo>
                  <a:pt x="101959" y="62545"/>
                </a:lnTo>
                <a:close/>
                <a:moveTo>
                  <a:pt x="98306" y="72576"/>
                </a:moveTo>
                <a:lnTo>
                  <a:pt x="99393" y="72576"/>
                </a:lnTo>
                <a:lnTo>
                  <a:pt x="99393" y="62545"/>
                </a:lnTo>
                <a:lnTo>
                  <a:pt x="98306" y="62545"/>
                </a:lnTo>
                <a:close/>
                <a:moveTo>
                  <a:pt x="96828" y="72576"/>
                </a:moveTo>
                <a:lnTo>
                  <a:pt x="95737" y="72576"/>
                </a:lnTo>
                <a:lnTo>
                  <a:pt x="95737" y="62545"/>
                </a:lnTo>
                <a:lnTo>
                  <a:pt x="96828" y="62545"/>
                </a:lnTo>
                <a:close/>
                <a:moveTo>
                  <a:pt x="93172" y="72576"/>
                </a:moveTo>
                <a:lnTo>
                  <a:pt x="94262" y="72576"/>
                </a:lnTo>
                <a:lnTo>
                  <a:pt x="94262" y="62545"/>
                </a:lnTo>
                <a:lnTo>
                  <a:pt x="93172" y="62545"/>
                </a:lnTo>
                <a:close/>
                <a:moveTo>
                  <a:pt x="91697" y="72576"/>
                </a:moveTo>
                <a:lnTo>
                  <a:pt x="90606" y="72576"/>
                </a:lnTo>
                <a:lnTo>
                  <a:pt x="90606" y="62545"/>
                </a:lnTo>
                <a:lnTo>
                  <a:pt x="91697" y="62545"/>
                </a:lnTo>
                <a:close/>
                <a:moveTo>
                  <a:pt x="88041" y="72576"/>
                </a:moveTo>
                <a:lnTo>
                  <a:pt x="89128" y="72576"/>
                </a:lnTo>
                <a:lnTo>
                  <a:pt x="89128" y="62545"/>
                </a:lnTo>
                <a:lnTo>
                  <a:pt x="88041" y="62545"/>
                </a:lnTo>
                <a:close/>
                <a:moveTo>
                  <a:pt x="86562" y="72576"/>
                </a:moveTo>
                <a:lnTo>
                  <a:pt x="85472" y="72576"/>
                </a:lnTo>
                <a:lnTo>
                  <a:pt x="85472" y="62545"/>
                </a:lnTo>
                <a:lnTo>
                  <a:pt x="86562" y="62545"/>
                </a:lnTo>
                <a:close/>
                <a:moveTo>
                  <a:pt x="82907" y="72576"/>
                </a:moveTo>
                <a:lnTo>
                  <a:pt x="83997" y="72576"/>
                </a:lnTo>
                <a:lnTo>
                  <a:pt x="83997" y="62545"/>
                </a:lnTo>
                <a:lnTo>
                  <a:pt x="82907" y="62545"/>
                </a:lnTo>
                <a:close/>
                <a:moveTo>
                  <a:pt x="81431" y="72576"/>
                </a:moveTo>
                <a:lnTo>
                  <a:pt x="80341" y="72576"/>
                </a:lnTo>
                <a:lnTo>
                  <a:pt x="80341" y="62545"/>
                </a:lnTo>
                <a:lnTo>
                  <a:pt x="81431" y="62545"/>
                </a:lnTo>
                <a:close/>
                <a:moveTo>
                  <a:pt x="77775" y="72576"/>
                </a:moveTo>
                <a:lnTo>
                  <a:pt x="78862" y="72576"/>
                </a:lnTo>
                <a:lnTo>
                  <a:pt x="78862" y="62545"/>
                </a:lnTo>
                <a:lnTo>
                  <a:pt x="77775" y="62545"/>
                </a:lnTo>
                <a:close/>
                <a:moveTo>
                  <a:pt x="76297" y="72576"/>
                </a:moveTo>
                <a:lnTo>
                  <a:pt x="75210" y="72576"/>
                </a:lnTo>
                <a:lnTo>
                  <a:pt x="75210" y="62545"/>
                </a:lnTo>
                <a:lnTo>
                  <a:pt x="76297" y="62545"/>
                </a:lnTo>
                <a:close/>
                <a:moveTo>
                  <a:pt x="72641" y="72576"/>
                </a:moveTo>
                <a:lnTo>
                  <a:pt x="73731" y="72576"/>
                </a:lnTo>
                <a:lnTo>
                  <a:pt x="73731" y="62545"/>
                </a:lnTo>
                <a:lnTo>
                  <a:pt x="72641" y="62545"/>
                </a:lnTo>
                <a:close/>
                <a:moveTo>
                  <a:pt x="71166" y="72576"/>
                </a:moveTo>
                <a:lnTo>
                  <a:pt x="70076" y="72576"/>
                </a:lnTo>
                <a:lnTo>
                  <a:pt x="70076" y="62545"/>
                </a:lnTo>
                <a:lnTo>
                  <a:pt x="71166" y="62545"/>
                </a:lnTo>
                <a:close/>
                <a:moveTo>
                  <a:pt x="67510" y="72576"/>
                </a:moveTo>
                <a:lnTo>
                  <a:pt x="68600" y="72576"/>
                </a:lnTo>
                <a:lnTo>
                  <a:pt x="68600" y="62545"/>
                </a:lnTo>
                <a:lnTo>
                  <a:pt x="67510" y="62545"/>
                </a:lnTo>
                <a:close/>
                <a:moveTo>
                  <a:pt x="66031" y="72576"/>
                </a:moveTo>
                <a:lnTo>
                  <a:pt x="64945" y="72576"/>
                </a:lnTo>
                <a:lnTo>
                  <a:pt x="64945" y="62545"/>
                </a:lnTo>
                <a:lnTo>
                  <a:pt x="66031" y="62545"/>
                </a:lnTo>
                <a:close/>
                <a:moveTo>
                  <a:pt x="62376" y="72576"/>
                </a:moveTo>
                <a:lnTo>
                  <a:pt x="63466" y="72576"/>
                </a:lnTo>
                <a:lnTo>
                  <a:pt x="63466" y="62545"/>
                </a:lnTo>
                <a:lnTo>
                  <a:pt x="62376" y="62545"/>
                </a:lnTo>
                <a:close/>
                <a:moveTo>
                  <a:pt x="60900" y="72576"/>
                </a:moveTo>
                <a:lnTo>
                  <a:pt x="59810" y="72576"/>
                </a:lnTo>
                <a:lnTo>
                  <a:pt x="59810" y="62545"/>
                </a:lnTo>
                <a:lnTo>
                  <a:pt x="60900" y="62545"/>
                </a:lnTo>
                <a:close/>
                <a:moveTo>
                  <a:pt x="57245" y="72576"/>
                </a:moveTo>
                <a:lnTo>
                  <a:pt x="58335" y="72576"/>
                </a:lnTo>
                <a:lnTo>
                  <a:pt x="58335" y="62545"/>
                </a:lnTo>
                <a:lnTo>
                  <a:pt x="57245" y="62545"/>
                </a:lnTo>
                <a:close/>
                <a:moveTo>
                  <a:pt x="55766" y="72576"/>
                </a:moveTo>
                <a:lnTo>
                  <a:pt x="54679" y="72576"/>
                </a:lnTo>
                <a:lnTo>
                  <a:pt x="54679" y="62545"/>
                </a:lnTo>
                <a:lnTo>
                  <a:pt x="55766" y="62545"/>
                </a:lnTo>
                <a:close/>
                <a:moveTo>
                  <a:pt x="52114" y="72576"/>
                </a:moveTo>
                <a:lnTo>
                  <a:pt x="53201" y="72576"/>
                </a:lnTo>
                <a:lnTo>
                  <a:pt x="53201" y="62545"/>
                </a:lnTo>
                <a:lnTo>
                  <a:pt x="52114" y="62545"/>
                </a:lnTo>
                <a:close/>
                <a:moveTo>
                  <a:pt x="35239" y="72576"/>
                </a:moveTo>
                <a:lnTo>
                  <a:pt x="34148" y="72576"/>
                </a:lnTo>
                <a:lnTo>
                  <a:pt x="34148" y="62545"/>
                </a:lnTo>
                <a:lnTo>
                  <a:pt x="35239" y="62545"/>
                </a:lnTo>
                <a:close/>
                <a:moveTo>
                  <a:pt x="31583" y="72576"/>
                </a:moveTo>
                <a:lnTo>
                  <a:pt x="32670" y="72576"/>
                </a:lnTo>
                <a:lnTo>
                  <a:pt x="32670" y="62545"/>
                </a:lnTo>
                <a:lnTo>
                  <a:pt x="31583" y="62545"/>
                </a:lnTo>
                <a:close/>
                <a:moveTo>
                  <a:pt x="30104" y="72576"/>
                </a:moveTo>
                <a:lnTo>
                  <a:pt x="29014" y="72576"/>
                </a:lnTo>
                <a:lnTo>
                  <a:pt x="29014" y="62545"/>
                </a:lnTo>
                <a:lnTo>
                  <a:pt x="30104" y="62545"/>
                </a:lnTo>
                <a:close/>
                <a:moveTo>
                  <a:pt x="26448" y="72576"/>
                </a:moveTo>
                <a:lnTo>
                  <a:pt x="27539" y="72576"/>
                </a:lnTo>
                <a:lnTo>
                  <a:pt x="27539" y="62545"/>
                </a:lnTo>
                <a:lnTo>
                  <a:pt x="26448" y="62545"/>
                </a:lnTo>
                <a:close/>
                <a:moveTo>
                  <a:pt x="24973" y="72576"/>
                </a:moveTo>
                <a:lnTo>
                  <a:pt x="23883" y="72576"/>
                </a:lnTo>
                <a:lnTo>
                  <a:pt x="23883" y="62545"/>
                </a:lnTo>
                <a:lnTo>
                  <a:pt x="24973" y="62545"/>
                </a:lnTo>
                <a:close/>
                <a:moveTo>
                  <a:pt x="21317" y="72576"/>
                </a:moveTo>
                <a:lnTo>
                  <a:pt x="22404" y="72576"/>
                </a:lnTo>
                <a:lnTo>
                  <a:pt x="22404" y="62545"/>
                </a:lnTo>
                <a:lnTo>
                  <a:pt x="21317" y="62545"/>
                </a:lnTo>
                <a:close/>
                <a:moveTo>
                  <a:pt x="19839" y="72576"/>
                </a:moveTo>
                <a:lnTo>
                  <a:pt x="18752" y="72576"/>
                </a:lnTo>
                <a:lnTo>
                  <a:pt x="18752" y="62545"/>
                </a:lnTo>
                <a:lnTo>
                  <a:pt x="19839" y="62545"/>
                </a:lnTo>
                <a:close/>
                <a:moveTo>
                  <a:pt x="16183" y="72576"/>
                </a:moveTo>
                <a:lnTo>
                  <a:pt x="17273" y="72576"/>
                </a:lnTo>
                <a:lnTo>
                  <a:pt x="17273" y="62545"/>
                </a:lnTo>
                <a:lnTo>
                  <a:pt x="16183" y="62545"/>
                </a:lnTo>
                <a:close/>
                <a:moveTo>
                  <a:pt x="14708" y="72576"/>
                </a:moveTo>
                <a:lnTo>
                  <a:pt x="13689" y="72576"/>
                </a:lnTo>
                <a:lnTo>
                  <a:pt x="13618" y="72576"/>
                </a:lnTo>
                <a:lnTo>
                  <a:pt x="13618" y="70594"/>
                </a:lnTo>
                <a:lnTo>
                  <a:pt x="13618" y="62545"/>
                </a:lnTo>
                <a:lnTo>
                  <a:pt x="14708" y="62545"/>
                </a:lnTo>
                <a:close/>
                <a:moveTo>
                  <a:pt x="11052" y="72576"/>
                </a:moveTo>
                <a:lnTo>
                  <a:pt x="12142" y="72576"/>
                </a:lnTo>
                <a:lnTo>
                  <a:pt x="12142" y="62545"/>
                </a:lnTo>
                <a:lnTo>
                  <a:pt x="11052" y="62545"/>
                </a:lnTo>
                <a:close/>
                <a:moveTo>
                  <a:pt x="9573" y="72576"/>
                </a:moveTo>
                <a:lnTo>
                  <a:pt x="8486" y="72576"/>
                </a:lnTo>
                <a:lnTo>
                  <a:pt x="8486" y="62545"/>
                </a:lnTo>
                <a:lnTo>
                  <a:pt x="9573" y="62545"/>
                </a:lnTo>
                <a:close/>
                <a:moveTo>
                  <a:pt x="5918" y="72576"/>
                </a:moveTo>
                <a:lnTo>
                  <a:pt x="7008" y="72576"/>
                </a:lnTo>
                <a:lnTo>
                  <a:pt x="7008" y="62545"/>
                </a:lnTo>
                <a:lnTo>
                  <a:pt x="5918" y="62545"/>
                </a:lnTo>
                <a:close/>
                <a:moveTo>
                  <a:pt x="4442" y="72576"/>
                </a:moveTo>
                <a:lnTo>
                  <a:pt x="3352" y="72576"/>
                </a:lnTo>
                <a:lnTo>
                  <a:pt x="3352" y="62545"/>
                </a:lnTo>
                <a:lnTo>
                  <a:pt x="4442" y="62545"/>
                </a:lnTo>
                <a:close/>
                <a:moveTo>
                  <a:pt x="787" y="72576"/>
                </a:moveTo>
                <a:lnTo>
                  <a:pt x="1877" y="72576"/>
                </a:lnTo>
                <a:lnTo>
                  <a:pt x="1877" y="62545"/>
                </a:lnTo>
                <a:lnTo>
                  <a:pt x="787" y="62545"/>
                </a:lnTo>
                <a:close/>
                <a:moveTo>
                  <a:pt x="118174" y="59954"/>
                </a:moveTo>
                <a:lnTo>
                  <a:pt x="121014" y="59954"/>
                </a:lnTo>
                <a:lnTo>
                  <a:pt x="121014" y="60349"/>
                </a:lnTo>
                <a:lnTo>
                  <a:pt x="117812" y="60349"/>
                </a:lnTo>
                <a:lnTo>
                  <a:pt x="117812" y="11624"/>
                </a:lnTo>
                <a:lnTo>
                  <a:pt x="121014" y="11624"/>
                </a:lnTo>
                <a:lnTo>
                  <a:pt x="121014" y="12018"/>
                </a:lnTo>
                <a:lnTo>
                  <a:pt x="118174" y="12018"/>
                </a:lnTo>
                <a:close/>
                <a:moveTo>
                  <a:pt x="0" y="11624"/>
                </a:moveTo>
                <a:lnTo>
                  <a:pt x="0" y="12018"/>
                </a:lnTo>
                <a:lnTo>
                  <a:pt x="5836" y="12018"/>
                </a:lnTo>
                <a:lnTo>
                  <a:pt x="5836" y="59954"/>
                </a:lnTo>
                <a:lnTo>
                  <a:pt x="0" y="59954"/>
                </a:lnTo>
                <a:lnTo>
                  <a:pt x="0" y="60349"/>
                </a:lnTo>
                <a:lnTo>
                  <a:pt x="6198" y="60349"/>
                </a:lnTo>
                <a:lnTo>
                  <a:pt x="6198" y="11624"/>
                </a:lnTo>
                <a:close/>
              </a:path>
            </a:pathLst>
          </a:custGeom>
          <a:solidFill>
            <a:srgbClr val="200C0C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9" name="Google Shape;4229;p51"/>
          <p:cNvGrpSpPr/>
          <p:nvPr/>
        </p:nvGrpSpPr>
        <p:grpSpPr>
          <a:xfrm flipH="1">
            <a:off x="232931" y="1129902"/>
            <a:ext cx="8677264" cy="3825496"/>
            <a:chOff x="4601725" y="2029200"/>
            <a:chExt cx="2775925" cy="1584450"/>
          </a:xfrm>
        </p:grpSpPr>
        <p:sp>
          <p:nvSpPr>
            <p:cNvPr id="4230" name="Google Shape;4230;p51"/>
            <p:cNvSpPr/>
            <p:nvPr/>
          </p:nvSpPr>
          <p:spPr>
            <a:xfrm>
              <a:off x="4601725" y="2029200"/>
              <a:ext cx="2775925" cy="1584450"/>
            </a:xfrm>
            <a:custGeom>
              <a:rect b="b" l="l" r="r" t="t"/>
              <a:pathLst>
                <a:path extrusionOk="0" h="63378" w="111037">
                  <a:moveTo>
                    <a:pt x="0" y="0"/>
                  </a:moveTo>
                  <a:lnTo>
                    <a:pt x="0" y="63012"/>
                  </a:lnTo>
                  <a:lnTo>
                    <a:pt x="111036" y="63377"/>
                  </a:lnTo>
                  <a:lnTo>
                    <a:pt x="109300" y="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51"/>
            <p:cNvSpPr/>
            <p:nvPr/>
          </p:nvSpPr>
          <p:spPr>
            <a:xfrm>
              <a:off x="4648800" y="2072025"/>
              <a:ext cx="2652800" cy="1501800"/>
            </a:xfrm>
            <a:custGeom>
              <a:rect b="b" l="l" r="r" t="t"/>
              <a:pathLst>
                <a:path extrusionOk="0" h="60072" w="106112">
                  <a:moveTo>
                    <a:pt x="1" y="1"/>
                  </a:moveTo>
                  <a:lnTo>
                    <a:pt x="1" y="60072"/>
                  </a:lnTo>
                  <a:lnTo>
                    <a:pt x="106111" y="60072"/>
                  </a:lnTo>
                  <a:lnTo>
                    <a:pt x="106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51"/>
            <p:cNvSpPr/>
            <p:nvPr/>
          </p:nvSpPr>
          <p:spPr>
            <a:xfrm>
              <a:off x="4648800" y="2065925"/>
              <a:ext cx="2658825" cy="1507900"/>
            </a:xfrm>
            <a:custGeom>
              <a:rect b="b" l="l" r="r" t="t"/>
              <a:pathLst>
                <a:path extrusionOk="0" h="60316" w="106353">
                  <a:moveTo>
                    <a:pt x="106353" y="0"/>
                  </a:moveTo>
                  <a:lnTo>
                    <a:pt x="1" y="245"/>
                  </a:lnTo>
                  <a:lnTo>
                    <a:pt x="1" y="60316"/>
                  </a:lnTo>
                  <a:lnTo>
                    <a:pt x="26710" y="60316"/>
                  </a:lnTo>
                  <a:lnTo>
                    <a:pt x="582" y="60071"/>
                  </a:lnTo>
                  <a:lnTo>
                    <a:pt x="1306" y="983"/>
                  </a:lnTo>
                  <a:lnTo>
                    <a:pt x="105481" y="777"/>
                  </a:lnTo>
                  <a:lnTo>
                    <a:pt x="105096" y="60316"/>
                  </a:lnTo>
                  <a:lnTo>
                    <a:pt x="106111" y="60316"/>
                  </a:lnTo>
                  <a:lnTo>
                    <a:pt x="1063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3" name="Google Shape;4233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34" name="Google Shape;4234;p51"/>
          <p:cNvSpPr txBox="1"/>
          <p:nvPr>
            <p:ph idx="1" type="subTitle"/>
          </p:nvPr>
        </p:nvSpPr>
        <p:spPr>
          <a:xfrm>
            <a:off x="719900" y="1810624"/>
            <a:ext cx="77040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35" name="Google Shape;4235;p51"/>
          <p:cNvSpPr txBox="1"/>
          <p:nvPr>
            <p:ph idx="2" type="subTitle"/>
          </p:nvPr>
        </p:nvSpPr>
        <p:spPr>
          <a:xfrm>
            <a:off x="719900" y="2932324"/>
            <a:ext cx="7704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36" name="Google Shape;4236;p51"/>
          <p:cNvSpPr txBox="1"/>
          <p:nvPr>
            <p:ph idx="3" type="subTitle"/>
          </p:nvPr>
        </p:nvSpPr>
        <p:spPr>
          <a:xfrm>
            <a:off x="719900" y="4051325"/>
            <a:ext cx="7704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37" name="Google Shape;4237;p51"/>
          <p:cNvSpPr txBox="1"/>
          <p:nvPr>
            <p:ph idx="4" type="subTitle"/>
          </p:nvPr>
        </p:nvSpPr>
        <p:spPr>
          <a:xfrm>
            <a:off x="719900" y="1440950"/>
            <a:ext cx="77040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b="1" sz="20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4238" name="Google Shape;4238;p51"/>
          <p:cNvSpPr txBox="1"/>
          <p:nvPr>
            <p:ph idx="5" type="subTitle"/>
          </p:nvPr>
        </p:nvSpPr>
        <p:spPr>
          <a:xfrm>
            <a:off x="719900" y="2564036"/>
            <a:ext cx="7704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b="1" sz="20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4239" name="Google Shape;4239;p51"/>
          <p:cNvSpPr txBox="1"/>
          <p:nvPr>
            <p:ph idx="6" type="subTitle"/>
          </p:nvPr>
        </p:nvSpPr>
        <p:spPr>
          <a:xfrm>
            <a:off x="719900" y="3684422"/>
            <a:ext cx="7704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b="1" sz="20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grpSp>
        <p:nvGrpSpPr>
          <p:cNvPr id="4240" name="Google Shape;4240;p51"/>
          <p:cNvGrpSpPr/>
          <p:nvPr/>
        </p:nvGrpSpPr>
        <p:grpSpPr>
          <a:xfrm>
            <a:off x="8372677" y="175494"/>
            <a:ext cx="591465" cy="1265543"/>
            <a:chOff x="4542182" y="591938"/>
            <a:chExt cx="316207" cy="676544"/>
          </a:xfrm>
        </p:grpSpPr>
        <p:sp>
          <p:nvSpPr>
            <p:cNvPr id="4241" name="Google Shape;4241;p51"/>
            <p:cNvSpPr/>
            <p:nvPr/>
          </p:nvSpPr>
          <p:spPr>
            <a:xfrm>
              <a:off x="4542182" y="591938"/>
              <a:ext cx="215396" cy="449272"/>
            </a:xfrm>
            <a:custGeom>
              <a:rect b="b" l="l" r="r" t="t"/>
              <a:pathLst>
                <a:path extrusionOk="0" h="9336" w="4476">
                  <a:moveTo>
                    <a:pt x="2961" y="1263"/>
                  </a:moveTo>
                  <a:lnTo>
                    <a:pt x="2961" y="1263"/>
                  </a:lnTo>
                  <a:cubicBezTo>
                    <a:pt x="3127" y="708"/>
                    <a:pt x="3577" y="268"/>
                    <a:pt x="4279" y="0"/>
                  </a:cubicBezTo>
                  <a:lnTo>
                    <a:pt x="4279" y="10"/>
                  </a:lnTo>
                  <a:cubicBezTo>
                    <a:pt x="4188" y="104"/>
                    <a:pt x="3724" y="601"/>
                    <a:pt x="3532" y="1266"/>
                  </a:cubicBezTo>
                  <a:lnTo>
                    <a:pt x="3532" y="1266"/>
                  </a:lnTo>
                  <a:cubicBezTo>
                    <a:pt x="3375" y="1792"/>
                    <a:pt x="3388" y="2425"/>
                    <a:pt x="3881" y="3052"/>
                  </a:cubicBezTo>
                  <a:cubicBezTo>
                    <a:pt x="4064" y="3280"/>
                    <a:pt x="4191" y="3496"/>
                    <a:pt x="4279" y="3695"/>
                  </a:cubicBezTo>
                  <a:lnTo>
                    <a:pt x="4279" y="3695"/>
                  </a:lnTo>
                  <a:cubicBezTo>
                    <a:pt x="4475" y="4155"/>
                    <a:pt x="4442" y="4550"/>
                    <a:pt x="4279" y="4903"/>
                  </a:cubicBezTo>
                  <a:lnTo>
                    <a:pt x="4279" y="4903"/>
                  </a:lnTo>
                  <a:cubicBezTo>
                    <a:pt x="4136" y="5213"/>
                    <a:pt x="3888" y="5493"/>
                    <a:pt x="3604" y="5764"/>
                  </a:cubicBezTo>
                  <a:lnTo>
                    <a:pt x="1417" y="5764"/>
                  </a:lnTo>
                  <a:cubicBezTo>
                    <a:pt x="1622" y="5595"/>
                    <a:pt x="1838" y="5435"/>
                    <a:pt x="2050" y="5278"/>
                  </a:cubicBezTo>
                  <a:lnTo>
                    <a:pt x="2050" y="5278"/>
                  </a:lnTo>
                  <a:cubicBezTo>
                    <a:pt x="2967" y="4602"/>
                    <a:pt x="3803" y="3989"/>
                    <a:pt x="3274" y="3052"/>
                  </a:cubicBezTo>
                  <a:cubicBezTo>
                    <a:pt x="2902" y="2389"/>
                    <a:pt x="2810" y="1776"/>
                    <a:pt x="2961" y="1263"/>
                  </a:cubicBezTo>
                  <a:close/>
                  <a:moveTo>
                    <a:pt x="3202" y="7856"/>
                  </a:moveTo>
                  <a:cubicBezTo>
                    <a:pt x="3235" y="7892"/>
                    <a:pt x="3261" y="7928"/>
                    <a:pt x="3284" y="7961"/>
                  </a:cubicBezTo>
                  <a:cubicBezTo>
                    <a:pt x="3395" y="8144"/>
                    <a:pt x="3310" y="8261"/>
                    <a:pt x="3189" y="8356"/>
                  </a:cubicBezTo>
                  <a:lnTo>
                    <a:pt x="3189" y="8356"/>
                  </a:lnTo>
                  <a:cubicBezTo>
                    <a:pt x="3153" y="8382"/>
                    <a:pt x="3117" y="8408"/>
                    <a:pt x="3078" y="8434"/>
                  </a:cubicBezTo>
                  <a:cubicBezTo>
                    <a:pt x="2921" y="8542"/>
                    <a:pt x="2784" y="8637"/>
                    <a:pt x="2961" y="8803"/>
                  </a:cubicBezTo>
                  <a:cubicBezTo>
                    <a:pt x="3349" y="9165"/>
                    <a:pt x="3130" y="9335"/>
                    <a:pt x="3130" y="9335"/>
                  </a:cubicBezTo>
                  <a:cubicBezTo>
                    <a:pt x="2406" y="9270"/>
                    <a:pt x="2487" y="8904"/>
                    <a:pt x="2572" y="8535"/>
                  </a:cubicBezTo>
                  <a:cubicBezTo>
                    <a:pt x="2585" y="8477"/>
                    <a:pt x="2601" y="8415"/>
                    <a:pt x="2611" y="8356"/>
                  </a:cubicBezTo>
                  <a:cubicBezTo>
                    <a:pt x="2637" y="8209"/>
                    <a:pt x="2641" y="8072"/>
                    <a:pt x="2566" y="7961"/>
                  </a:cubicBezTo>
                  <a:cubicBezTo>
                    <a:pt x="2517" y="7886"/>
                    <a:pt x="2435" y="7827"/>
                    <a:pt x="2304" y="7785"/>
                  </a:cubicBezTo>
                  <a:cubicBezTo>
                    <a:pt x="2112" y="7723"/>
                    <a:pt x="1890" y="7674"/>
                    <a:pt x="1665" y="7628"/>
                  </a:cubicBezTo>
                  <a:cubicBezTo>
                    <a:pt x="836" y="7455"/>
                    <a:pt x="0" y="7282"/>
                    <a:pt x="823" y="6329"/>
                  </a:cubicBezTo>
                  <a:cubicBezTo>
                    <a:pt x="872" y="6270"/>
                    <a:pt x="924" y="6215"/>
                    <a:pt x="979" y="6159"/>
                  </a:cubicBezTo>
                  <a:lnTo>
                    <a:pt x="979" y="6159"/>
                  </a:lnTo>
                  <a:cubicBezTo>
                    <a:pt x="1113" y="6022"/>
                    <a:pt x="1263" y="5888"/>
                    <a:pt x="1417" y="5764"/>
                  </a:cubicBezTo>
                  <a:lnTo>
                    <a:pt x="3604" y="5764"/>
                  </a:lnTo>
                  <a:cubicBezTo>
                    <a:pt x="3463" y="5898"/>
                    <a:pt x="3316" y="6029"/>
                    <a:pt x="3166" y="6159"/>
                  </a:cubicBezTo>
                  <a:lnTo>
                    <a:pt x="3166" y="6159"/>
                  </a:lnTo>
                  <a:lnTo>
                    <a:pt x="3111" y="6208"/>
                  </a:lnTo>
                  <a:cubicBezTo>
                    <a:pt x="3094" y="6221"/>
                    <a:pt x="3075" y="6238"/>
                    <a:pt x="3055" y="6254"/>
                  </a:cubicBezTo>
                  <a:cubicBezTo>
                    <a:pt x="2256" y="6956"/>
                    <a:pt x="2526" y="7210"/>
                    <a:pt x="2934" y="7589"/>
                  </a:cubicBezTo>
                  <a:lnTo>
                    <a:pt x="2934" y="7589"/>
                  </a:lnTo>
                  <a:cubicBezTo>
                    <a:pt x="3019" y="7670"/>
                    <a:pt x="3114" y="7759"/>
                    <a:pt x="3202" y="78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51"/>
            <p:cNvSpPr/>
            <p:nvPr/>
          </p:nvSpPr>
          <p:spPr>
            <a:xfrm>
              <a:off x="4770710" y="1086193"/>
              <a:ext cx="87679" cy="143646"/>
            </a:xfrm>
            <a:custGeom>
              <a:rect b="b" l="l" r="r" t="t"/>
              <a:pathLst>
                <a:path extrusionOk="0" h="2985" w="1822">
                  <a:moveTo>
                    <a:pt x="0" y="1"/>
                  </a:moveTo>
                  <a:lnTo>
                    <a:pt x="0" y="546"/>
                  </a:lnTo>
                  <a:cubicBezTo>
                    <a:pt x="836" y="680"/>
                    <a:pt x="1165" y="1052"/>
                    <a:pt x="1165" y="1492"/>
                  </a:cubicBezTo>
                  <a:cubicBezTo>
                    <a:pt x="1165" y="1933"/>
                    <a:pt x="836" y="2305"/>
                    <a:pt x="0" y="2439"/>
                  </a:cubicBezTo>
                  <a:lnTo>
                    <a:pt x="0" y="2984"/>
                  </a:lnTo>
                  <a:cubicBezTo>
                    <a:pt x="1498" y="2984"/>
                    <a:pt x="1822" y="2315"/>
                    <a:pt x="1822" y="1492"/>
                  </a:cubicBezTo>
                  <a:cubicBezTo>
                    <a:pt x="1822" y="667"/>
                    <a:pt x="149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51"/>
            <p:cNvSpPr/>
            <p:nvPr/>
          </p:nvSpPr>
          <p:spPr>
            <a:xfrm>
              <a:off x="4573894" y="1053518"/>
              <a:ext cx="204713" cy="214963"/>
            </a:xfrm>
            <a:custGeom>
              <a:rect b="b" l="l" r="r" t="t"/>
              <a:pathLst>
                <a:path extrusionOk="0" h="4467" w="4254">
                  <a:moveTo>
                    <a:pt x="3804" y="1"/>
                  </a:moveTo>
                  <a:cubicBezTo>
                    <a:pt x="3798" y="1"/>
                    <a:pt x="3792" y="1"/>
                    <a:pt x="3787" y="1"/>
                  </a:cubicBezTo>
                  <a:lnTo>
                    <a:pt x="451" y="86"/>
                  </a:lnTo>
                  <a:cubicBezTo>
                    <a:pt x="196" y="92"/>
                    <a:pt x="0" y="301"/>
                    <a:pt x="7" y="553"/>
                  </a:cubicBezTo>
                  <a:lnTo>
                    <a:pt x="92" y="4019"/>
                  </a:lnTo>
                  <a:cubicBezTo>
                    <a:pt x="98" y="4267"/>
                    <a:pt x="301" y="4466"/>
                    <a:pt x="549" y="4466"/>
                  </a:cubicBezTo>
                  <a:lnTo>
                    <a:pt x="3800" y="4466"/>
                  </a:lnTo>
                  <a:cubicBezTo>
                    <a:pt x="4051" y="4466"/>
                    <a:pt x="4253" y="4260"/>
                    <a:pt x="4253" y="4009"/>
                  </a:cubicBezTo>
                  <a:lnTo>
                    <a:pt x="4253" y="455"/>
                  </a:lnTo>
                  <a:cubicBezTo>
                    <a:pt x="4253" y="206"/>
                    <a:pt x="4054" y="1"/>
                    <a:pt x="3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51"/>
            <p:cNvSpPr/>
            <p:nvPr/>
          </p:nvSpPr>
          <p:spPr>
            <a:xfrm>
              <a:off x="4618022" y="1053518"/>
              <a:ext cx="160585" cy="176946"/>
            </a:xfrm>
            <a:custGeom>
              <a:rect b="b" l="l" r="r" t="t"/>
              <a:pathLst>
                <a:path extrusionOk="0" h="3677" w="3337">
                  <a:moveTo>
                    <a:pt x="2887" y="1"/>
                  </a:moveTo>
                  <a:cubicBezTo>
                    <a:pt x="2881" y="1"/>
                    <a:pt x="2875" y="1"/>
                    <a:pt x="2870" y="1"/>
                  </a:cubicBezTo>
                  <a:lnTo>
                    <a:pt x="63" y="73"/>
                  </a:lnTo>
                  <a:cubicBezTo>
                    <a:pt x="23" y="304"/>
                    <a:pt x="1" y="549"/>
                    <a:pt x="1" y="801"/>
                  </a:cubicBezTo>
                  <a:cubicBezTo>
                    <a:pt x="1" y="2387"/>
                    <a:pt x="859" y="3676"/>
                    <a:pt x="1917" y="3676"/>
                  </a:cubicBezTo>
                  <a:cubicBezTo>
                    <a:pt x="2481" y="3676"/>
                    <a:pt x="2987" y="3307"/>
                    <a:pt x="3336" y="2726"/>
                  </a:cubicBezTo>
                  <a:lnTo>
                    <a:pt x="3336" y="455"/>
                  </a:lnTo>
                  <a:cubicBezTo>
                    <a:pt x="3336" y="206"/>
                    <a:pt x="3137" y="1"/>
                    <a:pt x="2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51"/>
            <p:cNvSpPr/>
            <p:nvPr/>
          </p:nvSpPr>
          <p:spPr>
            <a:xfrm>
              <a:off x="4724033" y="1064827"/>
              <a:ext cx="38209" cy="115975"/>
            </a:xfrm>
            <a:custGeom>
              <a:rect b="b" l="l" r="r" t="t"/>
              <a:pathLst>
                <a:path extrusionOk="0" h="2410" w="794">
                  <a:moveTo>
                    <a:pt x="686" y="1"/>
                  </a:moveTo>
                  <a:lnTo>
                    <a:pt x="1" y="17"/>
                  </a:lnTo>
                  <a:cubicBezTo>
                    <a:pt x="47" y="1395"/>
                    <a:pt x="206" y="2410"/>
                    <a:pt x="396" y="2410"/>
                  </a:cubicBezTo>
                  <a:cubicBezTo>
                    <a:pt x="588" y="2410"/>
                    <a:pt x="748" y="1391"/>
                    <a:pt x="794" y="11"/>
                  </a:cubicBezTo>
                  <a:cubicBezTo>
                    <a:pt x="758" y="4"/>
                    <a:pt x="722" y="1"/>
                    <a:pt x="686" y="1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51"/>
            <p:cNvSpPr/>
            <p:nvPr/>
          </p:nvSpPr>
          <p:spPr>
            <a:xfrm>
              <a:off x="4574664" y="1104094"/>
              <a:ext cx="67275" cy="164386"/>
            </a:xfrm>
            <a:custGeom>
              <a:rect b="b" l="l" r="r" t="t"/>
              <a:pathLst>
                <a:path extrusionOk="0" h="3416" w="1398">
                  <a:moveTo>
                    <a:pt x="1" y="1"/>
                  </a:moveTo>
                  <a:lnTo>
                    <a:pt x="76" y="2968"/>
                  </a:lnTo>
                  <a:cubicBezTo>
                    <a:pt x="82" y="3216"/>
                    <a:pt x="285" y="3415"/>
                    <a:pt x="533" y="3415"/>
                  </a:cubicBezTo>
                  <a:lnTo>
                    <a:pt x="1398" y="3415"/>
                  </a:lnTo>
                  <a:cubicBezTo>
                    <a:pt x="1378" y="3353"/>
                    <a:pt x="1362" y="3294"/>
                    <a:pt x="1345" y="3232"/>
                  </a:cubicBezTo>
                  <a:cubicBezTo>
                    <a:pt x="947" y="1832"/>
                    <a:pt x="441" y="64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51"/>
            <p:cNvSpPr/>
            <p:nvPr/>
          </p:nvSpPr>
          <p:spPr>
            <a:xfrm>
              <a:off x="4801315" y="1088887"/>
              <a:ext cx="57073" cy="119392"/>
            </a:xfrm>
            <a:custGeom>
              <a:rect b="b" l="l" r="r" t="t"/>
              <a:pathLst>
                <a:path extrusionOk="0" h="2481" w="1186">
                  <a:moveTo>
                    <a:pt x="30" y="0"/>
                  </a:moveTo>
                  <a:cubicBezTo>
                    <a:pt x="14" y="147"/>
                    <a:pt x="1" y="297"/>
                    <a:pt x="1" y="454"/>
                  </a:cubicBezTo>
                  <a:cubicBezTo>
                    <a:pt x="1" y="532"/>
                    <a:pt x="4" y="607"/>
                    <a:pt x="11" y="682"/>
                  </a:cubicBezTo>
                  <a:cubicBezTo>
                    <a:pt x="376" y="865"/>
                    <a:pt x="529" y="1136"/>
                    <a:pt x="529" y="1436"/>
                  </a:cubicBezTo>
                  <a:cubicBezTo>
                    <a:pt x="529" y="1619"/>
                    <a:pt x="471" y="1789"/>
                    <a:pt x="347" y="1936"/>
                  </a:cubicBezTo>
                  <a:cubicBezTo>
                    <a:pt x="484" y="2184"/>
                    <a:pt x="654" y="2373"/>
                    <a:pt x="846" y="2481"/>
                  </a:cubicBezTo>
                  <a:cubicBezTo>
                    <a:pt x="1104" y="2213"/>
                    <a:pt x="1186" y="1844"/>
                    <a:pt x="1186" y="1436"/>
                  </a:cubicBezTo>
                  <a:cubicBezTo>
                    <a:pt x="1186" y="754"/>
                    <a:pt x="960" y="177"/>
                    <a:pt x="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8" name="Google Shape;4248;p51"/>
          <p:cNvGrpSpPr/>
          <p:nvPr/>
        </p:nvGrpSpPr>
        <p:grpSpPr>
          <a:xfrm>
            <a:off x="-542279" y="4117889"/>
            <a:ext cx="1255388" cy="1296519"/>
            <a:chOff x="4239019" y="2985015"/>
            <a:chExt cx="473285" cy="488828"/>
          </a:xfrm>
        </p:grpSpPr>
        <p:sp>
          <p:nvSpPr>
            <p:cNvPr id="4249" name="Google Shape;4249;p51"/>
            <p:cNvSpPr/>
            <p:nvPr/>
          </p:nvSpPr>
          <p:spPr>
            <a:xfrm>
              <a:off x="4239019" y="2985015"/>
              <a:ext cx="473285" cy="488828"/>
            </a:xfrm>
            <a:custGeom>
              <a:rect b="b" l="l" r="r" t="t"/>
              <a:pathLst>
                <a:path extrusionOk="0" h="10158" w="9835">
                  <a:moveTo>
                    <a:pt x="0" y="0"/>
                  </a:moveTo>
                  <a:cubicBezTo>
                    <a:pt x="1995" y="2928"/>
                    <a:pt x="2240" y="10158"/>
                    <a:pt x="2240" y="10158"/>
                  </a:cubicBezTo>
                  <a:lnTo>
                    <a:pt x="9835" y="8072"/>
                  </a:lnTo>
                  <a:cubicBezTo>
                    <a:pt x="9835" y="8072"/>
                    <a:pt x="8618" y="1730"/>
                    <a:pt x="7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51"/>
            <p:cNvSpPr/>
            <p:nvPr/>
          </p:nvSpPr>
          <p:spPr>
            <a:xfrm>
              <a:off x="4302298" y="2985015"/>
              <a:ext cx="395711" cy="394364"/>
            </a:xfrm>
            <a:custGeom>
              <a:rect b="b" l="l" r="r" t="t"/>
              <a:pathLst>
                <a:path extrusionOk="0" h="8195" w="8223">
                  <a:moveTo>
                    <a:pt x="5507" y="0"/>
                  </a:moveTo>
                  <a:cubicBezTo>
                    <a:pt x="5302" y="75"/>
                    <a:pt x="5099" y="150"/>
                    <a:pt x="4897" y="235"/>
                  </a:cubicBezTo>
                  <a:cubicBezTo>
                    <a:pt x="2863" y="1061"/>
                    <a:pt x="1153" y="2164"/>
                    <a:pt x="1" y="3297"/>
                  </a:cubicBezTo>
                  <a:cubicBezTo>
                    <a:pt x="422" y="4962"/>
                    <a:pt x="654" y="6770"/>
                    <a:pt x="781" y="8111"/>
                  </a:cubicBezTo>
                  <a:cubicBezTo>
                    <a:pt x="1135" y="8167"/>
                    <a:pt x="1520" y="8194"/>
                    <a:pt x="1932" y="8194"/>
                  </a:cubicBezTo>
                  <a:cubicBezTo>
                    <a:pt x="3487" y="8194"/>
                    <a:pt x="5413" y="7798"/>
                    <a:pt x="7391" y="6995"/>
                  </a:cubicBezTo>
                  <a:cubicBezTo>
                    <a:pt x="7675" y="6878"/>
                    <a:pt x="7952" y="6757"/>
                    <a:pt x="8223" y="6633"/>
                  </a:cubicBezTo>
                  <a:cubicBezTo>
                    <a:pt x="7799" y="4655"/>
                    <a:pt x="6989" y="1208"/>
                    <a:pt x="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51"/>
            <p:cNvSpPr/>
            <p:nvPr/>
          </p:nvSpPr>
          <p:spPr>
            <a:xfrm>
              <a:off x="4293540" y="3018315"/>
              <a:ext cx="378243" cy="394749"/>
            </a:xfrm>
            <a:custGeom>
              <a:rect b="b" l="l" r="r" t="t"/>
              <a:pathLst>
                <a:path extrusionOk="0" h="8203" w="7860">
                  <a:moveTo>
                    <a:pt x="5787" y="523"/>
                  </a:moveTo>
                  <a:cubicBezTo>
                    <a:pt x="6391" y="1734"/>
                    <a:pt x="7077" y="5180"/>
                    <a:pt x="7256" y="6124"/>
                  </a:cubicBezTo>
                  <a:lnTo>
                    <a:pt x="2337" y="7527"/>
                  </a:lnTo>
                  <a:cubicBezTo>
                    <a:pt x="2278" y="6398"/>
                    <a:pt x="2014" y="2598"/>
                    <a:pt x="947" y="523"/>
                  </a:cubicBezTo>
                  <a:close/>
                  <a:moveTo>
                    <a:pt x="0" y="0"/>
                  </a:moveTo>
                  <a:lnTo>
                    <a:pt x="268" y="412"/>
                  </a:lnTo>
                  <a:cubicBezTo>
                    <a:pt x="1645" y="2520"/>
                    <a:pt x="1825" y="7831"/>
                    <a:pt x="1828" y="7886"/>
                  </a:cubicBezTo>
                  <a:lnTo>
                    <a:pt x="1838" y="8203"/>
                  </a:lnTo>
                  <a:lnTo>
                    <a:pt x="7860" y="6486"/>
                  </a:lnTo>
                  <a:lnTo>
                    <a:pt x="7814" y="6248"/>
                  </a:lnTo>
                  <a:cubicBezTo>
                    <a:pt x="7778" y="6052"/>
                    <a:pt x="6930" y="1443"/>
                    <a:pt x="6179" y="124"/>
                  </a:cubicBezTo>
                  <a:lnTo>
                    <a:pt x="6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51"/>
            <p:cNvSpPr/>
            <p:nvPr/>
          </p:nvSpPr>
          <p:spPr>
            <a:xfrm>
              <a:off x="4437567" y="3224275"/>
              <a:ext cx="193693" cy="159093"/>
            </a:xfrm>
            <a:custGeom>
              <a:rect b="b" l="l" r="r" t="t"/>
              <a:pathLst>
                <a:path extrusionOk="0" h="3306" w="4025">
                  <a:moveTo>
                    <a:pt x="2101" y="0"/>
                  </a:moveTo>
                  <a:cubicBezTo>
                    <a:pt x="2080" y="0"/>
                    <a:pt x="2058" y="1"/>
                    <a:pt x="2037" y="3"/>
                  </a:cubicBezTo>
                  <a:cubicBezTo>
                    <a:pt x="947" y="91"/>
                    <a:pt x="17" y="1511"/>
                    <a:pt x="0" y="3306"/>
                  </a:cubicBezTo>
                  <a:lnTo>
                    <a:pt x="4025" y="2131"/>
                  </a:lnTo>
                  <a:cubicBezTo>
                    <a:pt x="4025" y="2131"/>
                    <a:pt x="3165" y="0"/>
                    <a:pt x="2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51"/>
            <p:cNvSpPr/>
            <p:nvPr/>
          </p:nvSpPr>
          <p:spPr>
            <a:xfrm>
              <a:off x="4453880" y="3115088"/>
              <a:ext cx="95090" cy="108853"/>
            </a:xfrm>
            <a:custGeom>
              <a:rect b="b" l="l" r="r" t="t"/>
              <a:pathLst>
                <a:path extrusionOk="0" h="2262" w="1976">
                  <a:moveTo>
                    <a:pt x="813" y="1"/>
                  </a:moveTo>
                  <a:cubicBezTo>
                    <a:pt x="443" y="1"/>
                    <a:pt x="80" y="86"/>
                    <a:pt x="66" y="284"/>
                  </a:cubicBezTo>
                  <a:cubicBezTo>
                    <a:pt x="1" y="1116"/>
                    <a:pt x="467" y="1955"/>
                    <a:pt x="676" y="2135"/>
                  </a:cubicBezTo>
                  <a:cubicBezTo>
                    <a:pt x="790" y="2232"/>
                    <a:pt x="924" y="2262"/>
                    <a:pt x="1051" y="2262"/>
                  </a:cubicBezTo>
                  <a:cubicBezTo>
                    <a:pt x="1235" y="2262"/>
                    <a:pt x="1403" y="2200"/>
                    <a:pt x="1473" y="2190"/>
                  </a:cubicBezTo>
                  <a:cubicBezTo>
                    <a:pt x="1594" y="2171"/>
                    <a:pt x="1881" y="1916"/>
                    <a:pt x="1926" y="1717"/>
                  </a:cubicBezTo>
                  <a:cubicBezTo>
                    <a:pt x="1975" y="1518"/>
                    <a:pt x="1838" y="264"/>
                    <a:pt x="1450" y="101"/>
                  </a:cubicBezTo>
                  <a:cubicBezTo>
                    <a:pt x="1297" y="37"/>
                    <a:pt x="1053" y="1"/>
                    <a:pt x="8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51"/>
            <p:cNvSpPr/>
            <p:nvPr/>
          </p:nvSpPr>
          <p:spPr>
            <a:xfrm>
              <a:off x="4433140" y="3068217"/>
              <a:ext cx="130653" cy="135898"/>
            </a:xfrm>
            <a:custGeom>
              <a:rect b="b" l="l" r="r" t="t"/>
              <a:pathLst>
                <a:path extrusionOk="0" h="2824" w="2715">
                  <a:moveTo>
                    <a:pt x="481" y="0"/>
                  </a:moveTo>
                  <a:cubicBezTo>
                    <a:pt x="458" y="0"/>
                    <a:pt x="433" y="7"/>
                    <a:pt x="406" y="21"/>
                  </a:cubicBezTo>
                  <a:cubicBezTo>
                    <a:pt x="246" y="102"/>
                    <a:pt x="285" y="341"/>
                    <a:pt x="304" y="488"/>
                  </a:cubicBezTo>
                  <a:cubicBezTo>
                    <a:pt x="287" y="470"/>
                    <a:pt x="269" y="462"/>
                    <a:pt x="253" y="462"/>
                  </a:cubicBezTo>
                  <a:cubicBezTo>
                    <a:pt x="168" y="462"/>
                    <a:pt x="108" y="674"/>
                    <a:pt x="105" y="759"/>
                  </a:cubicBezTo>
                  <a:cubicBezTo>
                    <a:pt x="95" y="967"/>
                    <a:pt x="210" y="1167"/>
                    <a:pt x="337" y="1320"/>
                  </a:cubicBezTo>
                  <a:cubicBezTo>
                    <a:pt x="318" y="1309"/>
                    <a:pt x="297" y="1303"/>
                    <a:pt x="276" y="1303"/>
                  </a:cubicBezTo>
                  <a:cubicBezTo>
                    <a:pt x="234" y="1303"/>
                    <a:pt x="189" y="1325"/>
                    <a:pt x="154" y="1366"/>
                  </a:cubicBezTo>
                  <a:cubicBezTo>
                    <a:pt x="1" y="1548"/>
                    <a:pt x="242" y="1934"/>
                    <a:pt x="324" y="2067"/>
                  </a:cubicBezTo>
                  <a:cubicBezTo>
                    <a:pt x="376" y="2151"/>
                    <a:pt x="869" y="2823"/>
                    <a:pt x="1125" y="2823"/>
                  </a:cubicBezTo>
                  <a:cubicBezTo>
                    <a:pt x="1158" y="2823"/>
                    <a:pt x="1188" y="2812"/>
                    <a:pt x="1212" y="2785"/>
                  </a:cubicBezTo>
                  <a:lnTo>
                    <a:pt x="2064" y="2769"/>
                  </a:lnTo>
                  <a:cubicBezTo>
                    <a:pt x="2263" y="2756"/>
                    <a:pt x="2488" y="2433"/>
                    <a:pt x="2462" y="2250"/>
                  </a:cubicBezTo>
                  <a:cubicBezTo>
                    <a:pt x="2455" y="2191"/>
                    <a:pt x="2406" y="2159"/>
                    <a:pt x="2403" y="2100"/>
                  </a:cubicBezTo>
                  <a:cubicBezTo>
                    <a:pt x="2394" y="1865"/>
                    <a:pt x="2715" y="1435"/>
                    <a:pt x="2372" y="1435"/>
                  </a:cubicBezTo>
                  <a:cubicBezTo>
                    <a:pt x="2358" y="1435"/>
                    <a:pt x="2342" y="1436"/>
                    <a:pt x="2325" y="1437"/>
                  </a:cubicBezTo>
                  <a:cubicBezTo>
                    <a:pt x="2341" y="1343"/>
                    <a:pt x="2423" y="1114"/>
                    <a:pt x="2335" y="1049"/>
                  </a:cubicBezTo>
                  <a:cubicBezTo>
                    <a:pt x="2319" y="1036"/>
                    <a:pt x="2305" y="1031"/>
                    <a:pt x="2291" y="1031"/>
                  </a:cubicBezTo>
                  <a:cubicBezTo>
                    <a:pt x="2249" y="1031"/>
                    <a:pt x="2217" y="1078"/>
                    <a:pt x="2179" y="1078"/>
                  </a:cubicBezTo>
                  <a:cubicBezTo>
                    <a:pt x="2173" y="1078"/>
                    <a:pt x="2167" y="1077"/>
                    <a:pt x="2162" y="1075"/>
                  </a:cubicBezTo>
                  <a:cubicBezTo>
                    <a:pt x="2114" y="1054"/>
                    <a:pt x="2097" y="678"/>
                    <a:pt x="1988" y="678"/>
                  </a:cubicBezTo>
                  <a:cubicBezTo>
                    <a:pt x="1963" y="678"/>
                    <a:pt x="1932" y="699"/>
                    <a:pt x="1894" y="752"/>
                  </a:cubicBezTo>
                  <a:cubicBezTo>
                    <a:pt x="1834" y="640"/>
                    <a:pt x="1795" y="477"/>
                    <a:pt x="1695" y="477"/>
                  </a:cubicBezTo>
                  <a:cubicBezTo>
                    <a:pt x="1658" y="477"/>
                    <a:pt x="1612" y="499"/>
                    <a:pt x="1554" y="553"/>
                  </a:cubicBezTo>
                  <a:cubicBezTo>
                    <a:pt x="1488" y="435"/>
                    <a:pt x="1400" y="274"/>
                    <a:pt x="1291" y="274"/>
                  </a:cubicBezTo>
                  <a:cubicBezTo>
                    <a:pt x="1240" y="274"/>
                    <a:pt x="1184" y="310"/>
                    <a:pt x="1124" y="403"/>
                  </a:cubicBezTo>
                  <a:cubicBezTo>
                    <a:pt x="1062" y="302"/>
                    <a:pt x="1068" y="76"/>
                    <a:pt x="941" y="44"/>
                  </a:cubicBezTo>
                  <a:cubicBezTo>
                    <a:pt x="925" y="39"/>
                    <a:pt x="911" y="38"/>
                    <a:pt x="897" y="38"/>
                  </a:cubicBezTo>
                  <a:cubicBezTo>
                    <a:pt x="796" y="38"/>
                    <a:pt x="753" y="149"/>
                    <a:pt x="716" y="249"/>
                  </a:cubicBezTo>
                  <a:cubicBezTo>
                    <a:pt x="648" y="154"/>
                    <a:pt x="593" y="0"/>
                    <a:pt x="4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51"/>
            <p:cNvSpPr/>
            <p:nvPr/>
          </p:nvSpPr>
          <p:spPr>
            <a:xfrm>
              <a:off x="4449164" y="3149927"/>
              <a:ext cx="50384" cy="76996"/>
            </a:xfrm>
            <a:custGeom>
              <a:rect b="b" l="l" r="r" t="t"/>
              <a:pathLst>
                <a:path extrusionOk="0" h="1600" w="1047">
                  <a:moveTo>
                    <a:pt x="368" y="1"/>
                  </a:moveTo>
                  <a:cubicBezTo>
                    <a:pt x="342" y="1"/>
                    <a:pt x="316" y="9"/>
                    <a:pt x="291" y="27"/>
                  </a:cubicBezTo>
                  <a:cubicBezTo>
                    <a:pt x="1" y="232"/>
                    <a:pt x="115" y="27"/>
                    <a:pt x="86" y="660"/>
                  </a:cubicBezTo>
                  <a:cubicBezTo>
                    <a:pt x="56" y="1296"/>
                    <a:pt x="281" y="882"/>
                    <a:pt x="252" y="1208"/>
                  </a:cubicBezTo>
                  <a:cubicBezTo>
                    <a:pt x="233" y="1424"/>
                    <a:pt x="409" y="1600"/>
                    <a:pt x="599" y="1600"/>
                  </a:cubicBezTo>
                  <a:cubicBezTo>
                    <a:pt x="697" y="1600"/>
                    <a:pt x="798" y="1554"/>
                    <a:pt x="879" y="1443"/>
                  </a:cubicBezTo>
                  <a:cubicBezTo>
                    <a:pt x="879" y="1443"/>
                    <a:pt x="1003" y="1326"/>
                    <a:pt x="1026" y="1133"/>
                  </a:cubicBezTo>
                  <a:cubicBezTo>
                    <a:pt x="1047" y="957"/>
                    <a:pt x="657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51"/>
            <p:cNvSpPr/>
            <p:nvPr/>
          </p:nvSpPr>
          <p:spPr>
            <a:xfrm>
              <a:off x="4508257" y="3145982"/>
              <a:ext cx="61116" cy="63522"/>
            </a:xfrm>
            <a:custGeom>
              <a:rect b="b" l="l" r="r" t="t"/>
              <a:pathLst>
                <a:path extrusionOk="0" h="1320" w="1270">
                  <a:moveTo>
                    <a:pt x="498" y="0"/>
                  </a:moveTo>
                  <a:cubicBezTo>
                    <a:pt x="466" y="0"/>
                    <a:pt x="421" y="23"/>
                    <a:pt x="307" y="47"/>
                  </a:cubicBezTo>
                  <a:cubicBezTo>
                    <a:pt x="0" y="112"/>
                    <a:pt x="405" y="1121"/>
                    <a:pt x="535" y="1225"/>
                  </a:cubicBezTo>
                  <a:cubicBezTo>
                    <a:pt x="647" y="1310"/>
                    <a:pt x="771" y="1317"/>
                    <a:pt x="808" y="1317"/>
                  </a:cubicBezTo>
                  <a:cubicBezTo>
                    <a:pt x="815" y="1317"/>
                    <a:pt x="819" y="1316"/>
                    <a:pt x="819" y="1316"/>
                  </a:cubicBezTo>
                  <a:cubicBezTo>
                    <a:pt x="836" y="1318"/>
                    <a:pt x="851" y="1319"/>
                    <a:pt x="867" y="1319"/>
                  </a:cubicBezTo>
                  <a:cubicBezTo>
                    <a:pt x="1175" y="1319"/>
                    <a:pt x="1269" y="926"/>
                    <a:pt x="1061" y="752"/>
                  </a:cubicBezTo>
                  <a:cubicBezTo>
                    <a:pt x="842" y="572"/>
                    <a:pt x="1237" y="677"/>
                    <a:pt x="826" y="301"/>
                  </a:cubicBezTo>
                  <a:cubicBezTo>
                    <a:pt x="568" y="66"/>
                    <a:pt x="553" y="0"/>
                    <a:pt x="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6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1" name="Google Shape;581;p6"/>
          <p:cNvGrpSpPr/>
          <p:nvPr/>
        </p:nvGrpSpPr>
        <p:grpSpPr>
          <a:xfrm>
            <a:off x="-2324050" y="-390069"/>
            <a:ext cx="11810960" cy="7143832"/>
            <a:chOff x="238125" y="732525"/>
            <a:chExt cx="7130500" cy="4241425"/>
          </a:xfrm>
        </p:grpSpPr>
        <p:sp>
          <p:nvSpPr>
            <p:cNvPr id="582" name="Google Shape;582;p6"/>
            <p:cNvSpPr/>
            <p:nvPr/>
          </p:nvSpPr>
          <p:spPr>
            <a:xfrm>
              <a:off x="3175800" y="1003350"/>
              <a:ext cx="3741725" cy="3331975"/>
            </a:xfrm>
            <a:custGeom>
              <a:rect b="b" l="l" r="r" t="t"/>
              <a:pathLst>
                <a:path extrusionOk="0" h="133279" w="149669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3167575" y="993250"/>
              <a:ext cx="3759100" cy="3349975"/>
            </a:xfrm>
            <a:custGeom>
              <a:rect b="b" l="l" r="r" t="t"/>
              <a:pathLst>
                <a:path extrusionOk="0" h="133999" w="150364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4467225" y="3815075"/>
              <a:ext cx="177425" cy="289800"/>
            </a:xfrm>
            <a:custGeom>
              <a:rect b="b" l="l" r="r" t="t"/>
              <a:pathLst>
                <a:path extrusionOk="0" h="11592" w="7097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4458375" y="3806875"/>
              <a:ext cx="194800" cy="307475"/>
            </a:xfrm>
            <a:custGeom>
              <a:rect b="b" l="l" r="r" t="t"/>
              <a:pathLst>
                <a:path extrusionOk="0" h="12299" w="7792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5304725" y="3312525"/>
              <a:ext cx="45475" cy="78625"/>
            </a:xfrm>
            <a:custGeom>
              <a:rect b="b" l="l" r="r" t="t"/>
              <a:pathLst>
                <a:path extrusionOk="0" h="3145" w="1819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5296500" y="3296100"/>
              <a:ext cx="62525" cy="105475"/>
            </a:xfrm>
            <a:custGeom>
              <a:rect b="b" l="l" r="r" t="t"/>
              <a:pathLst>
                <a:path extrusionOk="0" h="4219" w="2501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5643750" y="3420800"/>
              <a:ext cx="232675" cy="252250"/>
            </a:xfrm>
            <a:custGeom>
              <a:rect b="b" l="l" r="r" t="t"/>
              <a:pathLst>
                <a:path extrusionOk="0" h="10090" w="9307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5628275" y="3412900"/>
              <a:ext cx="256350" cy="268025"/>
            </a:xfrm>
            <a:custGeom>
              <a:rect b="b" l="l" r="r" t="t"/>
              <a:pathLst>
                <a:path extrusionOk="0" h="10721" w="10254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5873550" y="3662925"/>
              <a:ext cx="284775" cy="73250"/>
            </a:xfrm>
            <a:custGeom>
              <a:rect b="b" l="l" r="r" t="t"/>
              <a:pathLst>
                <a:path extrusionOk="0" h="2930" w="11391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5859050" y="3654075"/>
              <a:ext cx="342200" cy="90000"/>
            </a:xfrm>
            <a:custGeom>
              <a:rect b="b" l="l" r="r" t="t"/>
              <a:pathLst>
                <a:path extrusionOk="0" h="3600" w="13688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6185775" y="3706475"/>
              <a:ext cx="137975" cy="31600"/>
            </a:xfrm>
            <a:custGeom>
              <a:rect b="b" l="l" r="r" t="t"/>
              <a:pathLst>
                <a:path extrusionOk="0" h="1264" w="5519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6156100" y="3698600"/>
              <a:ext cx="203625" cy="47675"/>
            </a:xfrm>
            <a:custGeom>
              <a:rect b="b" l="l" r="r" t="t"/>
              <a:pathLst>
                <a:path extrusionOk="0" h="1907" w="8145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6158300" y="3493725"/>
              <a:ext cx="139875" cy="161950"/>
            </a:xfrm>
            <a:custGeom>
              <a:rect b="b" l="l" r="r" t="t"/>
              <a:pathLst>
                <a:path extrusionOk="0" h="6478" w="5595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6149775" y="3484875"/>
              <a:ext cx="165125" cy="188175"/>
            </a:xfrm>
            <a:custGeom>
              <a:rect b="b" l="l" r="r" t="t"/>
              <a:pathLst>
                <a:path extrusionOk="0" h="7527" w="6605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5945525" y="3367450"/>
              <a:ext cx="213125" cy="254775"/>
            </a:xfrm>
            <a:custGeom>
              <a:rect b="b" l="l" r="r" t="t"/>
              <a:pathLst>
                <a:path extrusionOk="0" h="10191" w="8525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5936075" y="3355775"/>
              <a:ext cx="232350" cy="278450"/>
            </a:xfrm>
            <a:custGeom>
              <a:rect b="b" l="l" r="r" t="t"/>
              <a:pathLst>
                <a:path extrusionOk="0" h="11138" w="9294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6429775" y="3529075"/>
              <a:ext cx="453650" cy="254450"/>
            </a:xfrm>
            <a:custGeom>
              <a:rect b="b" l="l" r="r" t="t"/>
              <a:pathLst>
                <a:path extrusionOk="0" h="10178" w="18146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6416200" y="3519925"/>
              <a:ext cx="483325" cy="271500"/>
            </a:xfrm>
            <a:custGeom>
              <a:rect b="b" l="l" r="r" t="t"/>
              <a:pathLst>
                <a:path extrusionOk="0" h="10860" w="19333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5992575" y="3785400"/>
              <a:ext cx="867500" cy="764650"/>
            </a:xfrm>
            <a:custGeom>
              <a:rect b="b" l="l" r="r" t="t"/>
              <a:pathLst>
                <a:path extrusionOk="0" h="30586" w="3470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5985000" y="3768350"/>
              <a:ext cx="883600" cy="789850"/>
            </a:xfrm>
            <a:custGeom>
              <a:rect b="b" l="l" r="r" t="t"/>
              <a:pathLst>
                <a:path extrusionOk="0" h="31594" w="35344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6575950" y="4616250"/>
              <a:ext cx="97550" cy="109575"/>
            </a:xfrm>
            <a:custGeom>
              <a:rect b="b" l="l" r="r" t="t"/>
              <a:pathLst>
                <a:path extrusionOk="0" h="4383" w="3902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6568050" y="4609625"/>
              <a:ext cx="115875" cy="126600"/>
            </a:xfrm>
            <a:custGeom>
              <a:rect b="b" l="l" r="r" t="t"/>
              <a:pathLst>
                <a:path extrusionOk="0" h="5064" w="4635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6995150" y="4713800"/>
              <a:ext cx="195750" cy="190700"/>
            </a:xfrm>
            <a:custGeom>
              <a:rect b="b" l="l" r="r" t="t"/>
              <a:pathLst>
                <a:path extrusionOk="0" h="7628" w="783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6985700" y="4705900"/>
              <a:ext cx="213100" cy="209650"/>
            </a:xfrm>
            <a:custGeom>
              <a:rect b="b" l="l" r="r" t="t"/>
              <a:pathLst>
                <a:path extrusionOk="0" h="8386" w="8524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7223700" y="4478300"/>
              <a:ext cx="126625" cy="235850"/>
            </a:xfrm>
            <a:custGeom>
              <a:rect b="b" l="l" r="r" t="t"/>
              <a:pathLst>
                <a:path extrusionOk="0" h="9434" w="5065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7219600" y="4466625"/>
              <a:ext cx="149025" cy="258875"/>
            </a:xfrm>
            <a:custGeom>
              <a:rect b="b" l="l" r="r" t="t"/>
              <a:pathLst>
                <a:path extrusionOk="0" h="10355" w="5961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6134625" y="2921400"/>
              <a:ext cx="43275" cy="96300"/>
            </a:xfrm>
            <a:custGeom>
              <a:rect b="b" l="l" r="r" t="t"/>
              <a:pathLst>
                <a:path extrusionOk="0" h="3852" w="1731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6126725" y="2909725"/>
              <a:ext cx="59375" cy="122825"/>
            </a:xfrm>
            <a:custGeom>
              <a:rect b="b" l="l" r="r" t="t"/>
              <a:pathLst>
                <a:path extrusionOk="0" h="4913" w="2375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5917450" y="3060600"/>
              <a:ext cx="65350" cy="60650"/>
            </a:xfrm>
            <a:custGeom>
              <a:rect b="b" l="l" r="r" t="t"/>
              <a:pathLst>
                <a:path extrusionOk="0" h="2426" w="2614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5908275" y="3050825"/>
              <a:ext cx="86225" cy="78325"/>
            </a:xfrm>
            <a:custGeom>
              <a:rect b="b" l="l" r="r" t="t"/>
              <a:pathLst>
                <a:path extrusionOk="0" h="3133" w="3449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6168100" y="3083025"/>
              <a:ext cx="108300" cy="173650"/>
            </a:xfrm>
            <a:custGeom>
              <a:rect b="b" l="l" r="r" t="t"/>
              <a:pathLst>
                <a:path extrusionOk="0" h="6946" w="4332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6159575" y="3067875"/>
              <a:ext cx="125650" cy="204275"/>
            </a:xfrm>
            <a:custGeom>
              <a:rect b="b" l="l" r="r" t="t"/>
              <a:pathLst>
                <a:path extrusionOk="0" h="8171" w="5026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6241950" y="3244650"/>
              <a:ext cx="111475" cy="160375"/>
            </a:xfrm>
            <a:custGeom>
              <a:rect b="b" l="l" r="r" t="t"/>
              <a:pathLst>
                <a:path extrusionOk="0" h="6415" w="4459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6225225" y="3228550"/>
              <a:ext cx="138600" cy="187525"/>
            </a:xfrm>
            <a:custGeom>
              <a:rect b="b" l="l" r="r" t="t"/>
              <a:pathLst>
                <a:path extrusionOk="0" h="7501" w="5544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6323400" y="2434950"/>
              <a:ext cx="220375" cy="347575"/>
            </a:xfrm>
            <a:custGeom>
              <a:rect b="b" l="l" r="r" t="t"/>
              <a:pathLst>
                <a:path extrusionOk="0" h="13903" w="8815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6314250" y="2424850"/>
              <a:ext cx="238050" cy="377575"/>
            </a:xfrm>
            <a:custGeom>
              <a:rect b="b" l="l" r="r" t="t"/>
              <a:pathLst>
                <a:path extrusionOk="0" h="15103" w="9522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6470500" y="2285950"/>
              <a:ext cx="89675" cy="141450"/>
            </a:xfrm>
            <a:custGeom>
              <a:rect b="b" l="l" r="r" t="t"/>
              <a:pathLst>
                <a:path extrusionOk="0" h="5658" w="3587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6462300" y="2274900"/>
              <a:ext cx="105775" cy="160375"/>
            </a:xfrm>
            <a:custGeom>
              <a:rect b="b" l="l" r="r" t="t"/>
              <a:pathLst>
                <a:path extrusionOk="0" h="6415" w="4231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6378950" y="1950375"/>
              <a:ext cx="126300" cy="303725"/>
            </a:xfrm>
            <a:custGeom>
              <a:rect b="b" l="l" r="r" t="t"/>
              <a:pathLst>
                <a:path extrusionOk="0" h="12149" w="5052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6370425" y="1934925"/>
              <a:ext cx="145575" cy="327050"/>
            </a:xfrm>
            <a:custGeom>
              <a:rect b="b" l="l" r="r" t="t"/>
              <a:pathLst>
                <a:path extrusionOk="0" h="13082" w="5823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6"/>
            <p:cNvSpPr/>
            <p:nvPr/>
          </p:nvSpPr>
          <p:spPr>
            <a:xfrm>
              <a:off x="5626075" y="893825"/>
              <a:ext cx="145875" cy="113350"/>
            </a:xfrm>
            <a:custGeom>
              <a:rect b="b" l="l" r="r" t="t"/>
              <a:pathLst>
                <a:path extrusionOk="0" h="4534" w="5835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6"/>
            <p:cNvSpPr/>
            <p:nvPr/>
          </p:nvSpPr>
          <p:spPr>
            <a:xfrm>
              <a:off x="5617225" y="885625"/>
              <a:ext cx="162600" cy="131025"/>
            </a:xfrm>
            <a:custGeom>
              <a:rect b="b" l="l" r="r" t="t"/>
              <a:pathLst>
                <a:path extrusionOk="0" h="5241" w="6504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5828725" y="897925"/>
              <a:ext cx="80850" cy="36650"/>
            </a:xfrm>
            <a:custGeom>
              <a:rect b="b" l="l" r="r" t="t"/>
              <a:pathLst>
                <a:path extrusionOk="0" h="1466" w="3234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5814525" y="890350"/>
              <a:ext cx="111475" cy="53700"/>
            </a:xfrm>
            <a:custGeom>
              <a:rect b="b" l="l" r="r" t="t"/>
              <a:pathLst>
                <a:path extrusionOk="0" h="2148" w="4459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5765925" y="1013475"/>
              <a:ext cx="80825" cy="48625"/>
            </a:xfrm>
            <a:custGeom>
              <a:rect b="b" l="l" r="r" t="t"/>
              <a:pathLst>
                <a:path extrusionOk="0" h="1945" w="3233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5752975" y="1004300"/>
              <a:ext cx="113025" cy="68225"/>
            </a:xfrm>
            <a:custGeom>
              <a:rect b="b" l="l" r="r" t="t"/>
              <a:pathLst>
                <a:path extrusionOk="0" h="2729" w="4521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4952100" y="890350"/>
              <a:ext cx="78950" cy="112725"/>
            </a:xfrm>
            <a:custGeom>
              <a:rect b="b" l="l" r="r" t="t"/>
              <a:pathLst>
                <a:path extrusionOk="0" h="4509" w="3158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4944200" y="878675"/>
              <a:ext cx="94750" cy="137975"/>
            </a:xfrm>
            <a:custGeom>
              <a:rect b="b" l="l" r="r" t="t"/>
              <a:pathLst>
                <a:path extrusionOk="0" h="5519" w="379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6"/>
            <p:cNvSpPr/>
            <p:nvPr/>
          </p:nvSpPr>
          <p:spPr>
            <a:xfrm>
              <a:off x="4770275" y="799125"/>
              <a:ext cx="164800" cy="161950"/>
            </a:xfrm>
            <a:custGeom>
              <a:rect b="b" l="l" r="r" t="t"/>
              <a:pathLst>
                <a:path extrusionOk="0" h="6478" w="6592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6"/>
            <p:cNvSpPr/>
            <p:nvPr/>
          </p:nvSpPr>
          <p:spPr>
            <a:xfrm>
              <a:off x="4761750" y="785550"/>
              <a:ext cx="184075" cy="183425"/>
            </a:xfrm>
            <a:custGeom>
              <a:rect b="b" l="l" r="r" t="t"/>
              <a:pathLst>
                <a:path extrusionOk="0" h="7337" w="7363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4392100" y="1174150"/>
              <a:ext cx="165750" cy="386075"/>
            </a:xfrm>
            <a:custGeom>
              <a:rect b="b" l="l" r="r" t="t"/>
              <a:pathLst>
                <a:path extrusionOk="0" h="15443" w="663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6"/>
            <p:cNvSpPr/>
            <p:nvPr/>
          </p:nvSpPr>
          <p:spPr>
            <a:xfrm>
              <a:off x="4383875" y="1161200"/>
              <a:ext cx="181875" cy="406925"/>
            </a:xfrm>
            <a:custGeom>
              <a:rect b="b" l="l" r="r" t="t"/>
              <a:pathLst>
                <a:path extrusionOk="0" h="16277" w="7275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6"/>
            <p:cNvSpPr/>
            <p:nvPr/>
          </p:nvSpPr>
          <p:spPr>
            <a:xfrm>
              <a:off x="3327950" y="2153675"/>
              <a:ext cx="78950" cy="116200"/>
            </a:xfrm>
            <a:custGeom>
              <a:rect b="b" l="l" r="r" t="t"/>
              <a:pathLst>
                <a:path extrusionOk="0" h="4648" w="3158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6"/>
            <p:cNvSpPr/>
            <p:nvPr/>
          </p:nvSpPr>
          <p:spPr>
            <a:xfrm>
              <a:off x="3320050" y="2144525"/>
              <a:ext cx="94725" cy="134825"/>
            </a:xfrm>
            <a:custGeom>
              <a:rect b="b" l="l" r="r" t="t"/>
              <a:pathLst>
                <a:path extrusionOk="0" h="5393" w="3789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3404025" y="2057075"/>
              <a:ext cx="144925" cy="252250"/>
            </a:xfrm>
            <a:custGeom>
              <a:rect b="b" l="l" r="r" t="t"/>
              <a:pathLst>
                <a:path extrusionOk="0" h="10090" w="5797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3394250" y="2048250"/>
              <a:ext cx="162600" cy="270550"/>
            </a:xfrm>
            <a:custGeom>
              <a:rect b="b" l="l" r="r" t="t"/>
              <a:pathLst>
                <a:path extrusionOk="0" h="10822" w="6504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3658775" y="1084500"/>
              <a:ext cx="236775" cy="215300"/>
            </a:xfrm>
            <a:custGeom>
              <a:rect b="b" l="l" r="r" t="t"/>
              <a:pathLst>
                <a:path extrusionOk="0" h="8612" w="9471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3645200" y="1074400"/>
              <a:ext cx="260450" cy="239600"/>
            </a:xfrm>
            <a:custGeom>
              <a:rect b="b" l="l" r="r" t="t"/>
              <a:pathLst>
                <a:path extrusionOk="0" h="9584" w="10418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3780950" y="1045975"/>
              <a:ext cx="134825" cy="91250"/>
            </a:xfrm>
            <a:custGeom>
              <a:rect b="b" l="l" r="r" t="t"/>
              <a:pathLst>
                <a:path extrusionOk="0" h="3650" w="5393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3768950" y="1035550"/>
              <a:ext cx="156600" cy="111475"/>
            </a:xfrm>
            <a:custGeom>
              <a:rect b="b" l="l" r="r" t="t"/>
              <a:pathLst>
                <a:path extrusionOk="0" h="4459" w="6264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6"/>
            <p:cNvSpPr/>
            <p:nvPr/>
          </p:nvSpPr>
          <p:spPr>
            <a:xfrm>
              <a:off x="3098775" y="1751200"/>
              <a:ext cx="166375" cy="133550"/>
            </a:xfrm>
            <a:custGeom>
              <a:rect b="b" l="l" r="r" t="t"/>
              <a:pathLst>
                <a:path extrusionOk="0" h="5342" w="6655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6"/>
            <p:cNvSpPr/>
            <p:nvPr/>
          </p:nvSpPr>
          <p:spPr>
            <a:xfrm>
              <a:off x="3089925" y="1740150"/>
              <a:ext cx="182800" cy="153450"/>
            </a:xfrm>
            <a:custGeom>
              <a:rect b="b" l="l" r="r" t="t"/>
              <a:pathLst>
                <a:path extrusionOk="0" h="6138" w="7312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3793250" y="2636350"/>
              <a:ext cx="57175" cy="35700"/>
            </a:xfrm>
            <a:custGeom>
              <a:rect b="b" l="l" r="r" t="t"/>
              <a:pathLst>
                <a:path extrusionOk="0" h="1428" w="2287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6"/>
            <p:cNvSpPr/>
            <p:nvPr/>
          </p:nvSpPr>
          <p:spPr>
            <a:xfrm>
              <a:off x="3768950" y="2626875"/>
              <a:ext cx="95675" cy="59375"/>
            </a:xfrm>
            <a:custGeom>
              <a:rect b="b" l="l" r="r" t="t"/>
              <a:pathLst>
                <a:path extrusionOk="0" h="2375" w="3827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6"/>
            <p:cNvSpPr/>
            <p:nvPr/>
          </p:nvSpPr>
          <p:spPr>
            <a:xfrm>
              <a:off x="3702975" y="2517025"/>
              <a:ext cx="43275" cy="68200"/>
            </a:xfrm>
            <a:custGeom>
              <a:rect b="b" l="l" r="r" t="t"/>
              <a:pathLst>
                <a:path extrusionOk="0" h="2728" w="1731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3694450" y="2505025"/>
              <a:ext cx="62850" cy="88100"/>
            </a:xfrm>
            <a:custGeom>
              <a:rect b="b" l="l" r="r" t="t"/>
              <a:pathLst>
                <a:path extrusionOk="0" h="3524" w="2514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3696975" y="2570375"/>
              <a:ext cx="25275" cy="78000"/>
            </a:xfrm>
            <a:custGeom>
              <a:rect b="b" l="l" r="r" t="t"/>
              <a:pathLst>
                <a:path extrusionOk="0" h="3120" w="1011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3688775" y="2563750"/>
              <a:ext cx="43275" cy="92500"/>
            </a:xfrm>
            <a:custGeom>
              <a:rect b="b" l="l" r="r" t="t"/>
              <a:pathLst>
                <a:path extrusionOk="0" h="3700" w="1731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4360850" y="1623350"/>
              <a:ext cx="47375" cy="27475"/>
            </a:xfrm>
            <a:custGeom>
              <a:rect b="b" l="l" r="r" t="t"/>
              <a:pathLst>
                <a:path extrusionOk="0" h="1099" w="1895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4347900" y="1615450"/>
              <a:ext cx="74200" cy="44550"/>
            </a:xfrm>
            <a:custGeom>
              <a:rect b="b" l="l" r="r" t="t"/>
              <a:pathLst>
                <a:path extrusionOk="0" h="1782" w="2968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2445000" y="785850"/>
              <a:ext cx="922425" cy="1196450"/>
            </a:xfrm>
            <a:custGeom>
              <a:rect b="b" l="l" r="r" t="t"/>
              <a:pathLst>
                <a:path extrusionOk="0" h="47858" w="36897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2437100" y="777350"/>
              <a:ext cx="939800" cy="1218525"/>
            </a:xfrm>
            <a:custGeom>
              <a:rect b="b" l="l" r="r" t="t"/>
              <a:pathLst>
                <a:path extrusionOk="0" h="48741" w="37592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2067150" y="740400"/>
              <a:ext cx="667350" cy="530050"/>
            </a:xfrm>
            <a:custGeom>
              <a:rect b="b" l="l" r="r" t="t"/>
              <a:pathLst>
                <a:path extrusionOk="0" h="21202" w="26694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6"/>
            <p:cNvSpPr/>
            <p:nvPr/>
          </p:nvSpPr>
          <p:spPr>
            <a:xfrm>
              <a:off x="2057975" y="732525"/>
              <a:ext cx="685375" cy="546450"/>
            </a:xfrm>
            <a:custGeom>
              <a:rect b="b" l="l" r="r" t="t"/>
              <a:pathLst>
                <a:path extrusionOk="0" h="21858" w="27415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2007475" y="1152350"/>
              <a:ext cx="49275" cy="59075"/>
            </a:xfrm>
            <a:custGeom>
              <a:rect b="b" l="l" r="r" t="t"/>
              <a:pathLst>
                <a:path extrusionOk="0" h="2363" w="1971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1995800" y="1140375"/>
              <a:ext cx="70100" cy="82100"/>
            </a:xfrm>
            <a:custGeom>
              <a:rect b="b" l="l" r="r" t="t"/>
              <a:pathLst>
                <a:path extrusionOk="0" h="3284" w="2804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2092700" y="954125"/>
              <a:ext cx="54950" cy="101675"/>
            </a:xfrm>
            <a:custGeom>
              <a:rect b="b" l="l" r="r" t="t"/>
              <a:pathLst>
                <a:path extrusionOk="0" h="4067" w="2198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2084500" y="938325"/>
              <a:ext cx="73900" cy="125350"/>
            </a:xfrm>
            <a:custGeom>
              <a:rect b="b" l="l" r="r" t="t"/>
              <a:pathLst>
                <a:path extrusionOk="0" h="5014" w="2956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1999575" y="874575"/>
              <a:ext cx="83050" cy="141750"/>
            </a:xfrm>
            <a:custGeom>
              <a:rect b="b" l="l" r="r" t="t"/>
              <a:pathLst>
                <a:path extrusionOk="0" h="5670" w="3322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1989175" y="864475"/>
              <a:ext cx="101025" cy="173625"/>
            </a:xfrm>
            <a:custGeom>
              <a:rect b="b" l="l" r="r" t="t"/>
              <a:pathLst>
                <a:path extrusionOk="0" h="6945" w="4041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1924775" y="1047875"/>
              <a:ext cx="106400" cy="104500"/>
            </a:xfrm>
            <a:custGeom>
              <a:rect b="b" l="l" r="r" t="t"/>
              <a:pathLst>
                <a:path extrusionOk="0" h="4180" w="4256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1916875" y="1036500"/>
              <a:ext cx="124100" cy="128500"/>
            </a:xfrm>
            <a:custGeom>
              <a:rect b="b" l="l" r="r" t="t"/>
              <a:pathLst>
                <a:path extrusionOk="0" h="5140" w="4964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1706650" y="1016300"/>
              <a:ext cx="192575" cy="136400"/>
            </a:xfrm>
            <a:custGeom>
              <a:rect b="b" l="l" r="r" t="t"/>
              <a:pathLst>
                <a:path extrusionOk="0" h="5456" w="7703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1697800" y="1004950"/>
              <a:ext cx="209625" cy="156600"/>
            </a:xfrm>
            <a:custGeom>
              <a:rect b="b" l="l" r="r" t="t"/>
              <a:pathLst>
                <a:path extrusionOk="0" h="6264" w="8385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1640975" y="919700"/>
              <a:ext cx="161975" cy="96625"/>
            </a:xfrm>
            <a:custGeom>
              <a:rect b="b" l="l" r="r" t="t"/>
              <a:pathLst>
                <a:path extrusionOk="0" h="3865" w="6479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1629625" y="910875"/>
              <a:ext cx="184375" cy="113650"/>
            </a:xfrm>
            <a:custGeom>
              <a:rect b="b" l="l" r="r" t="t"/>
              <a:pathLst>
                <a:path extrusionOk="0" h="4546" w="7375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1843950" y="961050"/>
              <a:ext cx="72950" cy="40125"/>
            </a:xfrm>
            <a:custGeom>
              <a:rect b="b" l="l" r="r" t="t"/>
              <a:pathLst>
                <a:path extrusionOk="0" h="1605" w="2918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1833850" y="953475"/>
              <a:ext cx="102950" cy="58125"/>
            </a:xfrm>
            <a:custGeom>
              <a:rect b="b" l="l" r="r" t="t"/>
              <a:pathLst>
                <a:path extrusionOk="0" h="2325" w="4118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1900150" y="882450"/>
              <a:ext cx="40425" cy="51500"/>
            </a:xfrm>
            <a:custGeom>
              <a:rect b="b" l="l" r="r" t="t"/>
              <a:pathLst>
                <a:path extrusionOk="0" h="2060" w="1617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1889725" y="873000"/>
              <a:ext cx="58750" cy="77975"/>
            </a:xfrm>
            <a:custGeom>
              <a:rect b="b" l="l" r="r" t="t"/>
              <a:pathLst>
                <a:path extrusionOk="0" h="3119" w="235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1439900" y="1099950"/>
              <a:ext cx="185325" cy="192275"/>
            </a:xfrm>
            <a:custGeom>
              <a:rect b="b" l="l" r="r" t="t"/>
              <a:pathLst>
                <a:path extrusionOk="0" h="7691" w="7413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1431375" y="1091425"/>
              <a:ext cx="201725" cy="208700"/>
            </a:xfrm>
            <a:custGeom>
              <a:rect b="b" l="l" r="r" t="t"/>
              <a:pathLst>
                <a:path extrusionOk="0" h="8348" w="8069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1514700" y="1211400"/>
              <a:ext cx="329275" cy="270225"/>
            </a:xfrm>
            <a:custGeom>
              <a:rect b="b" l="l" r="r" t="t"/>
              <a:pathLst>
                <a:path extrusionOk="0" h="10809" w="13171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1506825" y="1202875"/>
              <a:ext cx="349150" cy="287600"/>
            </a:xfrm>
            <a:custGeom>
              <a:rect b="b" l="l" r="r" t="t"/>
              <a:pathLst>
                <a:path extrusionOk="0" h="11504" w="13966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1843950" y="1219275"/>
              <a:ext cx="96625" cy="163875"/>
            </a:xfrm>
            <a:custGeom>
              <a:rect b="b" l="l" r="r" t="t"/>
              <a:pathLst>
                <a:path extrusionOk="0" h="6555" w="3865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1835425" y="1205075"/>
              <a:ext cx="113050" cy="190700"/>
            </a:xfrm>
            <a:custGeom>
              <a:rect b="b" l="l" r="r" t="t"/>
              <a:pathLst>
                <a:path extrusionOk="0" h="7628" w="4522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1794700" y="1458875"/>
              <a:ext cx="74850" cy="69800"/>
            </a:xfrm>
            <a:custGeom>
              <a:rect b="b" l="l" r="r" t="t"/>
              <a:pathLst>
                <a:path extrusionOk="0" h="2792" w="2994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1782075" y="1445925"/>
              <a:ext cx="98850" cy="90625"/>
            </a:xfrm>
            <a:custGeom>
              <a:rect b="b" l="l" r="r" t="t"/>
              <a:pathLst>
                <a:path extrusionOk="0" h="3625" w="3954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241275" y="1079650"/>
              <a:ext cx="2559200" cy="3887025"/>
            </a:xfrm>
            <a:custGeom>
              <a:rect b="b" l="l" r="r" t="t"/>
              <a:pathLst>
                <a:path extrusionOk="0" h="155481" w="102368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238125" y="1071925"/>
              <a:ext cx="2568675" cy="3902025"/>
            </a:xfrm>
            <a:custGeom>
              <a:rect b="b" l="l" r="r" t="t"/>
              <a:pathLst>
                <a:path extrusionOk="0" h="156081" w="102747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1940550" y="1654925"/>
              <a:ext cx="124725" cy="149650"/>
            </a:xfrm>
            <a:custGeom>
              <a:rect b="b" l="l" r="r" t="t"/>
              <a:pathLst>
                <a:path extrusionOk="0" h="5986" w="4989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1932650" y="1641650"/>
              <a:ext cx="145575" cy="179325"/>
            </a:xfrm>
            <a:custGeom>
              <a:rect b="b" l="l" r="r" t="t"/>
              <a:pathLst>
                <a:path extrusionOk="0" h="7173" w="5823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2019475" y="1292525"/>
              <a:ext cx="410075" cy="583375"/>
            </a:xfrm>
            <a:custGeom>
              <a:rect b="b" l="l" r="r" t="t"/>
              <a:pathLst>
                <a:path extrusionOk="0" h="23335" w="16403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2011275" y="1270725"/>
              <a:ext cx="427750" cy="619075"/>
            </a:xfrm>
            <a:custGeom>
              <a:rect b="b" l="l" r="r" t="t"/>
              <a:pathLst>
                <a:path extrusionOk="0" h="24763" w="1711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2342725" y="2272700"/>
              <a:ext cx="102300" cy="109875"/>
            </a:xfrm>
            <a:custGeom>
              <a:rect b="b" l="l" r="r" t="t"/>
              <a:pathLst>
                <a:path extrusionOk="0" h="4395" w="4092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2334825" y="2250600"/>
              <a:ext cx="118400" cy="142075"/>
            </a:xfrm>
            <a:custGeom>
              <a:rect b="b" l="l" r="r" t="t"/>
              <a:pathLst>
                <a:path extrusionOk="0" h="5683" w="4736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1713900" y="3010725"/>
              <a:ext cx="224775" cy="69925"/>
            </a:xfrm>
            <a:custGeom>
              <a:rect b="b" l="l" r="r" t="t"/>
              <a:pathLst>
                <a:path extrusionOk="0" h="2797" w="8991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6"/>
            <p:cNvSpPr/>
            <p:nvPr/>
          </p:nvSpPr>
          <p:spPr>
            <a:xfrm>
              <a:off x="1691475" y="3002850"/>
              <a:ext cx="265200" cy="86825"/>
            </a:xfrm>
            <a:custGeom>
              <a:rect b="b" l="l" r="r" t="t"/>
              <a:pathLst>
                <a:path extrusionOk="0" h="3473" w="10608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1938650" y="3067875"/>
              <a:ext cx="120300" cy="55275"/>
            </a:xfrm>
            <a:custGeom>
              <a:rect b="b" l="l" r="r" t="t"/>
              <a:pathLst>
                <a:path extrusionOk="0" h="2211" w="4812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6"/>
            <p:cNvSpPr/>
            <p:nvPr/>
          </p:nvSpPr>
          <p:spPr>
            <a:xfrm>
              <a:off x="1916875" y="3059350"/>
              <a:ext cx="152175" cy="75475"/>
            </a:xfrm>
            <a:custGeom>
              <a:rect b="b" l="l" r="r" t="t"/>
              <a:pathLst>
                <a:path extrusionOk="0" h="3019" w="6087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1843950" y="3121225"/>
              <a:ext cx="55275" cy="29075"/>
            </a:xfrm>
            <a:custGeom>
              <a:rect b="b" l="l" r="r" t="t"/>
              <a:pathLst>
                <a:path extrusionOk="0" h="1163" w="2211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1824375" y="3113325"/>
              <a:ext cx="88750" cy="47700"/>
            </a:xfrm>
            <a:custGeom>
              <a:rect b="b" l="l" r="r" t="t"/>
              <a:pathLst>
                <a:path extrusionOk="0" h="1908" w="355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2090500" y="3105425"/>
              <a:ext cx="65050" cy="33175"/>
            </a:xfrm>
            <a:custGeom>
              <a:rect b="b" l="l" r="r" t="t"/>
              <a:pathLst>
                <a:path extrusionOk="0" h="1327" w="2602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2077875" y="3094075"/>
              <a:ext cx="106725" cy="54325"/>
            </a:xfrm>
            <a:custGeom>
              <a:rect b="b" l="l" r="r" t="t"/>
              <a:pathLst>
                <a:path extrusionOk="0" h="2173" w="4269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6" name="Google Shape;69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_1">
    <p:spTree>
      <p:nvGrpSpPr>
        <p:cNvPr id="4257" name="Shape 4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Google Shape;4258;p52"/>
          <p:cNvSpPr/>
          <p:nvPr/>
        </p:nvSpPr>
        <p:spPr>
          <a:xfrm>
            <a:off x="75" y="-340350"/>
            <a:ext cx="9143893" cy="5483843"/>
          </a:xfrm>
          <a:custGeom>
            <a:rect b="b" l="l" r="r" t="t"/>
            <a:pathLst>
              <a:path extrusionOk="0" h="72576" w="121015">
                <a:moveTo>
                  <a:pt x="8470" y="62150"/>
                </a:moveTo>
                <a:lnTo>
                  <a:pt x="8470" y="0"/>
                </a:lnTo>
                <a:lnTo>
                  <a:pt x="8108" y="0"/>
                </a:lnTo>
                <a:lnTo>
                  <a:pt x="8108" y="62150"/>
                </a:lnTo>
                <a:lnTo>
                  <a:pt x="0" y="62150"/>
                </a:lnTo>
                <a:lnTo>
                  <a:pt x="0" y="62545"/>
                </a:lnTo>
                <a:lnTo>
                  <a:pt x="36714" y="62545"/>
                </a:lnTo>
                <a:lnTo>
                  <a:pt x="36714" y="72576"/>
                </a:lnTo>
                <a:lnTo>
                  <a:pt x="37804" y="72576"/>
                </a:lnTo>
                <a:lnTo>
                  <a:pt x="37804" y="62545"/>
                </a:lnTo>
                <a:lnTo>
                  <a:pt x="39279" y="62545"/>
                </a:lnTo>
                <a:lnTo>
                  <a:pt x="39279" y="72576"/>
                </a:lnTo>
                <a:lnTo>
                  <a:pt x="40370" y="72576"/>
                </a:lnTo>
                <a:lnTo>
                  <a:pt x="40370" y="62545"/>
                </a:lnTo>
                <a:lnTo>
                  <a:pt x="41848" y="62545"/>
                </a:lnTo>
                <a:lnTo>
                  <a:pt x="41848" y="72576"/>
                </a:lnTo>
                <a:lnTo>
                  <a:pt x="42935" y="72576"/>
                </a:lnTo>
                <a:lnTo>
                  <a:pt x="42935" y="62545"/>
                </a:lnTo>
                <a:lnTo>
                  <a:pt x="44414" y="62545"/>
                </a:lnTo>
                <a:lnTo>
                  <a:pt x="44414" y="72576"/>
                </a:lnTo>
                <a:lnTo>
                  <a:pt x="45504" y="72576"/>
                </a:lnTo>
                <a:lnTo>
                  <a:pt x="45504" y="62545"/>
                </a:lnTo>
                <a:lnTo>
                  <a:pt x="46979" y="62545"/>
                </a:lnTo>
                <a:lnTo>
                  <a:pt x="46979" y="72576"/>
                </a:lnTo>
                <a:lnTo>
                  <a:pt x="48069" y="72576"/>
                </a:lnTo>
                <a:lnTo>
                  <a:pt x="48069" y="62545"/>
                </a:lnTo>
                <a:lnTo>
                  <a:pt x="49545" y="62545"/>
                </a:lnTo>
                <a:lnTo>
                  <a:pt x="49545" y="72576"/>
                </a:lnTo>
                <a:lnTo>
                  <a:pt x="50635" y="72576"/>
                </a:lnTo>
                <a:lnTo>
                  <a:pt x="50635" y="62545"/>
                </a:lnTo>
                <a:lnTo>
                  <a:pt x="121014" y="62545"/>
                </a:lnTo>
                <a:lnTo>
                  <a:pt x="121014" y="62150"/>
                </a:lnTo>
                <a:lnTo>
                  <a:pt x="115628" y="62150"/>
                </a:lnTo>
                <a:lnTo>
                  <a:pt x="115628" y="0"/>
                </a:lnTo>
                <a:lnTo>
                  <a:pt x="115266" y="0"/>
                </a:lnTo>
                <a:lnTo>
                  <a:pt x="115266" y="62150"/>
                </a:lnTo>
                <a:lnTo>
                  <a:pt x="102318" y="62150"/>
                </a:lnTo>
                <a:lnTo>
                  <a:pt x="102318" y="0"/>
                </a:lnTo>
                <a:lnTo>
                  <a:pt x="101952" y="0"/>
                </a:lnTo>
                <a:lnTo>
                  <a:pt x="101952" y="62150"/>
                </a:lnTo>
                <a:lnTo>
                  <a:pt x="88400" y="62150"/>
                </a:lnTo>
                <a:lnTo>
                  <a:pt x="88400" y="0"/>
                </a:lnTo>
                <a:lnTo>
                  <a:pt x="88038" y="0"/>
                </a:lnTo>
                <a:lnTo>
                  <a:pt x="88038" y="62150"/>
                </a:lnTo>
                <a:lnTo>
                  <a:pt x="74544" y="62150"/>
                </a:lnTo>
                <a:lnTo>
                  <a:pt x="74544" y="0"/>
                </a:lnTo>
                <a:lnTo>
                  <a:pt x="74182" y="0"/>
                </a:lnTo>
                <a:lnTo>
                  <a:pt x="74182" y="62150"/>
                </a:lnTo>
                <a:lnTo>
                  <a:pt x="61233" y="62150"/>
                </a:lnTo>
                <a:lnTo>
                  <a:pt x="61233" y="0"/>
                </a:lnTo>
                <a:lnTo>
                  <a:pt x="60871" y="0"/>
                </a:lnTo>
                <a:lnTo>
                  <a:pt x="60871" y="62150"/>
                </a:lnTo>
                <a:lnTo>
                  <a:pt x="48043" y="62150"/>
                </a:lnTo>
                <a:lnTo>
                  <a:pt x="48043" y="0"/>
                </a:lnTo>
                <a:lnTo>
                  <a:pt x="47678" y="0"/>
                </a:lnTo>
                <a:lnTo>
                  <a:pt x="47678" y="62150"/>
                </a:lnTo>
                <a:lnTo>
                  <a:pt x="34974" y="62150"/>
                </a:lnTo>
                <a:lnTo>
                  <a:pt x="34974" y="0"/>
                </a:lnTo>
                <a:lnTo>
                  <a:pt x="34609" y="0"/>
                </a:lnTo>
                <a:lnTo>
                  <a:pt x="34609" y="62150"/>
                </a:lnTo>
                <a:lnTo>
                  <a:pt x="21660" y="62150"/>
                </a:lnTo>
                <a:lnTo>
                  <a:pt x="21660" y="0"/>
                </a:lnTo>
                <a:lnTo>
                  <a:pt x="21298" y="0"/>
                </a:lnTo>
                <a:lnTo>
                  <a:pt x="21298" y="62150"/>
                </a:lnTo>
                <a:close/>
                <a:moveTo>
                  <a:pt x="19026" y="59954"/>
                </a:moveTo>
                <a:lnTo>
                  <a:pt x="10990" y="59954"/>
                </a:lnTo>
                <a:lnTo>
                  <a:pt x="10990" y="12018"/>
                </a:lnTo>
                <a:lnTo>
                  <a:pt x="19026" y="12018"/>
                </a:lnTo>
                <a:close/>
                <a:moveTo>
                  <a:pt x="10624" y="60349"/>
                </a:moveTo>
                <a:lnTo>
                  <a:pt x="19388" y="60349"/>
                </a:lnTo>
                <a:lnTo>
                  <a:pt x="19388" y="11624"/>
                </a:lnTo>
                <a:lnTo>
                  <a:pt x="10624" y="11624"/>
                </a:lnTo>
                <a:close/>
                <a:moveTo>
                  <a:pt x="32337" y="59954"/>
                </a:moveTo>
                <a:lnTo>
                  <a:pt x="24301" y="59954"/>
                </a:lnTo>
                <a:lnTo>
                  <a:pt x="24301" y="12018"/>
                </a:lnTo>
                <a:lnTo>
                  <a:pt x="32337" y="12018"/>
                </a:lnTo>
                <a:close/>
                <a:moveTo>
                  <a:pt x="23938" y="60349"/>
                </a:moveTo>
                <a:lnTo>
                  <a:pt x="32699" y="60349"/>
                </a:lnTo>
                <a:lnTo>
                  <a:pt x="32699" y="11624"/>
                </a:lnTo>
                <a:lnTo>
                  <a:pt x="23938" y="11624"/>
                </a:lnTo>
                <a:close/>
                <a:moveTo>
                  <a:pt x="45406" y="59954"/>
                </a:moveTo>
                <a:lnTo>
                  <a:pt x="37370" y="59954"/>
                </a:lnTo>
                <a:lnTo>
                  <a:pt x="37370" y="12018"/>
                </a:lnTo>
                <a:lnTo>
                  <a:pt x="45406" y="12018"/>
                </a:lnTo>
                <a:close/>
                <a:moveTo>
                  <a:pt x="37008" y="60349"/>
                </a:moveTo>
                <a:lnTo>
                  <a:pt x="45772" y="60349"/>
                </a:lnTo>
                <a:lnTo>
                  <a:pt x="45772" y="11624"/>
                </a:lnTo>
                <a:lnTo>
                  <a:pt x="37008" y="11624"/>
                </a:lnTo>
                <a:close/>
                <a:moveTo>
                  <a:pt x="58596" y="59954"/>
                </a:moveTo>
                <a:lnTo>
                  <a:pt x="50560" y="59954"/>
                </a:lnTo>
                <a:lnTo>
                  <a:pt x="50560" y="12018"/>
                </a:lnTo>
                <a:lnTo>
                  <a:pt x="58596" y="12018"/>
                </a:lnTo>
                <a:close/>
                <a:moveTo>
                  <a:pt x="50198" y="60349"/>
                </a:moveTo>
                <a:lnTo>
                  <a:pt x="58962" y="60349"/>
                </a:lnTo>
                <a:lnTo>
                  <a:pt x="58962" y="11624"/>
                </a:lnTo>
                <a:lnTo>
                  <a:pt x="50198" y="11624"/>
                </a:lnTo>
                <a:close/>
                <a:moveTo>
                  <a:pt x="71910" y="59954"/>
                </a:moveTo>
                <a:lnTo>
                  <a:pt x="63871" y="59954"/>
                </a:lnTo>
                <a:lnTo>
                  <a:pt x="63871" y="12018"/>
                </a:lnTo>
                <a:lnTo>
                  <a:pt x="71910" y="12018"/>
                </a:lnTo>
                <a:close/>
                <a:moveTo>
                  <a:pt x="63508" y="60349"/>
                </a:moveTo>
                <a:lnTo>
                  <a:pt x="72272" y="60349"/>
                </a:lnTo>
                <a:lnTo>
                  <a:pt x="72272" y="11624"/>
                </a:lnTo>
                <a:lnTo>
                  <a:pt x="63508" y="11624"/>
                </a:lnTo>
                <a:close/>
                <a:moveTo>
                  <a:pt x="85766" y="59954"/>
                </a:moveTo>
                <a:lnTo>
                  <a:pt x="77726" y="59954"/>
                </a:lnTo>
                <a:lnTo>
                  <a:pt x="77726" y="12018"/>
                </a:lnTo>
                <a:lnTo>
                  <a:pt x="85766" y="12018"/>
                </a:lnTo>
                <a:close/>
                <a:moveTo>
                  <a:pt x="77364" y="60349"/>
                </a:moveTo>
                <a:lnTo>
                  <a:pt x="86128" y="60349"/>
                </a:lnTo>
                <a:lnTo>
                  <a:pt x="86128" y="11624"/>
                </a:lnTo>
                <a:lnTo>
                  <a:pt x="77364" y="11624"/>
                </a:lnTo>
                <a:close/>
                <a:moveTo>
                  <a:pt x="99680" y="59954"/>
                </a:moveTo>
                <a:lnTo>
                  <a:pt x="91644" y="59954"/>
                </a:lnTo>
                <a:lnTo>
                  <a:pt x="91644" y="12018"/>
                </a:lnTo>
                <a:lnTo>
                  <a:pt x="99680" y="12018"/>
                </a:lnTo>
                <a:close/>
                <a:moveTo>
                  <a:pt x="91279" y="60349"/>
                </a:moveTo>
                <a:lnTo>
                  <a:pt x="100046" y="60349"/>
                </a:lnTo>
                <a:lnTo>
                  <a:pt x="100046" y="11624"/>
                </a:lnTo>
                <a:lnTo>
                  <a:pt x="91279" y="11624"/>
                </a:lnTo>
                <a:close/>
                <a:moveTo>
                  <a:pt x="104864" y="59954"/>
                </a:moveTo>
                <a:lnTo>
                  <a:pt x="112903" y="59954"/>
                </a:lnTo>
                <a:lnTo>
                  <a:pt x="112903" y="12018"/>
                </a:lnTo>
                <a:lnTo>
                  <a:pt x="104864" y="12018"/>
                </a:lnTo>
                <a:close/>
                <a:moveTo>
                  <a:pt x="113265" y="60349"/>
                </a:moveTo>
                <a:lnTo>
                  <a:pt x="104501" y="60349"/>
                </a:lnTo>
                <a:lnTo>
                  <a:pt x="104501" y="11624"/>
                </a:lnTo>
                <a:lnTo>
                  <a:pt x="113265" y="11624"/>
                </a:lnTo>
                <a:close/>
                <a:moveTo>
                  <a:pt x="119924" y="72576"/>
                </a:moveTo>
                <a:lnTo>
                  <a:pt x="119924" y="62545"/>
                </a:lnTo>
                <a:lnTo>
                  <a:pt x="118834" y="62545"/>
                </a:lnTo>
                <a:lnTo>
                  <a:pt x="118834" y="72576"/>
                </a:lnTo>
                <a:close/>
                <a:moveTo>
                  <a:pt x="117358" y="72576"/>
                </a:moveTo>
                <a:lnTo>
                  <a:pt x="116268" y="72576"/>
                </a:lnTo>
                <a:lnTo>
                  <a:pt x="116268" y="62545"/>
                </a:lnTo>
                <a:lnTo>
                  <a:pt x="117358" y="62545"/>
                </a:lnTo>
                <a:close/>
                <a:moveTo>
                  <a:pt x="113703" y="72576"/>
                </a:moveTo>
                <a:lnTo>
                  <a:pt x="114793" y="72576"/>
                </a:lnTo>
                <a:lnTo>
                  <a:pt x="114793" y="62545"/>
                </a:lnTo>
                <a:lnTo>
                  <a:pt x="113703" y="62545"/>
                </a:lnTo>
                <a:close/>
                <a:moveTo>
                  <a:pt x="112224" y="72576"/>
                </a:moveTo>
                <a:lnTo>
                  <a:pt x="111137" y="72576"/>
                </a:lnTo>
                <a:lnTo>
                  <a:pt x="111137" y="62545"/>
                </a:lnTo>
                <a:lnTo>
                  <a:pt x="112224" y="62545"/>
                </a:lnTo>
                <a:close/>
                <a:moveTo>
                  <a:pt x="108568" y="72576"/>
                </a:moveTo>
                <a:lnTo>
                  <a:pt x="109659" y="72576"/>
                </a:lnTo>
                <a:lnTo>
                  <a:pt x="109659" y="62545"/>
                </a:lnTo>
                <a:lnTo>
                  <a:pt x="108568" y="62545"/>
                </a:lnTo>
                <a:close/>
                <a:moveTo>
                  <a:pt x="107093" y="72576"/>
                </a:moveTo>
                <a:lnTo>
                  <a:pt x="106003" y="72576"/>
                </a:lnTo>
                <a:lnTo>
                  <a:pt x="106003" y="62545"/>
                </a:lnTo>
                <a:lnTo>
                  <a:pt x="107093" y="62545"/>
                </a:lnTo>
                <a:close/>
                <a:moveTo>
                  <a:pt x="103437" y="72576"/>
                </a:moveTo>
                <a:lnTo>
                  <a:pt x="104527" y="72576"/>
                </a:lnTo>
                <a:lnTo>
                  <a:pt x="104527" y="62545"/>
                </a:lnTo>
                <a:lnTo>
                  <a:pt x="103437" y="62545"/>
                </a:lnTo>
                <a:close/>
                <a:moveTo>
                  <a:pt x="101959" y="72576"/>
                </a:moveTo>
                <a:lnTo>
                  <a:pt x="100872" y="72576"/>
                </a:lnTo>
                <a:lnTo>
                  <a:pt x="100872" y="62545"/>
                </a:lnTo>
                <a:lnTo>
                  <a:pt x="101959" y="62545"/>
                </a:lnTo>
                <a:close/>
                <a:moveTo>
                  <a:pt x="98306" y="72576"/>
                </a:moveTo>
                <a:lnTo>
                  <a:pt x="99393" y="72576"/>
                </a:lnTo>
                <a:lnTo>
                  <a:pt x="99393" y="62545"/>
                </a:lnTo>
                <a:lnTo>
                  <a:pt x="98306" y="62545"/>
                </a:lnTo>
                <a:close/>
                <a:moveTo>
                  <a:pt x="96828" y="72576"/>
                </a:moveTo>
                <a:lnTo>
                  <a:pt x="95737" y="72576"/>
                </a:lnTo>
                <a:lnTo>
                  <a:pt x="95737" y="62545"/>
                </a:lnTo>
                <a:lnTo>
                  <a:pt x="96828" y="62545"/>
                </a:lnTo>
                <a:close/>
                <a:moveTo>
                  <a:pt x="93172" y="72576"/>
                </a:moveTo>
                <a:lnTo>
                  <a:pt x="94262" y="72576"/>
                </a:lnTo>
                <a:lnTo>
                  <a:pt x="94262" y="62545"/>
                </a:lnTo>
                <a:lnTo>
                  <a:pt x="93172" y="62545"/>
                </a:lnTo>
                <a:close/>
                <a:moveTo>
                  <a:pt x="91697" y="72576"/>
                </a:moveTo>
                <a:lnTo>
                  <a:pt x="90606" y="72576"/>
                </a:lnTo>
                <a:lnTo>
                  <a:pt x="90606" y="62545"/>
                </a:lnTo>
                <a:lnTo>
                  <a:pt x="91697" y="62545"/>
                </a:lnTo>
                <a:close/>
                <a:moveTo>
                  <a:pt x="88041" y="72576"/>
                </a:moveTo>
                <a:lnTo>
                  <a:pt x="89128" y="72576"/>
                </a:lnTo>
                <a:lnTo>
                  <a:pt x="89128" y="62545"/>
                </a:lnTo>
                <a:lnTo>
                  <a:pt x="88041" y="62545"/>
                </a:lnTo>
                <a:close/>
                <a:moveTo>
                  <a:pt x="86562" y="72576"/>
                </a:moveTo>
                <a:lnTo>
                  <a:pt x="85472" y="72576"/>
                </a:lnTo>
                <a:lnTo>
                  <a:pt x="85472" y="62545"/>
                </a:lnTo>
                <a:lnTo>
                  <a:pt x="86562" y="62545"/>
                </a:lnTo>
                <a:close/>
                <a:moveTo>
                  <a:pt x="82907" y="72576"/>
                </a:moveTo>
                <a:lnTo>
                  <a:pt x="83997" y="72576"/>
                </a:lnTo>
                <a:lnTo>
                  <a:pt x="83997" y="62545"/>
                </a:lnTo>
                <a:lnTo>
                  <a:pt x="82907" y="62545"/>
                </a:lnTo>
                <a:close/>
                <a:moveTo>
                  <a:pt x="81431" y="72576"/>
                </a:moveTo>
                <a:lnTo>
                  <a:pt x="80341" y="72576"/>
                </a:lnTo>
                <a:lnTo>
                  <a:pt x="80341" y="62545"/>
                </a:lnTo>
                <a:lnTo>
                  <a:pt x="81431" y="62545"/>
                </a:lnTo>
                <a:close/>
                <a:moveTo>
                  <a:pt x="77775" y="72576"/>
                </a:moveTo>
                <a:lnTo>
                  <a:pt x="78862" y="72576"/>
                </a:lnTo>
                <a:lnTo>
                  <a:pt x="78862" y="62545"/>
                </a:lnTo>
                <a:lnTo>
                  <a:pt x="77775" y="62545"/>
                </a:lnTo>
                <a:close/>
                <a:moveTo>
                  <a:pt x="76297" y="72576"/>
                </a:moveTo>
                <a:lnTo>
                  <a:pt x="75210" y="72576"/>
                </a:lnTo>
                <a:lnTo>
                  <a:pt x="75210" y="62545"/>
                </a:lnTo>
                <a:lnTo>
                  <a:pt x="76297" y="62545"/>
                </a:lnTo>
                <a:close/>
                <a:moveTo>
                  <a:pt x="72641" y="72576"/>
                </a:moveTo>
                <a:lnTo>
                  <a:pt x="73731" y="72576"/>
                </a:lnTo>
                <a:lnTo>
                  <a:pt x="73731" y="62545"/>
                </a:lnTo>
                <a:lnTo>
                  <a:pt x="72641" y="62545"/>
                </a:lnTo>
                <a:close/>
                <a:moveTo>
                  <a:pt x="71166" y="72576"/>
                </a:moveTo>
                <a:lnTo>
                  <a:pt x="70076" y="72576"/>
                </a:lnTo>
                <a:lnTo>
                  <a:pt x="70076" y="62545"/>
                </a:lnTo>
                <a:lnTo>
                  <a:pt x="71166" y="62545"/>
                </a:lnTo>
                <a:close/>
                <a:moveTo>
                  <a:pt x="67510" y="72576"/>
                </a:moveTo>
                <a:lnTo>
                  <a:pt x="68600" y="72576"/>
                </a:lnTo>
                <a:lnTo>
                  <a:pt x="68600" y="62545"/>
                </a:lnTo>
                <a:lnTo>
                  <a:pt x="67510" y="62545"/>
                </a:lnTo>
                <a:close/>
                <a:moveTo>
                  <a:pt x="66031" y="72576"/>
                </a:moveTo>
                <a:lnTo>
                  <a:pt x="64945" y="72576"/>
                </a:lnTo>
                <a:lnTo>
                  <a:pt x="64945" y="62545"/>
                </a:lnTo>
                <a:lnTo>
                  <a:pt x="66031" y="62545"/>
                </a:lnTo>
                <a:close/>
                <a:moveTo>
                  <a:pt x="62376" y="72576"/>
                </a:moveTo>
                <a:lnTo>
                  <a:pt x="63466" y="72576"/>
                </a:lnTo>
                <a:lnTo>
                  <a:pt x="63466" y="62545"/>
                </a:lnTo>
                <a:lnTo>
                  <a:pt x="62376" y="62545"/>
                </a:lnTo>
                <a:close/>
                <a:moveTo>
                  <a:pt x="60900" y="72576"/>
                </a:moveTo>
                <a:lnTo>
                  <a:pt x="59810" y="72576"/>
                </a:lnTo>
                <a:lnTo>
                  <a:pt x="59810" y="62545"/>
                </a:lnTo>
                <a:lnTo>
                  <a:pt x="60900" y="62545"/>
                </a:lnTo>
                <a:close/>
                <a:moveTo>
                  <a:pt x="57245" y="72576"/>
                </a:moveTo>
                <a:lnTo>
                  <a:pt x="58335" y="72576"/>
                </a:lnTo>
                <a:lnTo>
                  <a:pt x="58335" y="62545"/>
                </a:lnTo>
                <a:lnTo>
                  <a:pt x="57245" y="62545"/>
                </a:lnTo>
                <a:close/>
                <a:moveTo>
                  <a:pt x="55766" y="72576"/>
                </a:moveTo>
                <a:lnTo>
                  <a:pt x="54679" y="72576"/>
                </a:lnTo>
                <a:lnTo>
                  <a:pt x="54679" y="62545"/>
                </a:lnTo>
                <a:lnTo>
                  <a:pt x="55766" y="62545"/>
                </a:lnTo>
                <a:close/>
                <a:moveTo>
                  <a:pt x="52114" y="72576"/>
                </a:moveTo>
                <a:lnTo>
                  <a:pt x="53201" y="72576"/>
                </a:lnTo>
                <a:lnTo>
                  <a:pt x="53201" y="62545"/>
                </a:lnTo>
                <a:lnTo>
                  <a:pt x="52114" y="62545"/>
                </a:lnTo>
                <a:close/>
                <a:moveTo>
                  <a:pt x="35239" y="72576"/>
                </a:moveTo>
                <a:lnTo>
                  <a:pt x="34148" y="72576"/>
                </a:lnTo>
                <a:lnTo>
                  <a:pt x="34148" y="62545"/>
                </a:lnTo>
                <a:lnTo>
                  <a:pt x="35239" y="62545"/>
                </a:lnTo>
                <a:close/>
                <a:moveTo>
                  <a:pt x="31583" y="72576"/>
                </a:moveTo>
                <a:lnTo>
                  <a:pt x="32670" y="72576"/>
                </a:lnTo>
                <a:lnTo>
                  <a:pt x="32670" y="62545"/>
                </a:lnTo>
                <a:lnTo>
                  <a:pt x="31583" y="62545"/>
                </a:lnTo>
                <a:close/>
                <a:moveTo>
                  <a:pt x="30104" y="72576"/>
                </a:moveTo>
                <a:lnTo>
                  <a:pt x="29014" y="72576"/>
                </a:lnTo>
                <a:lnTo>
                  <a:pt x="29014" y="62545"/>
                </a:lnTo>
                <a:lnTo>
                  <a:pt x="30104" y="62545"/>
                </a:lnTo>
                <a:close/>
                <a:moveTo>
                  <a:pt x="26448" y="72576"/>
                </a:moveTo>
                <a:lnTo>
                  <a:pt x="27539" y="72576"/>
                </a:lnTo>
                <a:lnTo>
                  <a:pt x="27539" y="62545"/>
                </a:lnTo>
                <a:lnTo>
                  <a:pt x="26448" y="62545"/>
                </a:lnTo>
                <a:close/>
                <a:moveTo>
                  <a:pt x="24973" y="72576"/>
                </a:moveTo>
                <a:lnTo>
                  <a:pt x="23883" y="72576"/>
                </a:lnTo>
                <a:lnTo>
                  <a:pt x="23883" y="62545"/>
                </a:lnTo>
                <a:lnTo>
                  <a:pt x="24973" y="62545"/>
                </a:lnTo>
                <a:close/>
                <a:moveTo>
                  <a:pt x="21317" y="72576"/>
                </a:moveTo>
                <a:lnTo>
                  <a:pt x="22404" y="72576"/>
                </a:lnTo>
                <a:lnTo>
                  <a:pt x="22404" y="62545"/>
                </a:lnTo>
                <a:lnTo>
                  <a:pt x="21317" y="62545"/>
                </a:lnTo>
                <a:close/>
                <a:moveTo>
                  <a:pt x="19839" y="72576"/>
                </a:moveTo>
                <a:lnTo>
                  <a:pt x="18752" y="72576"/>
                </a:lnTo>
                <a:lnTo>
                  <a:pt x="18752" y="62545"/>
                </a:lnTo>
                <a:lnTo>
                  <a:pt x="19839" y="62545"/>
                </a:lnTo>
                <a:close/>
                <a:moveTo>
                  <a:pt x="16183" y="72576"/>
                </a:moveTo>
                <a:lnTo>
                  <a:pt x="17273" y="72576"/>
                </a:lnTo>
                <a:lnTo>
                  <a:pt x="17273" y="62545"/>
                </a:lnTo>
                <a:lnTo>
                  <a:pt x="16183" y="62545"/>
                </a:lnTo>
                <a:close/>
                <a:moveTo>
                  <a:pt x="14708" y="72576"/>
                </a:moveTo>
                <a:lnTo>
                  <a:pt x="13689" y="72576"/>
                </a:lnTo>
                <a:lnTo>
                  <a:pt x="13618" y="72576"/>
                </a:lnTo>
                <a:lnTo>
                  <a:pt x="13618" y="70594"/>
                </a:lnTo>
                <a:lnTo>
                  <a:pt x="13618" y="62545"/>
                </a:lnTo>
                <a:lnTo>
                  <a:pt x="14708" y="62545"/>
                </a:lnTo>
                <a:close/>
                <a:moveTo>
                  <a:pt x="11052" y="72576"/>
                </a:moveTo>
                <a:lnTo>
                  <a:pt x="12142" y="72576"/>
                </a:lnTo>
                <a:lnTo>
                  <a:pt x="12142" y="62545"/>
                </a:lnTo>
                <a:lnTo>
                  <a:pt x="11052" y="62545"/>
                </a:lnTo>
                <a:close/>
                <a:moveTo>
                  <a:pt x="9573" y="72576"/>
                </a:moveTo>
                <a:lnTo>
                  <a:pt x="8486" y="72576"/>
                </a:lnTo>
                <a:lnTo>
                  <a:pt x="8486" y="62545"/>
                </a:lnTo>
                <a:lnTo>
                  <a:pt x="9573" y="62545"/>
                </a:lnTo>
                <a:close/>
                <a:moveTo>
                  <a:pt x="5918" y="72576"/>
                </a:moveTo>
                <a:lnTo>
                  <a:pt x="7008" y="72576"/>
                </a:lnTo>
                <a:lnTo>
                  <a:pt x="7008" y="62545"/>
                </a:lnTo>
                <a:lnTo>
                  <a:pt x="5918" y="62545"/>
                </a:lnTo>
                <a:close/>
                <a:moveTo>
                  <a:pt x="4442" y="72576"/>
                </a:moveTo>
                <a:lnTo>
                  <a:pt x="3352" y="72576"/>
                </a:lnTo>
                <a:lnTo>
                  <a:pt x="3352" y="62545"/>
                </a:lnTo>
                <a:lnTo>
                  <a:pt x="4442" y="62545"/>
                </a:lnTo>
                <a:close/>
                <a:moveTo>
                  <a:pt x="787" y="72576"/>
                </a:moveTo>
                <a:lnTo>
                  <a:pt x="1877" y="72576"/>
                </a:lnTo>
                <a:lnTo>
                  <a:pt x="1877" y="62545"/>
                </a:lnTo>
                <a:lnTo>
                  <a:pt x="787" y="62545"/>
                </a:lnTo>
                <a:close/>
                <a:moveTo>
                  <a:pt x="118174" y="59954"/>
                </a:moveTo>
                <a:lnTo>
                  <a:pt x="121014" y="59954"/>
                </a:lnTo>
                <a:lnTo>
                  <a:pt x="121014" y="60349"/>
                </a:lnTo>
                <a:lnTo>
                  <a:pt x="117812" y="60349"/>
                </a:lnTo>
                <a:lnTo>
                  <a:pt x="117812" y="11624"/>
                </a:lnTo>
                <a:lnTo>
                  <a:pt x="121014" y="11624"/>
                </a:lnTo>
                <a:lnTo>
                  <a:pt x="121014" y="12018"/>
                </a:lnTo>
                <a:lnTo>
                  <a:pt x="118174" y="12018"/>
                </a:lnTo>
                <a:close/>
                <a:moveTo>
                  <a:pt x="0" y="11624"/>
                </a:moveTo>
                <a:lnTo>
                  <a:pt x="0" y="12018"/>
                </a:lnTo>
                <a:lnTo>
                  <a:pt x="5836" y="12018"/>
                </a:lnTo>
                <a:lnTo>
                  <a:pt x="5836" y="59954"/>
                </a:lnTo>
                <a:lnTo>
                  <a:pt x="0" y="59954"/>
                </a:lnTo>
                <a:lnTo>
                  <a:pt x="0" y="60349"/>
                </a:lnTo>
                <a:lnTo>
                  <a:pt x="6198" y="60349"/>
                </a:lnTo>
                <a:lnTo>
                  <a:pt x="6198" y="11624"/>
                </a:lnTo>
                <a:close/>
              </a:path>
            </a:pathLst>
          </a:custGeom>
          <a:solidFill>
            <a:srgbClr val="200C0C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9" name="Google Shape;4259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60" name="Google Shape;4260;p52"/>
          <p:cNvSpPr txBox="1"/>
          <p:nvPr>
            <p:ph idx="1" type="subTitle"/>
          </p:nvPr>
        </p:nvSpPr>
        <p:spPr>
          <a:xfrm>
            <a:off x="1612747" y="1565625"/>
            <a:ext cx="65691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61" name="Google Shape;4261;p52"/>
          <p:cNvSpPr txBox="1"/>
          <p:nvPr>
            <p:ph idx="2" type="subTitle"/>
          </p:nvPr>
        </p:nvSpPr>
        <p:spPr>
          <a:xfrm>
            <a:off x="1612747" y="2731125"/>
            <a:ext cx="6569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62" name="Google Shape;4262;p52"/>
          <p:cNvSpPr txBox="1"/>
          <p:nvPr>
            <p:ph idx="3" type="subTitle"/>
          </p:nvPr>
        </p:nvSpPr>
        <p:spPr>
          <a:xfrm>
            <a:off x="1612747" y="3851625"/>
            <a:ext cx="6569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63" name="Google Shape;4263;p52"/>
          <p:cNvSpPr txBox="1"/>
          <p:nvPr>
            <p:ph idx="4" type="subTitle"/>
          </p:nvPr>
        </p:nvSpPr>
        <p:spPr>
          <a:xfrm>
            <a:off x="1612737" y="1294550"/>
            <a:ext cx="6569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0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64" name="Google Shape;4264;p52"/>
          <p:cNvSpPr txBox="1"/>
          <p:nvPr>
            <p:ph idx="5" type="subTitle"/>
          </p:nvPr>
        </p:nvSpPr>
        <p:spPr>
          <a:xfrm>
            <a:off x="1612737" y="2450325"/>
            <a:ext cx="6569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0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65" name="Google Shape;4265;p52"/>
          <p:cNvSpPr txBox="1"/>
          <p:nvPr>
            <p:ph idx="6" type="subTitle"/>
          </p:nvPr>
        </p:nvSpPr>
        <p:spPr>
          <a:xfrm>
            <a:off x="1612737" y="3570925"/>
            <a:ext cx="6569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0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4266" name="Google Shape;4266;p52"/>
          <p:cNvGrpSpPr/>
          <p:nvPr/>
        </p:nvGrpSpPr>
        <p:grpSpPr>
          <a:xfrm>
            <a:off x="8413005" y="901882"/>
            <a:ext cx="1079565" cy="1041876"/>
            <a:chOff x="2853416" y="1724716"/>
            <a:chExt cx="628568" cy="606624"/>
          </a:xfrm>
        </p:grpSpPr>
        <p:sp>
          <p:nvSpPr>
            <p:cNvPr id="4267" name="Google Shape;4267;p52"/>
            <p:cNvSpPr/>
            <p:nvPr/>
          </p:nvSpPr>
          <p:spPr>
            <a:xfrm>
              <a:off x="3040897" y="1959019"/>
              <a:ext cx="311978" cy="185560"/>
            </a:xfrm>
            <a:custGeom>
              <a:rect b="b" l="l" r="r" t="t"/>
              <a:pathLst>
                <a:path extrusionOk="0" h="3856" w="6483">
                  <a:moveTo>
                    <a:pt x="4782" y="1241"/>
                  </a:moveTo>
                  <a:cubicBezTo>
                    <a:pt x="4985" y="1258"/>
                    <a:pt x="5180" y="1235"/>
                    <a:pt x="5360" y="1179"/>
                  </a:cubicBezTo>
                  <a:cubicBezTo>
                    <a:pt x="5817" y="1045"/>
                    <a:pt x="6192" y="696"/>
                    <a:pt x="6483" y="145"/>
                  </a:cubicBezTo>
                  <a:lnTo>
                    <a:pt x="6199" y="1"/>
                  </a:lnTo>
                  <a:cubicBezTo>
                    <a:pt x="5951" y="474"/>
                    <a:pt x="5637" y="771"/>
                    <a:pt x="5265" y="882"/>
                  </a:cubicBezTo>
                  <a:cubicBezTo>
                    <a:pt x="4913" y="987"/>
                    <a:pt x="4492" y="931"/>
                    <a:pt x="4012" y="712"/>
                  </a:cubicBezTo>
                  <a:cubicBezTo>
                    <a:pt x="4214" y="556"/>
                    <a:pt x="4335" y="402"/>
                    <a:pt x="4302" y="229"/>
                  </a:cubicBezTo>
                  <a:cubicBezTo>
                    <a:pt x="4263" y="17"/>
                    <a:pt x="3989" y="252"/>
                    <a:pt x="3996" y="275"/>
                  </a:cubicBezTo>
                  <a:cubicBezTo>
                    <a:pt x="4015" y="383"/>
                    <a:pt x="3656" y="615"/>
                    <a:pt x="3392" y="781"/>
                  </a:cubicBezTo>
                  <a:cubicBezTo>
                    <a:pt x="3199" y="905"/>
                    <a:pt x="2980" y="1049"/>
                    <a:pt x="2788" y="1202"/>
                  </a:cubicBezTo>
                  <a:cubicBezTo>
                    <a:pt x="2530" y="1408"/>
                    <a:pt x="2364" y="1584"/>
                    <a:pt x="2406" y="1757"/>
                  </a:cubicBezTo>
                  <a:cubicBezTo>
                    <a:pt x="2416" y="1793"/>
                    <a:pt x="2432" y="1825"/>
                    <a:pt x="2455" y="1852"/>
                  </a:cubicBezTo>
                  <a:cubicBezTo>
                    <a:pt x="1998" y="2096"/>
                    <a:pt x="1590" y="2178"/>
                    <a:pt x="1237" y="2093"/>
                  </a:cubicBezTo>
                  <a:cubicBezTo>
                    <a:pt x="869" y="2005"/>
                    <a:pt x="542" y="1728"/>
                    <a:pt x="271" y="1271"/>
                  </a:cubicBezTo>
                  <a:lnTo>
                    <a:pt x="0" y="1431"/>
                  </a:lnTo>
                  <a:cubicBezTo>
                    <a:pt x="320" y="1963"/>
                    <a:pt x="712" y="2289"/>
                    <a:pt x="1166" y="2400"/>
                  </a:cubicBezTo>
                  <a:cubicBezTo>
                    <a:pt x="1345" y="2442"/>
                    <a:pt x="1538" y="2452"/>
                    <a:pt x="1737" y="2426"/>
                  </a:cubicBezTo>
                  <a:cubicBezTo>
                    <a:pt x="2060" y="2384"/>
                    <a:pt x="2409" y="2253"/>
                    <a:pt x="2775" y="2031"/>
                  </a:cubicBezTo>
                  <a:cubicBezTo>
                    <a:pt x="2850" y="2054"/>
                    <a:pt x="2932" y="2077"/>
                    <a:pt x="3023" y="2103"/>
                  </a:cubicBezTo>
                  <a:lnTo>
                    <a:pt x="3026" y="2103"/>
                  </a:lnTo>
                  <a:cubicBezTo>
                    <a:pt x="3238" y="2165"/>
                    <a:pt x="3506" y="2240"/>
                    <a:pt x="3787" y="2361"/>
                  </a:cubicBezTo>
                  <a:cubicBezTo>
                    <a:pt x="3907" y="2410"/>
                    <a:pt x="3937" y="2452"/>
                    <a:pt x="3937" y="2462"/>
                  </a:cubicBezTo>
                  <a:cubicBezTo>
                    <a:pt x="3947" y="2534"/>
                    <a:pt x="3685" y="2710"/>
                    <a:pt x="3545" y="2808"/>
                  </a:cubicBezTo>
                  <a:lnTo>
                    <a:pt x="3545" y="2808"/>
                  </a:lnTo>
                  <a:cubicBezTo>
                    <a:pt x="3258" y="3004"/>
                    <a:pt x="2961" y="3206"/>
                    <a:pt x="2984" y="3467"/>
                  </a:cubicBezTo>
                  <a:cubicBezTo>
                    <a:pt x="2994" y="3617"/>
                    <a:pt x="3111" y="3745"/>
                    <a:pt x="3336" y="3856"/>
                  </a:cubicBezTo>
                  <a:lnTo>
                    <a:pt x="3490" y="3611"/>
                  </a:lnTo>
                  <a:cubicBezTo>
                    <a:pt x="3369" y="3552"/>
                    <a:pt x="3300" y="3490"/>
                    <a:pt x="3297" y="3444"/>
                  </a:cubicBezTo>
                  <a:cubicBezTo>
                    <a:pt x="3287" y="3337"/>
                    <a:pt x="3548" y="3160"/>
                    <a:pt x="3738" y="3030"/>
                  </a:cubicBezTo>
                  <a:cubicBezTo>
                    <a:pt x="4015" y="2837"/>
                    <a:pt x="4276" y="2661"/>
                    <a:pt x="4250" y="2433"/>
                  </a:cubicBezTo>
                  <a:cubicBezTo>
                    <a:pt x="4227" y="2237"/>
                    <a:pt x="3999" y="2139"/>
                    <a:pt x="3924" y="2106"/>
                  </a:cubicBezTo>
                  <a:cubicBezTo>
                    <a:pt x="3620" y="1979"/>
                    <a:pt x="3343" y="1901"/>
                    <a:pt x="3121" y="1839"/>
                  </a:cubicBezTo>
                  <a:lnTo>
                    <a:pt x="3121" y="1839"/>
                  </a:lnTo>
                  <a:lnTo>
                    <a:pt x="3111" y="1835"/>
                  </a:lnTo>
                  <a:cubicBezTo>
                    <a:pt x="2945" y="1790"/>
                    <a:pt x="2742" y="1731"/>
                    <a:pt x="2716" y="1701"/>
                  </a:cubicBezTo>
                  <a:cubicBezTo>
                    <a:pt x="2716" y="1688"/>
                    <a:pt x="2736" y="1620"/>
                    <a:pt x="2997" y="1408"/>
                  </a:cubicBezTo>
                  <a:cubicBezTo>
                    <a:pt x="3176" y="1264"/>
                    <a:pt x="3379" y="1137"/>
                    <a:pt x="3575" y="1009"/>
                  </a:cubicBezTo>
                  <a:cubicBezTo>
                    <a:pt x="3623" y="980"/>
                    <a:pt x="3669" y="947"/>
                    <a:pt x="3715" y="918"/>
                  </a:cubicBezTo>
                  <a:cubicBezTo>
                    <a:pt x="4097" y="1114"/>
                    <a:pt x="4453" y="1222"/>
                    <a:pt x="4782" y="12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52"/>
            <p:cNvSpPr/>
            <p:nvPr/>
          </p:nvSpPr>
          <p:spPr>
            <a:xfrm>
              <a:off x="3013708" y="2097127"/>
              <a:ext cx="311834" cy="234212"/>
            </a:xfrm>
            <a:custGeom>
              <a:rect b="b" l="l" r="r" t="t"/>
              <a:pathLst>
                <a:path extrusionOk="0" h="4867" w="6480">
                  <a:moveTo>
                    <a:pt x="5011" y="0"/>
                  </a:moveTo>
                  <a:cubicBezTo>
                    <a:pt x="3382" y="0"/>
                    <a:pt x="190" y="453"/>
                    <a:pt x="105" y="623"/>
                  </a:cubicBezTo>
                  <a:cubicBezTo>
                    <a:pt x="1" y="836"/>
                    <a:pt x="693" y="4681"/>
                    <a:pt x="693" y="4681"/>
                  </a:cubicBezTo>
                  <a:cubicBezTo>
                    <a:pt x="693" y="4681"/>
                    <a:pt x="4099" y="4866"/>
                    <a:pt x="5333" y="4866"/>
                  </a:cubicBezTo>
                  <a:cubicBezTo>
                    <a:pt x="5581" y="4866"/>
                    <a:pt x="5741" y="4859"/>
                    <a:pt x="5768" y="4840"/>
                  </a:cubicBezTo>
                  <a:cubicBezTo>
                    <a:pt x="5928" y="4733"/>
                    <a:pt x="6480" y="486"/>
                    <a:pt x="5892" y="111"/>
                  </a:cubicBezTo>
                  <a:cubicBezTo>
                    <a:pt x="5769" y="33"/>
                    <a:pt x="5445" y="0"/>
                    <a:pt x="50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52"/>
            <p:cNvSpPr/>
            <p:nvPr/>
          </p:nvSpPr>
          <p:spPr>
            <a:xfrm>
              <a:off x="2990754" y="1724716"/>
              <a:ext cx="333056" cy="277137"/>
            </a:xfrm>
            <a:custGeom>
              <a:rect b="b" l="l" r="r" t="t"/>
              <a:pathLst>
                <a:path extrusionOk="0" h="5759" w="6921">
                  <a:moveTo>
                    <a:pt x="3735" y="1"/>
                  </a:moveTo>
                  <a:cubicBezTo>
                    <a:pt x="3576" y="1"/>
                    <a:pt x="3490" y="86"/>
                    <a:pt x="3396" y="228"/>
                  </a:cubicBezTo>
                  <a:cubicBezTo>
                    <a:pt x="3291" y="382"/>
                    <a:pt x="3334" y="597"/>
                    <a:pt x="3259" y="728"/>
                  </a:cubicBezTo>
                  <a:cubicBezTo>
                    <a:pt x="3151" y="914"/>
                    <a:pt x="2893" y="1093"/>
                    <a:pt x="3001" y="1358"/>
                  </a:cubicBezTo>
                  <a:cubicBezTo>
                    <a:pt x="2763" y="1456"/>
                    <a:pt x="2857" y="1586"/>
                    <a:pt x="2795" y="1746"/>
                  </a:cubicBezTo>
                  <a:cubicBezTo>
                    <a:pt x="2748" y="1875"/>
                    <a:pt x="2510" y="2014"/>
                    <a:pt x="2579" y="2168"/>
                  </a:cubicBezTo>
                  <a:lnTo>
                    <a:pt x="2579" y="2168"/>
                  </a:lnTo>
                  <a:cubicBezTo>
                    <a:pt x="2472" y="2025"/>
                    <a:pt x="2346" y="1965"/>
                    <a:pt x="2217" y="1965"/>
                  </a:cubicBezTo>
                  <a:cubicBezTo>
                    <a:pt x="1872" y="1965"/>
                    <a:pt x="1511" y="2394"/>
                    <a:pt x="1460" y="2765"/>
                  </a:cubicBezTo>
                  <a:cubicBezTo>
                    <a:pt x="1238" y="2673"/>
                    <a:pt x="1114" y="2575"/>
                    <a:pt x="984" y="2572"/>
                  </a:cubicBezTo>
                  <a:cubicBezTo>
                    <a:pt x="981" y="2572"/>
                    <a:pt x="979" y="2572"/>
                    <a:pt x="976" y="2572"/>
                  </a:cubicBezTo>
                  <a:cubicBezTo>
                    <a:pt x="682" y="2572"/>
                    <a:pt x="414" y="2770"/>
                    <a:pt x="249" y="3003"/>
                  </a:cubicBezTo>
                  <a:cubicBezTo>
                    <a:pt x="187" y="3092"/>
                    <a:pt x="0" y="3573"/>
                    <a:pt x="225" y="3573"/>
                  </a:cubicBezTo>
                  <a:cubicBezTo>
                    <a:pt x="247" y="3573"/>
                    <a:pt x="274" y="3568"/>
                    <a:pt x="305" y="3558"/>
                  </a:cubicBezTo>
                  <a:lnTo>
                    <a:pt x="305" y="3558"/>
                  </a:lnTo>
                  <a:cubicBezTo>
                    <a:pt x="132" y="3949"/>
                    <a:pt x="486" y="4548"/>
                    <a:pt x="894" y="4548"/>
                  </a:cubicBezTo>
                  <a:cubicBezTo>
                    <a:pt x="994" y="4548"/>
                    <a:pt x="1097" y="4513"/>
                    <a:pt x="1196" y="4429"/>
                  </a:cubicBezTo>
                  <a:cubicBezTo>
                    <a:pt x="1299" y="4561"/>
                    <a:pt x="1401" y="4679"/>
                    <a:pt x="1524" y="4679"/>
                  </a:cubicBezTo>
                  <a:cubicBezTo>
                    <a:pt x="1584" y="4679"/>
                    <a:pt x="1649" y="4651"/>
                    <a:pt x="1721" y="4583"/>
                  </a:cubicBezTo>
                  <a:cubicBezTo>
                    <a:pt x="1721" y="4677"/>
                    <a:pt x="1799" y="4734"/>
                    <a:pt x="1883" y="4734"/>
                  </a:cubicBezTo>
                  <a:cubicBezTo>
                    <a:pt x="1921" y="4734"/>
                    <a:pt x="1961" y="4722"/>
                    <a:pt x="1996" y="4697"/>
                  </a:cubicBezTo>
                  <a:cubicBezTo>
                    <a:pt x="2090" y="4837"/>
                    <a:pt x="2146" y="5007"/>
                    <a:pt x="2266" y="5138"/>
                  </a:cubicBezTo>
                  <a:cubicBezTo>
                    <a:pt x="2345" y="5124"/>
                    <a:pt x="2400" y="5062"/>
                    <a:pt x="2426" y="4987"/>
                  </a:cubicBezTo>
                  <a:cubicBezTo>
                    <a:pt x="2635" y="5216"/>
                    <a:pt x="2785" y="5444"/>
                    <a:pt x="3069" y="5608"/>
                  </a:cubicBezTo>
                  <a:cubicBezTo>
                    <a:pt x="3249" y="5711"/>
                    <a:pt x="3407" y="5759"/>
                    <a:pt x="3551" y="5759"/>
                  </a:cubicBezTo>
                  <a:cubicBezTo>
                    <a:pt x="3834" y="5759"/>
                    <a:pt x="4063" y="5577"/>
                    <a:pt x="4303" y="5281"/>
                  </a:cubicBezTo>
                  <a:cubicBezTo>
                    <a:pt x="4537" y="4996"/>
                    <a:pt x="4828" y="4294"/>
                    <a:pt x="4287" y="4171"/>
                  </a:cubicBezTo>
                  <a:lnTo>
                    <a:pt x="4287" y="4171"/>
                  </a:lnTo>
                  <a:cubicBezTo>
                    <a:pt x="4295" y="4172"/>
                    <a:pt x="4303" y="4172"/>
                    <a:pt x="4310" y="4172"/>
                  </a:cubicBezTo>
                  <a:cubicBezTo>
                    <a:pt x="4453" y="4172"/>
                    <a:pt x="4470" y="3984"/>
                    <a:pt x="4606" y="3984"/>
                  </a:cubicBezTo>
                  <a:cubicBezTo>
                    <a:pt x="4626" y="3984"/>
                    <a:pt x="4649" y="3989"/>
                    <a:pt x="4675" y="3998"/>
                  </a:cubicBezTo>
                  <a:cubicBezTo>
                    <a:pt x="4796" y="4042"/>
                    <a:pt x="4799" y="4169"/>
                    <a:pt x="4946" y="4169"/>
                  </a:cubicBezTo>
                  <a:cubicBezTo>
                    <a:pt x="4954" y="4169"/>
                    <a:pt x="4963" y="4169"/>
                    <a:pt x="4972" y="4168"/>
                  </a:cubicBezTo>
                  <a:cubicBezTo>
                    <a:pt x="5162" y="4149"/>
                    <a:pt x="5312" y="3907"/>
                    <a:pt x="5517" y="3865"/>
                  </a:cubicBezTo>
                  <a:cubicBezTo>
                    <a:pt x="5935" y="3780"/>
                    <a:pt x="6288" y="3773"/>
                    <a:pt x="6581" y="3388"/>
                  </a:cubicBezTo>
                  <a:cubicBezTo>
                    <a:pt x="6826" y="3068"/>
                    <a:pt x="6921" y="2556"/>
                    <a:pt x="6830" y="2171"/>
                  </a:cubicBezTo>
                  <a:cubicBezTo>
                    <a:pt x="6754" y="1847"/>
                    <a:pt x="6585" y="1691"/>
                    <a:pt x="6265" y="1639"/>
                  </a:cubicBezTo>
                  <a:cubicBezTo>
                    <a:pt x="6386" y="1394"/>
                    <a:pt x="6363" y="1253"/>
                    <a:pt x="6040" y="1204"/>
                  </a:cubicBezTo>
                  <a:cubicBezTo>
                    <a:pt x="6013" y="1201"/>
                    <a:pt x="5986" y="1199"/>
                    <a:pt x="5961" y="1199"/>
                  </a:cubicBezTo>
                  <a:cubicBezTo>
                    <a:pt x="5943" y="1199"/>
                    <a:pt x="5925" y="1200"/>
                    <a:pt x="5909" y="1201"/>
                  </a:cubicBezTo>
                  <a:cubicBezTo>
                    <a:pt x="6252" y="676"/>
                    <a:pt x="5455" y="176"/>
                    <a:pt x="4900" y="85"/>
                  </a:cubicBezTo>
                  <a:cubicBezTo>
                    <a:pt x="4835" y="73"/>
                    <a:pt x="4765" y="63"/>
                    <a:pt x="4696" y="63"/>
                  </a:cubicBezTo>
                  <a:cubicBezTo>
                    <a:pt x="4627" y="63"/>
                    <a:pt x="4559" y="73"/>
                    <a:pt x="4499" y="104"/>
                  </a:cubicBezTo>
                  <a:cubicBezTo>
                    <a:pt x="4453" y="127"/>
                    <a:pt x="4391" y="215"/>
                    <a:pt x="4355" y="228"/>
                  </a:cubicBezTo>
                  <a:cubicBezTo>
                    <a:pt x="4292" y="245"/>
                    <a:pt x="4291" y="261"/>
                    <a:pt x="4276" y="261"/>
                  </a:cubicBezTo>
                  <a:cubicBezTo>
                    <a:pt x="4264" y="261"/>
                    <a:pt x="4244" y="252"/>
                    <a:pt x="4182" y="228"/>
                  </a:cubicBezTo>
                  <a:cubicBezTo>
                    <a:pt x="4032" y="176"/>
                    <a:pt x="3996" y="36"/>
                    <a:pt x="3810" y="7"/>
                  </a:cubicBezTo>
                  <a:cubicBezTo>
                    <a:pt x="3784" y="3"/>
                    <a:pt x="3759" y="1"/>
                    <a:pt x="37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52"/>
            <p:cNvSpPr/>
            <p:nvPr/>
          </p:nvSpPr>
          <p:spPr>
            <a:xfrm>
              <a:off x="2990754" y="1724716"/>
              <a:ext cx="333056" cy="277137"/>
            </a:xfrm>
            <a:custGeom>
              <a:rect b="b" l="l" r="r" t="t"/>
              <a:pathLst>
                <a:path extrusionOk="0" h="5759" w="6921">
                  <a:moveTo>
                    <a:pt x="3735" y="1"/>
                  </a:moveTo>
                  <a:cubicBezTo>
                    <a:pt x="3576" y="1"/>
                    <a:pt x="3490" y="86"/>
                    <a:pt x="3396" y="228"/>
                  </a:cubicBezTo>
                  <a:cubicBezTo>
                    <a:pt x="3291" y="382"/>
                    <a:pt x="3334" y="597"/>
                    <a:pt x="3259" y="728"/>
                  </a:cubicBezTo>
                  <a:cubicBezTo>
                    <a:pt x="3151" y="914"/>
                    <a:pt x="2893" y="1093"/>
                    <a:pt x="3001" y="1358"/>
                  </a:cubicBezTo>
                  <a:cubicBezTo>
                    <a:pt x="2763" y="1456"/>
                    <a:pt x="2857" y="1586"/>
                    <a:pt x="2795" y="1746"/>
                  </a:cubicBezTo>
                  <a:cubicBezTo>
                    <a:pt x="2748" y="1875"/>
                    <a:pt x="2510" y="2014"/>
                    <a:pt x="2579" y="2168"/>
                  </a:cubicBezTo>
                  <a:lnTo>
                    <a:pt x="2579" y="2168"/>
                  </a:lnTo>
                  <a:cubicBezTo>
                    <a:pt x="2472" y="2025"/>
                    <a:pt x="2346" y="1965"/>
                    <a:pt x="2217" y="1965"/>
                  </a:cubicBezTo>
                  <a:cubicBezTo>
                    <a:pt x="1872" y="1965"/>
                    <a:pt x="1511" y="2394"/>
                    <a:pt x="1460" y="2765"/>
                  </a:cubicBezTo>
                  <a:cubicBezTo>
                    <a:pt x="1238" y="2673"/>
                    <a:pt x="1114" y="2575"/>
                    <a:pt x="984" y="2572"/>
                  </a:cubicBezTo>
                  <a:cubicBezTo>
                    <a:pt x="981" y="2572"/>
                    <a:pt x="979" y="2572"/>
                    <a:pt x="976" y="2572"/>
                  </a:cubicBezTo>
                  <a:cubicBezTo>
                    <a:pt x="682" y="2572"/>
                    <a:pt x="414" y="2770"/>
                    <a:pt x="249" y="3003"/>
                  </a:cubicBezTo>
                  <a:cubicBezTo>
                    <a:pt x="187" y="3092"/>
                    <a:pt x="0" y="3573"/>
                    <a:pt x="225" y="3573"/>
                  </a:cubicBezTo>
                  <a:cubicBezTo>
                    <a:pt x="247" y="3573"/>
                    <a:pt x="274" y="3568"/>
                    <a:pt x="305" y="3558"/>
                  </a:cubicBezTo>
                  <a:lnTo>
                    <a:pt x="305" y="3558"/>
                  </a:lnTo>
                  <a:cubicBezTo>
                    <a:pt x="132" y="3949"/>
                    <a:pt x="486" y="4548"/>
                    <a:pt x="894" y="4548"/>
                  </a:cubicBezTo>
                  <a:cubicBezTo>
                    <a:pt x="994" y="4548"/>
                    <a:pt x="1097" y="4513"/>
                    <a:pt x="1196" y="4429"/>
                  </a:cubicBezTo>
                  <a:cubicBezTo>
                    <a:pt x="1299" y="4561"/>
                    <a:pt x="1401" y="4679"/>
                    <a:pt x="1524" y="4679"/>
                  </a:cubicBezTo>
                  <a:cubicBezTo>
                    <a:pt x="1584" y="4679"/>
                    <a:pt x="1649" y="4651"/>
                    <a:pt x="1721" y="4583"/>
                  </a:cubicBezTo>
                  <a:cubicBezTo>
                    <a:pt x="1721" y="4677"/>
                    <a:pt x="1799" y="4734"/>
                    <a:pt x="1883" y="4734"/>
                  </a:cubicBezTo>
                  <a:cubicBezTo>
                    <a:pt x="1921" y="4734"/>
                    <a:pt x="1961" y="4722"/>
                    <a:pt x="1996" y="4697"/>
                  </a:cubicBezTo>
                  <a:cubicBezTo>
                    <a:pt x="2090" y="4837"/>
                    <a:pt x="2146" y="5007"/>
                    <a:pt x="2266" y="5138"/>
                  </a:cubicBezTo>
                  <a:cubicBezTo>
                    <a:pt x="2345" y="5124"/>
                    <a:pt x="2400" y="5062"/>
                    <a:pt x="2426" y="4987"/>
                  </a:cubicBezTo>
                  <a:cubicBezTo>
                    <a:pt x="2635" y="5216"/>
                    <a:pt x="2785" y="5444"/>
                    <a:pt x="3069" y="5608"/>
                  </a:cubicBezTo>
                  <a:cubicBezTo>
                    <a:pt x="3249" y="5711"/>
                    <a:pt x="3407" y="5759"/>
                    <a:pt x="3551" y="5759"/>
                  </a:cubicBezTo>
                  <a:cubicBezTo>
                    <a:pt x="3834" y="5759"/>
                    <a:pt x="4063" y="5577"/>
                    <a:pt x="4303" y="5281"/>
                  </a:cubicBezTo>
                  <a:cubicBezTo>
                    <a:pt x="4537" y="4996"/>
                    <a:pt x="4828" y="4294"/>
                    <a:pt x="4287" y="4171"/>
                  </a:cubicBezTo>
                  <a:lnTo>
                    <a:pt x="4287" y="4171"/>
                  </a:lnTo>
                  <a:cubicBezTo>
                    <a:pt x="4295" y="4172"/>
                    <a:pt x="4303" y="4172"/>
                    <a:pt x="4310" y="4172"/>
                  </a:cubicBezTo>
                  <a:cubicBezTo>
                    <a:pt x="4453" y="4172"/>
                    <a:pt x="4470" y="3984"/>
                    <a:pt x="4606" y="3984"/>
                  </a:cubicBezTo>
                  <a:cubicBezTo>
                    <a:pt x="4626" y="3984"/>
                    <a:pt x="4649" y="3989"/>
                    <a:pt x="4675" y="3998"/>
                  </a:cubicBezTo>
                  <a:cubicBezTo>
                    <a:pt x="4796" y="4042"/>
                    <a:pt x="4799" y="4169"/>
                    <a:pt x="4946" y="4169"/>
                  </a:cubicBezTo>
                  <a:cubicBezTo>
                    <a:pt x="4954" y="4169"/>
                    <a:pt x="4963" y="4169"/>
                    <a:pt x="4972" y="4168"/>
                  </a:cubicBezTo>
                  <a:cubicBezTo>
                    <a:pt x="5162" y="4149"/>
                    <a:pt x="5312" y="3907"/>
                    <a:pt x="5517" y="3865"/>
                  </a:cubicBezTo>
                  <a:cubicBezTo>
                    <a:pt x="5935" y="3780"/>
                    <a:pt x="6288" y="3773"/>
                    <a:pt x="6581" y="3388"/>
                  </a:cubicBezTo>
                  <a:cubicBezTo>
                    <a:pt x="6826" y="3068"/>
                    <a:pt x="6921" y="2556"/>
                    <a:pt x="6830" y="2171"/>
                  </a:cubicBezTo>
                  <a:cubicBezTo>
                    <a:pt x="6754" y="1847"/>
                    <a:pt x="6585" y="1691"/>
                    <a:pt x="6265" y="1639"/>
                  </a:cubicBezTo>
                  <a:cubicBezTo>
                    <a:pt x="6386" y="1394"/>
                    <a:pt x="6363" y="1253"/>
                    <a:pt x="6040" y="1204"/>
                  </a:cubicBezTo>
                  <a:cubicBezTo>
                    <a:pt x="6013" y="1201"/>
                    <a:pt x="5986" y="1199"/>
                    <a:pt x="5961" y="1199"/>
                  </a:cubicBezTo>
                  <a:cubicBezTo>
                    <a:pt x="5943" y="1199"/>
                    <a:pt x="5925" y="1200"/>
                    <a:pt x="5909" y="1201"/>
                  </a:cubicBezTo>
                  <a:cubicBezTo>
                    <a:pt x="6252" y="676"/>
                    <a:pt x="5455" y="176"/>
                    <a:pt x="4900" y="85"/>
                  </a:cubicBezTo>
                  <a:cubicBezTo>
                    <a:pt x="4835" y="73"/>
                    <a:pt x="4765" y="63"/>
                    <a:pt x="4696" y="63"/>
                  </a:cubicBezTo>
                  <a:cubicBezTo>
                    <a:pt x="4627" y="63"/>
                    <a:pt x="4559" y="73"/>
                    <a:pt x="4499" y="104"/>
                  </a:cubicBezTo>
                  <a:cubicBezTo>
                    <a:pt x="4453" y="127"/>
                    <a:pt x="4391" y="215"/>
                    <a:pt x="4355" y="228"/>
                  </a:cubicBezTo>
                  <a:cubicBezTo>
                    <a:pt x="4292" y="245"/>
                    <a:pt x="4291" y="261"/>
                    <a:pt x="4276" y="261"/>
                  </a:cubicBezTo>
                  <a:cubicBezTo>
                    <a:pt x="4264" y="261"/>
                    <a:pt x="4244" y="252"/>
                    <a:pt x="4182" y="228"/>
                  </a:cubicBezTo>
                  <a:cubicBezTo>
                    <a:pt x="4032" y="176"/>
                    <a:pt x="3996" y="36"/>
                    <a:pt x="3810" y="7"/>
                  </a:cubicBezTo>
                  <a:cubicBezTo>
                    <a:pt x="3784" y="3"/>
                    <a:pt x="3759" y="1"/>
                    <a:pt x="3735" y="1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52"/>
            <p:cNvSpPr/>
            <p:nvPr/>
          </p:nvSpPr>
          <p:spPr>
            <a:xfrm>
              <a:off x="2853416" y="1799400"/>
              <a:ext cx="311112" cy="252643"/>
            </a:xfrm>
            <a:custGeom>
              <a:rect b="b" l="l" r="r" t="t"/>
              <a:pathLst>
                <a:path extrusionOk="0" h="5250" w="6465">
                  <a:moveTo>
                    <a:pt x="2478" y="0"/>
                  </a:moveTo>
                  <a:cubicBezTo>
                    <a:pt x="2239" y="0"/>
                    <a:pt x="2006" y="92"/>
                    <a:pt x="1788" y="312"/>
                  </a:cubicBezTo>
                  <a:cubicBezTo>
                    <a:pt x="1272" y="834"/>
                    <a:pt x="1337" y="2025"/>
                    <a:pt x="2140" y="2270"/>
                  </a:cubicBezTo>
                  <a:cubicBezTo>
                    <a:pt x="2007" y="2404"/>
                    <a:pt x="2020" y="2567"/>
                    <a:pt x="2202" y="2649"/>
                  </a:cubicBezTo>
                  <a:cubicBezTo>
                    <a:pt x="2055" y="2685"/>
                    <a:pt x="1922" y="2750"/>
                    <a:pt x="1837" y="2861"/>
                  </a:cubicBezTo>
                  <a:cubicBezTo>
                    <a:pt x="1810" y="2740"/>
                    <a:pt x="1727" y="2688"/>
                    <a:pt x="1610" y="2688"/>
                  </a:cubicBezTo>
                  <a:cubicBezTo>
                    <a:pt x="1110" y="2688"/>
                    <a:pt x="0" y="3635"/>
                    <a:pt x="104" y="4167"/>
                  </a:cubicBezTo>
                  <a:cubicBezTo>
                    <a:pt x="200" y="4662"/>
                    <a:pt x="802" y="4957"/>
                    <a:pt x="1348" y="4957"/>
                  </a:cubicBezTo>
                  <a:cubicBezTo>
                    <a:pt x="1618" y="4957"/>
                    <a:pt x="1875" y="4885"/>
                    <a:pt x="2049" y="4728"/>
                  </a:cubicBezTo>
                  <a:cubicBezTo>
                    <a:pt x="2103" y="5109"/>
                    <a:pt x="2324" y="5249"/>
                    <a:pt x="2590" y="5249"/>
                  </a:cubicBezTo>
                  <a:cubicBezTo>
                    <a:pt x="2982" y="5249"/>
                    <a:pt x="3472" y="4946"/>
                    <a:pt x="3674" y="4666"/>
                  </a:cubicBezTo>
                  <a:cubicBezTo>
                    <a:pt x="3740" y="4894"/>
                    <a:pt x="3939" y="5133"/>
                    <a:pt x="4141" y="5191"/>
                  </a:cubicBezTo>
                  <a:cubicBezTo>
                    <a:pt x="4197" y="5208"/>
                    <a:pt x="4254" y="5215"/>
                    <a:pt x="4312" y="5215"/>
                  </a:cubicBezTo>
                  <a:cubicBezTo>
                    <a:pt x="4425" y="5215"/>
                    <a:pt x="4540" y="5186"/>
                    <a:pt x="4650" y="5136"/>
                  </a:cubicBezTo>
                  <a:cubicBezTo>
                    <a:pt x="4778" y="5214"/>
                    <a:pt x="4920" y="5248"/>
                    <a:pt x="5063" y="5248"/>
                  </a:cubicBezTo>
                  <a:cubicBezTo>
                    <a:pt x="5656" y="5248"/>
                    <a:pt x="6273" y="4663"/>
                    <a:pt x="5966" y="4180"/>
                  </a:cubicBezTo>
                  <a:cubicBezTo>
                    <a:pt x="6265" y="4120"/>
                    <a:pt x="6464" y="3289"/>
                    <a:pt x="5994" y="3289"/>
                  </a:cubicBezTo>
                  <a:cubicBezTo>
                    <a:pt x="5945" y="3289"/>
                    <a:pt x="5889" y="3298"/>
                    <a:pt x="5825" y="3318"/>
                  </a:cubicBezTo>
                  <a:cubicBezTo>
                    <a:pt x="6015" y="3060"/>
                    <a:pt x="6420" y="2734"/>
                    <a:pt x="6168" y="2329"/>
                  </a:cubicBezTo>
                  <a:cubicBezTo>
                    <a:pt x="6089" y="2202"/>
                    <a:pt x="5772" y="1893"/>
                    <a:pt x="5499" y="1893"/>
                  </a:cubicBezTo>
                  <a:cubicBezTo>
                    <a:pt x="5342" y="1893"/>
                    <a:pt x="5199" y="1995"/>
                    <a:pt x="5124" y="2293"/>
                  </a:cubicBezTo>
                  <a:cubicBezTo>
                    <a:pt x="4760" y="1892"/>
                    <a:pt x="3563" y="0"/>
                    <a:pt x="24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52"/>
            <p:cNvSpPr/>
            <p:nvPr/>
          </p:nvSpPr>
          <p:spPr>
            <a:xfrm>
              <a:off x="3173471" y="1832026"/>
              <a:ext cx="308513" cy="171605"/>
            </a:xfrm>
            <a:custGeom>
              <a:rect b="b" l="l" r="r" t="t"/>
              <a:pathLst>
                <a:path extrusionOk="0" h="3566" w="6411">
                  <a:moveTo>
                    <a:pt x="2750" y="1"/>
                  </a:moveTo>
                  <a:cubicBezTo>
                    <a:pt x="2576" y="1"/>
                    <a:pt x="2482" y="160"/>
                    <a:pt x="2380" y="349"/>
                  </a:cubicBezTo>
                  <a:cubicBezTo>
                    <a:pt x="2234" y="242"/>
                    <a:pt x="2054" y="205"/>
                    <a:pt x="1875" y="205"/>
                  </a:cubicBezTo>
                  <a:cubicBezTo>
                    <a:pt x="1715" y="205"/>
                    <a:pt x="1556" y="235"/>
                    <a:pt x="1423" y="270"/>
                  </a:cubicBezTo>
                  <a:cubicBezTo>
                    <a:pt x="1325" y="296"/>
                    <a:pt x="451" y="665"/>
                    <a:pt x="813" y="916"/>
                  </a:cubicBezTo>
                  <a:cubicBezTo>
                    <a:pt x="741" y="906"/>
                    <a:pt x="683" y="893"/>
                    <a:pt x="635" y="893"/>
                  </a:cubicBezTo>
                  <a:cubicBezTo>
                    <a:pt x="557" y="893"/>
                    <a:pt x="505" y="926"/>
                    <a:pt x="460" y="1057"/>
                  </a:cubicBezTo>
                  <a:cubicBezTo>
                    <a:pt x="421" y="1181"/>
                    <a:pt x="408" y="1569"/>
                    <a:pt x="558" y="1605"/>
                  </a:cubicBezTo>
                  <a:cubicBezTo>
                    <a:pt x="317" y="1635"/>
                    <a:pt x="271" y="1847"/>
                    <a:pt x="454" y="2059"/>
                  </a:cubicBezTo>
                  <a:cubicBezTo>
                    <a:pt x="431" y="2040"/>
                    <a:pt x="408" y="2031"/>
                    <a:pt x="385" y="2031"/>
                  </a:cubicBezTo>
                  <a:cubicBezTo>
                    <a:pt x="212" y="2031"/>
                    <a:pt x="38" y="2517"/>
                    <a:pt x="30" y="2620"/>
                  </a:cubicBezTo>
                  <a:cubicBezTo>
                    <a:pt x="0" y="2966"/>
                    <a:pt x="105" y="3423"/>
                    <a:pt x="438" y="3521"/>
                  </a:cubicBezTo>
                  <a:cubicBezTo>
                    <a:pt x="478" y="3533"/>
                    <a:pt x="524" y="3539"/>
                    <a:pt x="572" y="3539"/>
                  </a:cubicBezTo>
                  <a:cubicBezTo>
                    <a:pt x="707" y="3539"/>
                    <a:pt x="865" y="3496"/>
                    <a:pt x="999" y="3436"/>
                  </a:cubicBezTo>
                  <a:cubicBezTo>
                    <a:pt x="1115" y="3523"/>
                    <a:pt x="1231" y="3561"/>
                    <a:pt x="1340" y="3561"/>
                  </a:cubicBezTo>
                  <a:cubicBezTo>
                    <a:pt x="1546" y="3561"/>
                    <a:pt x="1728" y="3426"/>
                    <a:pt x="1848" y="3234"/>
                  </a:cubicBezTo>
                  <a:cubicBezTo>
                    <a:pt x="1945" y="3076"/>
                    <a:pt x="2230" y="2856"/>
                    <a:pt x="2467" y="2856"/>
                  </a:cubicBezTo>
                  <a:cubicBezTo>
                    <a:pt x="2597" y="2856"/>
                    <a:pt x="2713" y="2923"/>
                    <a:pt x="2775" y="3103"/>
                  </a:cubicBezTo>
                  <a:cubicBezTo>
                    <a:pt x="2794" y="3159"/>
                    <a:pt x="2726" y="3178"/>
                    <a:pt x="2732" y="3218"/>
                  </a:cubicBezTo>
                  <a:cubicBezTo>
                    <a:pt x="2758" y="3325"/>
                    <a:pt x="2869" y="3433"/>
                    <a:pt x="2951" y="3485"/>
                  </a:cubicBezTo>
                  <a:cubicBezTo>
                    <a:pt x="3043" y="3542"/>
                    <a:pt x="3122" y="3566"/>
                    <a:pt x="3190" y="3566"/>
                  </a:cubicBezTo>
                  <a:cubicBezTo>
                    <a:pt x="3394" y="3566"/>
                    <a:pt x="3503" y="3350"/>
                    <a:pt x="3604" y="3143"/>
                  </a:cubicBezTo>
                  <a:cubicBezTo>
                    <a:pt x="3713" y="3245"/>
                    <a:pt x="3789" y="3288"/>
                    <a:pt x="3850" y="3288"/>
                  </a:cubicBezTo>
                  <a:cubicBezTo>
                    <a:pt x="3947" y="3288"/>
                    <a:pt x="4004" y="3178"/>
                    <a:pt x="4090" y="3025"/>
                  </a:cubicBezTo>
                  <a:cubicBezTo>
                    <a:pt x="4190" y="3181"/>
                    <a:pt x="4328" y="3256"/>
                    <a:pt x="4454" y="3256"/>
                  </a:cubicBezTo>
                  <a:cubicBezTo>
                    <a:pt x="4613" y="3256"/>
                    <a:pt x="4751" y="3137"/>
                    <a:pt x="4766" y="2911"/>
                  </a:cubicBezTo>
                  <a:cubicBezTo>
                    <a:pt x="4790" y="3006"/>
                    <a:pt x="4894" y="3045"/>
                    <a:pt x="5028" y="3045"/>
                  </a:cubicBezTo>
                  <a:cubicBezTo>
                    <a:pt x="5337" y="3045"/>
                    <a:pt x="5806" y="2837"/>
                    <a:pt x="5833" y="2620"/>
                  </a:cubicBezTo>
                  <a:cubicBezTo>
                    <a:pt x="5863" y="2706"/>
                    <a:pt x="5930" y="2740"/>
                    <a:pt x="6001" y="2740"/>
                  </a:cubicBezTo>
                  <a:cubicBezTo>
                    <a:pt x="6045" y="2740"/>
                    <a:pt x="6091" y="2727"/>
                    <a:pt x="6130" y="2705"/>
                  </a:cubicBezTo>
                  <a:cubicBezTo>
                    <a:pt x="6411" y="2545"/>
                    <a:pt x="6391" y="1889"/>
                    <a:pt x="6261" y="1612"/>
                  </a:cubicBezTo>
                  <a:cubicBezTo>
                    <a:pt x="6087" y="1243"/>
                    <a:pt x="5668" y="961"/>
                    <a:pt x="5305" y="961"/>
                  </a:cubicBezTo>
                  <a:cubicBezTo>
                    <a:pt x="5218" y="961"/>
                    <a:pt x="5135" y="977"/>
                    <a:pt x="5060" y="1011"/>
                  </a:cubicBezTo>
                  <a:cubicBezTo>
                    <a:pt x="4896" y="1083"/>
                    <a:pt x="4717" y="1266"/>
                    <a:pt x="4762" y="1462"/>
                  </a:cubicBezTo>
                  <a:cubicBezTo>
                    <a:pt x="4732" y="1361"/>
                    <a:pt x="4638" y="1325"/>
                    <a:pt x="4530" y="1325"/>
                  </a:cubicBezTo>
                  <a:cubicBezTo>
                    <a:pt x="4383" y="1325"/>
                    <a:pt x="4212" y="1391"/>
                    <a:pt x="4142" y="1445"/>
                  </a:cubicBezTo>
                  <a:cubicBezTo>
                    <a:pt x="4171" y="1181"/>
                    <a:pt x="3861" y="632"/>
                    <a:pt x="3625" y="632"/>
                  </a:cubicBezTo>
                  <a:cubicBezTo>
                    <a:pt x="3567" y="632"/>
                    <a:pt x="3513" y="666"/>
                    <a:pt x="3470" y="747"/>
                  </a:cubicBezTo>
                  <a:cubicBezTo>
                    <a:pt x="3496" y="430"/>
                    <a:pt x="3134" y="127"/>
                    <a:pt x="2895" y="32"/>
                  </a:cubicBezTo>
                  <a:cubicBezTo>
                    <a:pt x="2841" y="11"/>
                    <a:pt x="2793" y="1"/>
                    <a:pt x="27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52"/>
            <p:cNvSpPr/>
            <p:nvPr/>
          </p:nvSpPr>
          <p:spPr>
            <a:xfrm>
              <a:off x="3099653" y="2097127"/>
              <a:ext cx="214915" cy="168862"/>
            </a:xfrm>
            <a:custGeom>
              <a:rect b="b" l="l" r="r" t="t"/>
              <a:pathLst>
                <a:path extrusionOk="0" h="3509" w="4466">
                  <a:moveTo>
                    <a:pt x="3229" y="0"/>
                  </a:moveTo>
                  <a:cubicBezTo>
                    <a:pt x="2457" y="0"/>
                    <a:pt x="1332" y="103"/>
                    <a:pt x="353" y="228"/>
                  </a:cubicBezTo>
                  <a:cubicBezTo>
                    <a:pt x="92" y="711"/>
                    <a:pt x="0" y="1244"/>
                    <a:pt x="131" y="1756"/>
                  </a:cubicBezTo>
                  <a:cubicBezTo>
                    <a:pt x="404" y="2830"/>
                    <a:pt x="1553" y="3509"/>
                    <a:pt x="2907" y="3509"/>
                  </a:cubicBezTo>
                  <a:cubicBezTo>
                    <a:pt x="3249" y="3509"/>
                    <a:pt x="3603" y="3466"/>
                    <a:pt x="3959" y="3375"/>
                  </a:cubicBezTo>
                  <a:cubicBezTo>
                    <a:pt x="4061" y="3349"/>
                    <a:pt x="4162" y="3319"/>
                    <a:pt x="4260" y="3287"/>
                  </a:cubicBezTo>
                  <a:cubicBezTo>
                    <a:pt x="4400" y="1998"/>
                    <a:pt x="4465" y="339"/>
                    <a:pt x="4106" y="111"/>
                  </a:cubicBezTo>
                  <a:cubicBezTo>
                    <a:pt x="3983" y="32"/>
                    <a:pt x="3662" y="0"/>
                    <a:pt x="3229" y="0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52"/>
            <p:cNvSpPr/>
            <p:nvPr/>
          </p:nvSpPr>
          <p:spPr>
            <a:xfrm>
              <a:off x="3015296" y="2118637"/>
              <a:ext cx="64436" cy="161066"/>
            </a:xfrm>
            <a:custGeom>
              <a:rect b="b" l="l" r="r" t="t"/>
              <a:pathLst>
                <a:path extrusionOk="0" h="3347" w="1339">
                  <a:moveTo>
                    <a:pt x="686" y="0"/>
                  </a:moveTo>
                  <a:cubicBezTo>
                    <a:pt x="330" y="69"/>
                    <a:pt x="95" y="131"/>
                    <a:pt x="72" y="176"/>
                  </a:cubicBezTo>
                  <a:cubicBezTo>
                    <a:pt x="0" y="320"/>
                    <a:pt x="304" y="2167"/>
                    <a:pt x="500" y="3320"/>
                  </a:cubicBezTo>
                  <a:cubicBezTo>
                    <a:pt x="552" y="3336"/>
                    <a:pt x="602" y="3346"/>
                    <a:pt x="652" y="3346"/>
                  </a:cubicBezTo>
                  <a:cubicBezTo>
                    <a:pt x="680" y="3346"/>
                    <a:pt x="708" y="3343"/>
                    <a:pt x="735" y="3336"/>
                  </a:cubicBezTo>
                  <a:cubicBezTo>
                    <a:pt x="1205" y="3215"/>
                    <a:pt x="1339" y="2151"/>
                    <a:pt x="1035" y="956"/>
                  </a:cubicBezTo>
                  <a:cubicBezTo>
                    <a:pt x="944" y="604"/>
                    <a:pt x="823" y="278"/>
                    <a:pt x="686" y="0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52"/>
            <p:cNvSpPr/>
            <p:nvPr/>
          </p:nvSpPr>
          <p:spPr>
            <a:xfrm>
              <a:off x="3173471" y="1851612"/>
              <a:ext cx="304615" cy="152019"/>
            </a:xfrm>
            <a:custGeom>
              <a:rect b="b" l="l" r="r" t="t"/>
              <a:pathLst>
                <a:path extrusionOk="0" h="3159" w="6330">
                  <a:moveTo>
                    <a:pt x="1117" y="0"/>
                  </a:moveTo>
                  <a:lnTo>
                    <a:pt x="1117" y="0"/>
                  </a:lnTo>
                  <a:cubicBezTo>
                    <a:pt x="859" y="137"/>
                    <a:pt x="578" y="346"/>
                    <a:pt x="813" y="509"/>
                  </a:cubicBezTo>
                  <a:cubicBezTo>
                    <a:pt x="741" y="499"/>
                    <a:pt x="683" y="486"/>
                    <a:pt x="635" y="486"/>
                  </a:cubicBezTo>
                  <a:cubicBezTo>
                    <a:pt x="557" y="486"/>
                    <a:pt x="505" y="519"/>
                    <a:pt x="460" y="650"/>
                  </a:cubicBezTo>
                  <a:cubicBezTo>
                    <a:pt x="421" y="774"/>
                    <a:pt x="408" y="1162"/>
                    <a:pt x="558" y="1198"/>
                  </a:cubicBezTo>
                  <a:cubicBezTo>
                    <a:pt x="317" y="1228"/>
                    <a:pt x="271" y="1440"/>
                    <a:pt x="454" y="1652"/>
                  </a:cubicBezTo>
                  <a:cubicBezTo>
                    <a:pt x="431" y="1633"/>
                    <a:pt x="408" y="1624"/>
                    <a:pt x="385" y="1624"/>
                  </a:cubicBezTo>
                  <a:cubicBezTo>
                    <a:pt x="212" y="1624"/>
                    <a:pt x="38" y="2110"/>
                    <a:pt x="30" y="2213"/>
                  </a:cubicBezTo>
                  <a:cubicBezTo>
                    <a:pt x="0" y="2559"/>
                    <a:pt x="105" y="3016"/>
                    <a:pt x="438" y="3114"/>
                  </a:cubicBezTo>
                  <a:cubicBezTo>
                    <a:pt x="478" y="3126"/>
                    <a:pt x="524" y="3132"/>
                    <a:pt x="572" y="3132"/>
                  </a:cubicBezTo>
                  <a:cubicBezTo>
                    <a:pt x="707" y="3132"/>
                    <a:pt x="865" y="3089"/>
                    <a:pt x="999" y="3029"/>
                  </a:cubicBezTo>
                  <a:cubicBezTo>
                    <a:pt x="1115" y="3116"/>
                    <a:pt x="1231" y="3154"/>
                    <a:pt x="1340" y="3154"/>
                  </a:cubicBezTo>
                  <a:cubicBezTo>
                    <a:pt x="1546" y="3154"/>
                    <a:pt x="1728" y="3019"/>
                    <a:pt x="1848" y="2827"/>
                  </a:cubicBezTo>
                  <a:cubicBezTo>
                    <a:pt x="1945" y="2669"/>
                    <a:pt x="2230" y="2449"/>
                    <a:pt x="2467" y="2449"/>
                  </a:cubicBezTo>
                  <a:cubicBezTo>
                    <a:pt x="2597" y="2449"/>
                    <a:pt x="2713" y="2516"/>
                    <a:pt x="2775" y="2696"/>
                  </a:cubicBezTo>
                  <a:cubicBezTo>
                    <a:pt x="2794" y="2752"/>
                    <a:pt x="2726" y="2771"/>
                    <a:pt x="2732" y="2811"/>
                  </a:cubicBezTo>
                  <a:cubicBezTo>
                    <a:pt x="2758" y="2918"/>
                    <a:pt x="2869" y="3026"/>
                    <a:pt x="2951" y="3078"/>
                  </a:cubicBezTo>
                  <a:cubicBezTo>
                    <a:pt x="3043" y="3135"/>
                    <a:pt x="3122" y="3159"/>
                    <a:pt x="3190" y="3159"/>
                  </a:cubicBezTo>
                  <a:cubicBezTo>
                    <a:pt x="3394" y="3159"/>
                    <a:pt x="3503" y="2943"/>
                    <a:pt x="3604" y="2736"/>
                  </a:cubicBezTo>
                  <a:cubicBezTo>
                    <a:pt x="3713" y="2838"/>
                    <a:pt x="3789" y="2881"/>
                    <a:pt x="3850" y="2881"/>
                  </a:cubicBezTo>
                  <a:cubicBezTo>
                    <a:pt x="3947" y="2881"/>
                    <a:pt x="4004" y="2771"/>
                    <a:pt x="4090" y="2618"/>
                  </a:cubicBezTo>
                  <a:cubicBezTo>
                    <a:pt x="4190" y="2774"/>
                    <a:pt x="4328" y="2849"/>
                    <a:pt x="4454" y="2849"/>
                  </a:cubicBezTo>
                  <a:cubicBezTo>
                    <a:pt x="4613" y="2849"/>
                    <a:pt x="4751" y="2730"/>
                    <a:pt x="4766" y="2504"/>
                  </a:cubicBezTo>
                  <a:cubicBezTo>
                    <a:pt x="4790" y="2599"/>
                    <a:pt x="4894" y="2638"/>
                    <a:pt x="5028" y="2638"/>
                  </a:cubicBezTo>
                  <a:cubicBezTo>
                    <a:pt x="5337" y="2638"/>
                    <a:pt x="5806" y="2430"/>
                    <a:pt x="5833" y="2213"/>
                  </a:cubicBezTo>
                  <a:cubicBezTo>
                    <a:pt x="5863" y="2299"/>
                    <a:pt x="5930" y="2333"/>
                    <a:pt x="6001" y="2333"/>
                  </a:cubicBezTo>
                  <a:cubicBezTo>
                    <a:pt x="6045" y="2333"/>
                    <a:pt x="6091" y="2320"/>
                    <a:pt x="6130" y="2298"/>
                  </a:cubicBezTo>
                  <a:cubicBezTo>
                    <a:pt x="6238" y="2236"/>
                    <a:pt x="6300" y="2106"/>
                    <a:pt x="6329" y="1949"/>
                  </a:cubicBezTo>
                  <a:lnTo>
                    <a:pt x="6329" y="1949"/>
                  </a:lnTo>
                  <a:cubicBezTo>
                    <a:pt x="6189" y="2024"/>
                    <a:pt x="6055" y="2076"/>
                    <a:pt x="6022" y="2086"/>
                  </a:cubicBezTo>
                  <a:cubicBezTo>
                    <a:pt x="5889" y="2123"/>
                    <a:pt x="5728" y="2154"/>
                    <a:pt x="5567" y="2154"/>
                  </a:cubicBezTo>
                  <a:cubicBezTo>
                    <a:pt x="5390" y="2154"/>
                    <a:pt x="5211" y="2117"/>
                    <a:pt x="5066" y="2011"/>
                  </a:cubicBezTo>
                  <a:cubicBezTo>
                    <a:pt x="4964" y="2199"/>
                    <a:pt x="4870" y="2359"/>
                    <a:pt x="4694" y="2359"/>
                  </a:cubicBezTo>
                  <a:cubicBezTo>
                    <a:pt x="4650" y="2359"/>
                    <a:pt x="4602" y="2349"/>
                    <a:pt x="4547" y="2328"/>
                  </a:cubicBezTo>
                  <a:cubicBezTo>
                    <a:pt x="4309" y="2233"/>
                    <a:pt x="3950" y="1926"/>
                    <a:pt x="3973" y="1609"/>
                  </a:cubicBezTo>
                  <a:lnTo>
                    <a:pt x="3973" y="1609"/>
                  </a:lnTo>
                  <a:cubicBezTo>
                    <a:pt x="3930" y="1691"/>
                    <a:pt x="3877" y="1725"/>
                    <a:pt x="3818" y="1725"/>
                  </a:cubicBezTo>
                  <a:cubicBezTo>
                    <a:pt x="3585" y="1725"/>
                    <a:pt x="3275" y="1175"/>
                    <a:pt x="3303" y="914"/>
                  </a:cubicBezTo>
                  <a:lnTo>
                    <a:pt x="3303" y="914"/>
                  </a:lnTo>
                  <a:cubicBezTo>
                    <a:pt x="3234" y="969"/>
                    <a:pt x="3064" y="1034"/>
                    <a:pt x="2917" y="1034"/>
                  </a:cubicBezTo>
                  <a:cubicBezTo>
                    <a:pt x="2808" y="1034"/>
                    <a:pt x="2712" y="998"/>
                    <a:pt x="2680" y="895"/>
                  </a:cubicBezTo>
                  <a:lnTo>
                    <a:pt x="2680" y="895"/>
                  </a:lnTo>
                  <a:cubicBezTo>
                    <a:pt x="2729" y="1090"/>
                    <a:pt x="2549" y="1273"/>
                    <a:pt x="2386" y="1348"/>
                  </a:cubicBezTo>
                  <a:cubicBezTo>
                    <a:pt x="2310" y="1382"/>
                    <a:pt x="2227" y="1398"/>
                    <a:pt x="2141" y="1398"/>
                  </a:cubicBezTo>
                  <a:cubicBezTo>
                    <a:pt x="1777" y="1398"/>
                    <a:pt x="1357" y="1117"/>
                    <a:pt x="1185" y="744"/>
                  </a:cubicBezTo>
                  <a:cubicBezTo>
                    <a:pt x="1103" y="575"/>
                    <a:pt x="1064" y="255"/>
                    <a:pt x="1117" y="0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52"/>
            <p:cNvSpPr/>
            <p:nvPr/>
          </p:nvSpPr>
          <p:spPr>
            <a:xfrm>
              <a:off x="3088488" y="1724716"/>
              <a:ext cx="208467" cy="144223"/>
            </a:xfrm>
            <a:custGeom>
              <a:rect b="b" l="l" r="r" t="t"/>
              <a:pathLst>
                <a:path extrusionOk="0" h="2997" w="4332">
                  <a:moveTo>
                    <a:pt x="1704" y="1"/>
                  </a:moveTo>
                  <a:cubicBezTo>
                    <a:pt x="1545" y="1"/>
                    <a:pt x="1459" y="86"/>
                    <a:pt x="1365" y="228"/>
                  </a:cubicBezTo>
                  <a:cubicBezTo>
                    <a:pt x="1260" y="382"/>
                    <a:pt x="1303" y="597"/>
                    <a:pt x="1228" y="728"/>
                  </a:cubicBezTo>
                  <a:cubicBezTo>
                    <a:pt x="1120" y="914"/>
                    <a:pt x="862" y="1093"/>
                    <a:pt x="970" y="1358"/>
                  </a:cubicBezTo>
                  <a:cubicBezTo>
                    <a:pt x="732" y="1456"/>
                    <a:pt x="826" y="1586"/>
                    <a:pt x="764" y="1746"/>
                  </a:cubicBezTo>
                  <a:cubicBezTo>
                    <a:pt x="715" y="1880"/>
                    <a:pt x="464" y="2027"/>
                    <a:pt x="559" y="2187"/>
                  </a:cubicBezTo>
                  <a:cubicBezTo>
                    <a:pt x="449" y="2033"/>
                    <a:pt x="318" y="1969"/>
                    <a:pt x="185" y="1969"/>
                  </a:cubicBezTo>
                  <a:cubicBezTo>
                    <a:pt x="123" y="1969"/>
                    <a:pt x="61" y="1983"/>
                    <a:pt x="0" y="2007"/>
                  </a:cubicBezTo>
                  <a:cubicBezTo>
                    <a:pt x="157" y="2220"/>
                    <a:pt x="379" y="2412"/>
                    <a:pt x="588" y="2523"/>
                  </a:cubicBezTo>
                  <a:cubicBezTo>
                    <a:pt x="688" y="2580"/>
                    <a:pt x="806" y="2638"/>
                    <a:pt x="924" y="2638"/>
                  </a:cubicBezTo>
                  <a:cubicBezTo>
                    <a:pt x="940" y="2638"/>
                    <a:pt x="957" y="2636"/>
                    <a:pt x="973" y="2634"/>
                  </a:cubicBezTo>
                  <a:cubicBezTo>
                    <a:pt x="1025" y="2628"/>
                    <a:pt x="1110" y="2562"/>
                    <a:pt x="1149" y="2562"/>
                  </a:cubicBezTo>
                  <a:cubicBezTo>
                    <a:pt x="1157" y="2563"/>
                    <a:pt x="1164" y="2563"/>
                    <a:pt x="1170" y="2563"/>
                  </a:cubicBezTo>
                  <a:cubicBezTo>
                    <a:pt x="1208" y="2563"/>
                    <a:pt x="1219" y="2556"/>
                    <a:pt x="1229" y="2556"/>
                  </a:cubicBezTo>
                  <a:cubicBezTo>
                    <a:pt x="1241" y="2556"/>
                    <a:pt x="1253" y="2567"/>
                    <a:pt x="1316" y="2618"/>
                  </a:cubicBezTo>
                  <a:cubicBezTo>
                    <a:pt x="1440" y="2716"/>
                    <a:pt x="1427" y="2863"/>
                    <a:pt x="1593" y="2947"/>
                  </a:cubicBezTo>
                  <a:cubicBezTo>
                    <a:pt x="1661" y="2981"/>
                    <a:pt x="1719" y="2996"/>
                    <a:pt x="1774" y="2996"/>
                  </a:cubicBezTo>
                  <a:cubicBezTo>
                    <a:pt x="1873" y="2996"/>
                    <a:pt x="1959" y="2947"/>
                    <a:pt x="2060" y="2869"/>
                  </a:cubicBezTo>
                  <a:cubicBezTo>
                    <a:pt x="2204" y="2758"/>
                    <a:pt x="2236" y="2543"/>
                    <a:pt x="2351" y="2441"/>
                  </a:cubicBezTo>
                  <a:cubicBezTo>
                    <a:pt x="2510" y="2298"/>
                    <a:pt x="2811" y="2213"/>
                    <a:pt x="2794" y="1929"/>
                  </a:cubicBezTo>
                  <a:cubicBezTo>
                    <a:pt x="3052" y="1913"/>
                    <a:pt x="3007" y="1759"/>
                    <a:pt x="3114" y="1625"/>
                  </a:cubicBezTo>
                  <a:cubicBezTo>
                    <a:pt x="3202" y="1514"/>
                    <a:pt x="3490" y="1459"/>
                    <a:pt x="3450" y="1276"/>
                  </a:cubicBezTo>
                  <a:lnTo>
                    <a:pt x="3450" y="1276"/>
                  </a:lnTo>
                  <a:cubicBezTo>
                    <a:pt x="3525" y="1526"/>
                    <a:pt x="3694" y="1626"/>
                    <a:pt x="3887" y="1626"/>
                  </a:cubicBezTo>
                  <a:cubicBezTo>
                    <a:pt x="4016" y="1626"/>
                    <a:pt x="4157" y="1581"/>
                    <a:pt x="4286" y="1508"/>
                  </a:cubicBezTo>
                  <a:cubicBezTo>
                    <a:pt x="4332" y="1341"/>
                    <a:pt x="4270" y="1244"/>
                    <a:pt x="4009" y="1204"/>
                  </a:cubicBezTo>
                  <a:cubicBezTo>
                    <a:pt x="3982" y="1201"/>
                    <a:pt x="3955" y="1199"/>
                    <a:pt x="3930" y="1199"/>
                  </a:cubicBezTo>
                  <a:cubicBezTo>
                    <a:pt x="3912" y="1199"/>
                    <a:pt x="3894" y="1200"/>
                    <a:pt x="3878" y="1201"/>
                  </a:cubicBezTo>
                  <a:cubicBezTo>
                    <a:pt x="4221" y="676"/>
                    <a:pt x="3424" y="176"/>
                    <a:pt x="2869" y="85"/>
                  </a:cubicBezTo>
                  <a:cubicBezTo>
                    <a:pt x="2804" y="73"/>
                    <a:pt x="2734" y="63"/>
                    <a:pt x="2665" y="63"/>
                  </a:cubicBezTo>
                  <a:cubicBezTo>
                    <a:pt x="2596" y="63"/>
                    <a:pt x="2528" y="73"/>
                    <a:pt x="2468" y="104"/>
                  </a:cubicBezTo>
                  <a:cubicBezTo>
                    <a:pt x="2422" y="127"/>
                    <a:pt x="2360" y="215"/>
                    <a:pt x="2324" y="228"/>
                  </a:cubicBezTo>
                  <a:cubicBezTo>
                    <a:pt x="2261" y="245"/>
                    <a:pt x="2260" y="261"/>
                    <a:pt x="2245" y="261"/>
                  </a:cubicBezTo>
                  <a:cubicBezTo>
                    <a:pt x="2233" y="261"/>
                    <a:pt x="2213" y="252"/>
                    <a:pt x="2151" y="228"/>
                  </a:cubicBezTo>
                  <a:cubicBezTo>
                    <a:pt x="2001" y="176"/>
                    <a:pt x="1965" y="36"/>
                    <a:pt x="1779" y="7"/>
                  </a:cubicBezTo>
                  <a:cubicBezTo>
                    <a:pt x="1753" y="3"/>
                    <a:pt x="1728" y="1"/>
                    <a:pt x="17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52"/>
            <p:cNvSpPr/>
            <p:nvPr/>
          </p:nvSpPr>
          <p:spPr>
            <a:xfrm>
              <a:off x="2853416" y="1861477"/>
              <a:ext cx="301921" cy="190565"/>
            </a:xfrm>
            <a:custGeom>
              <a:rect b="b" l="l" r="r" t="t"/>
              <a:pathLst>
                <a:path extrusionOk="0" h="3960" w="6274">
                  <a:moveTo>
                    <a:pt x="1461" y="1"/>
                  </a:moveTo>
                  <a:cubicBezTo>
                    <a:pt x="1488" y="432"/>
                    <a:pt x="1703" y="846"/>
                    <a:pt x="2140" y="980"/>
                  </a:cubicBezTo>
                  <a:cubicBezTo>
                    <a:pt x="2007" y="1114"/>
                    <a:pt x="2020" y="1277"/>
                    <a:pt x="2202" y="1359"/>
                  </a:cubicBezTo>
                  <a:cubicBezTo>
                    <a:pt x="2055" y="1395"/>
                    <a:pt x="1922" y="1460"/>
                    <a:pt x="1837" y="1571"/>
                  </a:cubicBezTo>
                  <a:cubicBezTo>
                    <a:pt x="1810" y="1450"/>
                    <a:pt x="1727" y="1398"/>
                    <a:pt x="1610" y="1398"/>
                  </a:cubicBezTo>
                  <a:cubicBezTo>
                    <a:pt x="1110" y="1398"/>
                    <a:pt x="0" y="2345"/>
                    <a:pt x="104" y="2877"/>
                  </a:cubicBezTo>
                  <a:cubicBezTo>
                    <a:pt x="200" y="3372"/>
                    <a:pt x="802" y="3667"/>
                    <a:pt x="1348" y="3667"/>
                  </a:cubicBezTo>
                  <a:cubicBezTo>
                    <a:pt x="1618" y="3667"/>
                    <a:pt x="1875" y="3595"/>
                    <a:pt x="2049" y="3438"/>
                  </a:cubicBezTo>
                  <a:cubicBezTo>
                    <a:pt x="2103" y="3819"/>
                    <a:pt x="2324" y="3959"/>
                    <a:pt x="2590" y="3959"/>
                  </a:cubicBezTo>
                  <a:cubicBezTo>
                    <a:pt x="2982" y="3959"/>
                    <a:pt x="3472" y="3656"/>
                    <a:pt x="3674" y="3376"/>
                  </a:cubicBezTo>
                  <a:cubicBezTo>
                    <a:pt x="3740" y="3604"/>
                    <a:pt x="3939" y="3843"/>
                    <a:pt x="4141" y="3901"/>
                  </a:cubicBezTo>
                  <a:cubicBezTo>
                    <a:pt x="4197" y="3918"/>
                    <a:pt x="4254" y="3925"/>
                    <a:pt x="4312" y="3925"/>
                  </a:cubicBezTo>
                  <a:cubicBezTo>
                    <a:pt x="4425" y="3925"/>
                    <a:pt x="4540" y="3896"/>
                    <a:pt x="4650" y="3846"/>
                  </a:cubicBezTo>
                  <a:cubicBezTo>
                    <a:pt x="4778" y="3924"/>
                    <a:pt x="4920" y="3958"/>
                    <a:pt x="5063" y="3958"/>
                  </a:cubicBezTo>
                  <a:cubicBezTo>
                    <a:pt x="5656" y="3958"/>
                    <a:pt x="6273" y="3373"/>
                    <a:pt x="5966" y="2890"/>
                  </a:cubicBezTo>
                  <a:cubicBezTo>
                    <a:pt x="6103" y="2863"/>
                    <a:pt x="6217" y="2671"/>
                    <a:pt x="6260" y="2472"/>
                  </a:cubicBezTo>
                  <a:lnTo>
                    <a:pt x="6260" y="2472"/>
                  </a:lnTo>
                  <a:cubicBezTo>
                    <a:pt x="6219" y="2484"/>
                    <a:pt x="6180" y="2490"/>
                    <a:pt x="6145" y="2490"/>
                  </a:cubicBezTo>
                  <a:cubicBezTo>
                    <a:pt x="6111" y="2490"/>
                    <a:pt x="6081" y="2484"/>
                    <a:pt x="6054" y="2472"/>
                  </a:cubicBezTo>
                  <a:cubicBezTo>
                    <a:pt x="6033" y="2829"/>
                    <a:pt x="5697" y="3008"/>
                    <a:pt x="5330" y="3008"/>
                  </a:cubicBezTo>
                  <a:cubicBezTo>
                    <a:pt x="4967" y="3008"/>
                    <a:pt x="4575" y="2832"/>
                    <a:pt x="4428" y="2482"/>
                  </a:cubicBezTo>
                  <a:cubicBezTo>
                    <a:pt x="4249" y="2446"/>
                    <a:pt x="4086" y="2364"/>
                    <a:pt x="3981" y="2230"/>
                  </a:cubicBezTo>
                  <a:cubicBezTo>
                    <a:pt x="3851" y="2061"/>
                    <a:pt x="3828" y="1754"/>
                    <a:pt x="3909" y="1528"/>
                  </a:cubicBezTo>
                  <a:lnTo>
                    <a:pt x="3909" y="1528"/>
                  </a:lnTo>
                  <a:cubicBezTo>
                    <a:pt x="3796" y="1566"/>
                    <a:pt x="3652" y="1586"/>
                    <a:pt x="3499" y="1586"/>
                  </a:cubicBezTo>
                  <a:cubicBezTo>
                    <a:pt x="2916" y="1586"/>
                    <a:pt x="2206" y="1298"/>
                    <a:pt x="2555" y="631"/>
                  </a:cubicBezTo>
                  <a:lnTo>
                    <a:pt x="2555" y="631"/>
                  </a:lnTo>
                  <a:cubicBezTo>
                    <a:pt x="2531" y="633"/>
                    <a:pt x="2507" y="634"/>
                    <a:pt x="2482" y="634"/>
                  </a:cubicBezTo>
                  <a:cubicBezTo>
                    <a:pt x="2109" y="634"/>
                    <a:pt x="1703" y="359"/>
                    <a:pt x="1461" y="1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52"/>
            <p:cNvSpPr/>
            <p:nvPr/>
          </p:nvSpPr>
          <p:spPr>
            <a:xfrm>
              <a:off x="3259078" y="2110312"/>
              <a:ext cx="39942" cy="104185"/>
            </a:xfrm>
            <a:custGeom>
              <a:rect b="b" l="l" r="r" t="t"/>
              <a:pathLst>
                <a:path extrusionOk="0" h="2165" w="830">
                  <a:moveTo>
                    <a:pt x="415" y="0"/>
                  </a:moveTo>
                  <a:cubicBezTo>
                    <a:pt x="186" y="0"/>
                    <a:pt x="0" y="486"/>
                    <a:pt x="0" y="1084"/>
                  </a:cubicBezTo>
                  <a:cubicBezTo>
                    <a:pt x="0" y="1681"/>
                    <a:pt x="186" y="2164"/>
                    <a:pt x="415" y="2164"/>
                  </a:cubicBezTo>
                  <a:cubicBezTo>
                    <a:pt x="643" y="2164"/>
                    <a:pt x="829" y="1681"/>
                    <a:pt x="829" y="1084"/>
                  </a:cubicBezTo>
                  <a:cubicBezTo>
                    <a:pt x="829" y="486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52"/>
            <p:cNvSpPr/>
            <p:nvPr/>
          </p:nvSpPr>
          <p:spPr>
            <a:xfrm>
              <a:off x="3205519" y="2107521"/>
              <a:ext cx="48892" cy="34696"/>
            </a:xfrm>
            <a:custGeom>
              <a:rect b="b" l="l" r="r" t="t"/>
              <a:pathLst>
                <a:path extrusionOk="0" h="721" w="1016">
                  <a:moveTo>
                    <a:pt x="553" y="1"/>
                  </a:moveTo>
                  <a:cubicBezTo>
                    <a:pt x="491" y="1"/>
                    <a:pt x="427" y="10"/>
                    <a:pt x="366" y="29"/>
                  </a:cubicBezTo>
                  <a:cubicBezTo>
                    <a:pt x="173" y="91"/>
                    <a:pt x="29" y="241"/>
                    <a:pt x="16" y="391"/>
                  </a:cubicBezTo>
                  <a:cubicBezTo>
                    <a:pt x="0" y="562"/>
                    <a:pt x="150" y="721"/>
                    <a:pt x="404" y="721"/>
                  </a:cubicBezTo>
                  <a:cubicBezTo>
                    <a:pt x="406" y="721"/>
                    <a:pt x="409" y="721"/>
                    <a:pt x="411" y="721"/>
                  </a:cubicBezTo>
                  <a:cubicBezTo>
                    <a:pt x="744" y="721"/>
                    <a:pt x="1015" y="473"/>
                    <a:pt x="937" y="225"/>
                  </a:cubicBezTo>
                  <a:cubicBezTo>
                    <a:pt x="889" y="75"/>
                    <a:pt x="728" y="1"/>
                    <a:pt x="553" y="1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0" name="Google Shape;4280;p52"/>
          <p:cNvGrpSpPr/>
          <p:nvPr/>
        </p:nvGrpSpPr>
        <p:grpSpPr>
          <a:xfrm>
            <a:off x="8310002" y="1929528"/>
            <a:ext cx="1350507" cy="3468304"/>
            <a:chOff x="2837825" y="2297842"/>
            <a:chExt cx="786322" cy="2019509"/>
          </a:xfrm>
        </p:grpSpPr>
        <p:sp>
          <p:nvSpPr>
            <p:cNvPr id="4281" name="Google Shape;4281;p52"/>
            <p:cNvSpPr/>
            <p:nvPr/>
          </p:nvSpPr>
          <p:spPr>
            <a:xfrm>
              <a:off x="2837825" y="2297842"/>
              <a:ext cx="786322" cy="2019509"/>
            </a:xfrm>
            <a:custGeom>
              <a:rect b="b" l="l" r="r" t="t"/>
              <a:pathLst>
                <a:path extrusionOk="0" h="41966" w="16340">
                  <a:moveTo>
                    <a:pt x="480" y="0"/>
                  </a:moveTo>
                  <a:lnTo>
                    <a:pt x="0" y="41966"/>
                  </a:lnTo>
                  <a:lnTo>
                    <a:pt x="16340" y="41966"/>
                  </a:lnTo>
                  <a:lnTo>
                    <a:pt x="148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52"/>
            <p:cNvSpPr/>
            <p:nvPr/>
          </p:nvSpPr>
          <p:spPr>
            <a:xfrm>
              <a:off x="2842830" y="3258778"/>
              <a:ext cx="679875" cy="618615"/>
            </a:xfrm>
            <a:custGeom>
              <a:rect b="b" l="l" r="r" t="t"/>
              <a:pathLst>
                <a:path extrusionOk="0" h="12855" w="14128">
                  <a:moveTo>
                    <a:pt x="2951" y="1"/>
                  </a:moveTo>
                  <a:lnTo>
                    <a:pt x="108" y="3323"/>
                  </a:lnTo>
                  <a:lnTo>
                    <a:pt x="0" y="12854"/>
                  </a:lnTo>
                  <a:lnTo>
                    <a:pt x="11686" y="12854"/>
                  </a:lnTo>
                  <a:lnTo>
                    <a:pt x="14127" y="7622"/>
                  </a:lnTo>
                  <a:lnTo>
                    <a:pt x="14127" y="3323"/>
                  </a:lnTo>
                  <a:lnTo>
                    <a:pt x="2951" y="1"/>
                  </a:lnTo>
                  <a:close/>
                </a:path>
              </a:pathLst>
            </a:custGeom>
            <a:solidFill>
              <a:srgbClr val="200C0C">
                <a:alpha val="3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52"/>
            <p:cNvSpPr/>
            <p:nvPr/>
          </p:nvSpPr>
          <p:spPr>
            <a:xfrm>
              <a:off x="2956059" y="2892670"/>
              <a:ext cx="533342" cy="434161"/>
            </a:xfrm>
            <a:custGeom>
              <a:rect b="b" l="l" r="r" t="t"/>
              <a:pathLst>
                <a:path extrusionOk="0" h="9022" w="11083">
                  <a:moveTo>
                    <a:pt x="10606" y="160"/>
                  </a:moveTo>
                  <a:lnTo>
                    <a:pt x="10919" y="8865"/>
                  </a:lnTo>
                  <a:lnTo>
                    <a:pt x="157" y="8865"/>
                  </a:lnTo>
                  <a:lnTo>
                    <a:pt x="157" y="160"/>
                  </a:lnTo>
                  <a:close/>
                  <a:moveTo>
                    <a:pt x="1" y="0"/>
                  </a:moveTo>
                  <a:lnTo>
                    <a:pt x="1" y="9022"/>
                  </a:lnTo>
                  <a:lnTo>
                    <a:pt x="11082" y="9022"/>
                  </a:lnTo>
                  <a:lnTo>
                    <a:pt x="107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52"/>
            <p:cNvSpPr/>
            <p:nvPr/>
          </p:nvSpPr>
          <p:spPr>
            <a:xfrm>
              <a:off x="3111394" y="3217490"/>
              <a:ext cx="231421" cy="57843"/>
            </a:xfrm>
            <a:custGeom>
              <a:rect b="b" l="l" r="r" t="t"/>
              <a:pathLst>
                <a:path extrusionOk="0" h="1202" w="4809">
                  <a:moveTo>
                    <a:pt x="1" y="0"/>
                  </a:moveTo>
                  <a:lnTo>
                    <a:pt x="1" y="1201"/>
                  </a:lnTo>
                  <a:lnTo>
                    <a:pt x="4809" y="1201"/>
                  </a:lnTo>
                  <a:lnTo>
                    <a:pt x="48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52"/>
            <p:cNvSpPr/>
            <p:nvPr/>
          </p:nvSpPr>
          <p:spPr>
            <a:xfrm>
              <a:off x="3127900" y="3225959"/>
              <a:ext cx="123338" cy="33205"/>
            </a:xfrm>
            <a:custGeom>
              <a:rect b="b" l="l" r="r" t="t"/>
              <a:pathLst>
                <a:path extrusionOk="0" h="690" w="2563">
                  <a:moveTo>
                    <a:pt x="1" y="0"/>
                  </a:moveTo>
                  <a:lnTo>
                    <a:pt x="1" y="689"/>
                  </a:lnTo>
                  <a:lnTo>
                    <a:pt x="2563" y="689"/>
                  </a:lnTo>
                  <a:lnTo>
                    <a:pt x="25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52"/>
            <p:cNvSpPr/>
            <p:nvPr/>
          </p:nvSpPr>
          <p:spPr>
            <a:xfrm>
              <a:off x="2957791" y="3288613"/>
              <a:ext cx="350669" cy="197495"/>
            </a:xfrm>
            <a:custGeom>
              <a:rect b="b" l="l" r="r" t="t"/>
              <a:pathLst>
                <a:path extrusionOk="0" h="4104" w="7287">
                  <a:moveTo>
                    <a:pt x="1" y="1"/>
                  </a:moveTo>
                  <a:lnTo>
                    <a:pt x="1" y="4104"/>
                  </a:lnTo>
                  <a:lnTo>
                    <a:pt x="7286" y="4104"/>
                  </a:lnTo>
                  <a:lnTo>
                    <a:pt x="7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52"/>
            <p:cNvSpPr/>
            <p:nvPr/>
          </p:nvSpPr>
          <p:spPr>
            <a:xfrm>
              <a:off x="3032427" y="3223120"/>
              <a:ext cx="282623" cy="117563"/>
            </a:xfrm>
            <a:custGeom>
              <a:rect b="b" l="l" r="r" t="t"/>
              <a:pathLst>
                <a:path extrusionOk="0" h="2443" w="5873">
                  <a:moveTo>
                    <a:pt x="232" y="1"/>
                  </a:moveTo>
                  <a:cubicBezTo>
                    <a:pt x="232" y="1"/>
                    <a:pt x="0" y="973"/>
                    <a:pt x="33" y="2011"/>
                  </a:cubicBezTo>
                  <a:lnTo>
                    <a:pt x="5872" y="2442"/>
                  </a:lnTo>
                  <a:lnTo>
                    <a:pt x="5810" y="1123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52"/>
            <p:cNvSpPr/>
            <p:nvPr/>
          </p:nvSpPr>
          <p:spPr>
            <a:xfrm>
              <a:off x="3014045" y="3261617"/>
              <a:ext cx="350621" cy="197495"/>
            </a:xfrm>
            <a:custGeom>
              <a:rect b="b" l="l" r="r" t="t"/>
              <a:pathLst>
                <a:path extrusionOk="0" h="4104" w="7286">
                  <a:moveTo>
                    <a:pt x="0" y="0"/>
                  </a:moveTo>
                  <a:lnTo>
                    <a:pt x="0" y="4103"/>
                  </a:lnTo>
                  <a:lnTo>
                    <a:pt x="7286" y="4103"/>
                  </a:lnTo>
                  <a:lnTo>
                    <a:pt x="7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52"/>
            <p:cNvSpPr/>
            <p:nvPr/>
          </p:nvSpPr>
          <p:spPr>
            <a:xfrm>
              <a:off x="3157446" y="3266766"/>
              <a:ext cx="302546" cy="54090"/>
            </a:xfrm>
            <a:custGeom>
              <a:rect b="b" l="l" r="r" t="t"/>
              <a:pathLst>
                <a:path extrusionOk="0" h="1124" w="6287">
                  <a:moveTo>
                    <a:pt x="6287" y="1"/>
                  </a:moveTo>
                  <a:lnTo>
                    <a:pt x="17" y="305"/>
                  </a:lnTo>
                  <a:lnTo>
                    <a:pt x="0" y="886"/>
                  </a:lnTo>
                  <a:lnTo>
                    <a:pt x="5980" y="1124"/>
                  </a:lnTo>
                  <a:lnTo>
                    <a:pt x="6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52"/>
            <p:cNvSpPr/>
            <p:nvPr/>
          </p:nvSpPr>
          <p:spPr>
            <a:xfrm>
              <a:off x="3115966" y="3294917"/>
              <a:ext cx="371987" cy="197495"/>
            </a:xfrm>
            <a:custGeom>
              <a:rect b="b" l="l" r="r" t="t"/>
              <a:pathLst>
                <a:path extrusionOk="0" h="4104" w="7730">
                  <a:moveTo>
                    <a:pt x="1" y="0"/>
                  </a:moveTo>
                  <a:lnTo>
                    <a:pt x="1" y="4103"/>
                  </a:lnTo>
                  <a:lnTo>
                    <a:pt x="7730" y="4103"/>
                  </a:lnTo>
                  <a:lnTo>
                    <a:pt x="7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52"/>
            <p:cNvSpPr/>
            <p:nvPr/>
          </p:nvSpPr>
          <p:spPr>
            <a:xfrm>
              <a:off x="3133722" y="3338563"/>
              <a:ext cx="354230" cy="197495"/>
            </a:xfrm>
            <a:custGeom>
              <a:rect b="b" l="l" r="r" t="t"/>
              <a:pathLst>
                <a:path extrusionOk="0" h="4104" w="7361">
                  <a:moveTo>
                    <a:pt x="0" y="1"/>
                  </a:moveTo>
                  <a:lnTo>
                    <a:pt x="0" y="4103"/>
                  </a:lnTo>
                  <a:lnTo>
                    <a:pt x="7361" y="4103"/>
                  </a:lnTo>
                  <a:lnTo>
                    <a:pt x="73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52"/>
            <p:cNvSpPr/>
            <p:nvPr/>
          </p:nvSpPr>
          <p:spPr>
            <a:xfrm>
              <a:off x="2959860" y="3434084"/>
              <a:ext cx="90663" cy="307118"/>
            </a:xfrm>
            <a:custGeom>
              <a:rect b="b" l="l" r="r" t="t"/>
              <a:pathLst>
                <a:path extrusionOk="0" h="6382" w="1884">
                  <a:moveTo>
                    <a:pt x="0" y="0"/>
                  </a:moveTo>
                  <a:lnTo>
                    <a:pt x="0" y="6381"/>
                  </a:lnTo>
                  <a:lnTo>
                    <a:pt x="813" y="6381"/>
                  </a:lnTo>
                  <a:lnTo>
                    <a:pt x="1884" y="0"/>
                  </a:lnTo>
                  <a:close/>
                </a:path>
              </a:pathLst>
            </a:custGeom>
            <a:solidFill>
              <a:srgbClr val="8A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52"/>
            <p:cNvSpPr/>
            <p:nvPr/>
          </p:nvSpPr>
          <p:spPr>
            <a:xfrm>
              <a:off x="2959860" y="3511801"/>
              <a:ext cx="340563" cy="19393"/>
            </a:xfrm>
            <a:custGeom>
              <a:rect b="b" l="l" r="r" t="t"/>
              <a:pathLst>
                <a:path extrusionOk="0" h="403" w="7077">
                  <a:moveTo>
                    <a:pt x="0" y="1"/>
                  </a:moveTo>
                  <a:lnTo>
                    <a:pt x="0" y="402"/>
                  </a:lnTo>
                  <a:lnTo>
                    <a:pt x="7077" y="402"/>
                  </a:lnTo>
                  <a:lnTo>
                    <a:pt x="7077" y="1"/>
                  </a:lnTo>
                  <a:close/>
                </a:path>
              </a:pathLst>
            </a:custGeom>
            <a:solidFill>
              <a:srgbClr val="20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52"/>
            <p:cNvSpPr/>
            <p:nvPr/>
          </p:nvSpPr>
          <p:spPr>
            <a:xfrm>
              <a:off x="2959860" y="3563194"/>
              <a:ext cx="340563" cy="19345"/>
            </a:xfrm>
            <a:custGeom>
              <a:rect b="b" l="l" r="r" t="t"/>
              <a:pathLst>
                <a:path extrusionOk="0" h="402" w="7077">
                  <a:moveTo>
                    <a:pt x="0" y="0"/>
                  </a:moveTo>
                  <a:lnTo>
                    <a:pt x="0" y="402"/>
                  </a:lnTo>
                  <a:lnTo>
                    <a:pt x="7077" y="402"/>
                  </a:lnTo>
                  <a:lnTo>
                    <a:pt x="7077" y="0"/>
                  </a:lnTo>
                  <a:close/>
                </a:path>
              </a:pathLst>
            </a:custGeom>
            <a:solidFill>
              <a:srgbClr val="20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52"/>
            <p:cNvSpPr/>
            <p:nvPr/>
          </p:nvSpPr>
          <p:spPr>
            <a:xfrm>
              <a:off x="2956059" y="2395528"/>
              <a:ext cx="513996" cy="434209"/>
            </a:xfrm>
            <a:custGeom>
              <a:rect b="b" l="l" r="r" t="t"/>
              <a:pathLst>
                <a:path extrusionOk="0" h="9023" w="10681">
                  <a:moveTo>
                    <a:pt x="10204" y="157"/>
                  </a:moveTo>
                  <a:lnTo>
                    <a:pt x="10521" y="8866"/>
                  </a:lnTo>
                  <a:lnTo>
                    <a:pt x="157" y="8866"/>
                  </a:lnTo>
                  <a:lnTo>
                    <a:pt x="157" y="157"/>
                  </a:lnTo>
                  <a:close/>
                  <a:moveTo>
                    <a:pt x="1" y="1"/>
                  </a:moveTo>
                  <a:lnTo>
                    <a:pt x="1" y="9022"/>
                  </a:lnTo>
                  <a:lnTo>
                    <a:pt x="10681" y="9022"/>
                  </a:lnTo>
                  <a:lnTo>
                    <a:pt x="103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52"/>
            <p:cNvSpPr/>
            <p:nvPr/>
          </p:nvSpPr>
          <p:spPr>
            <a:xfrm>
              <a:off x="2956059" y="3860681"/>
              <a:ext cx="575738" cy="434017"/>
            </a:xfrm>
            <a:custGeom>
              <a:rect b="b" l="l" r="r" t="t"/>
              <a:pathLst>
                <a:path extrusionOk="0" h="9019" w="11964">
                  <a:moveTo>
                    <a:pt x="11591" y="157"/>
                  </a:moveTo>
                  <a:lnTo>
                    <a:pt x="11804" y="8862"/>
                  </a:lnTo>
                  <a:lnTo>
                    <a:pt x="157" y="8862"/>
                  </a:lnTo>
                  <a:lnTo>
                    <a:pt x="157" y="157"/>
                  </a:lnTo>
                  <a:close/>
                  <a:moveTo>
                    <a:pt x="1" y="0"/>
                  </a:moveTo>
                  <a:lnTo>
                    <a:pt x="1" y="9019"/>
                  </a:lnTo>
                  <a:lnTo>
                    <a:pt x="11964" y="9019"/>
                  </a:lnTo>
                  <a:lnTo>
                    <a:pt x="11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52"/>
            <p:cNvSpPr/>
            <p:nvPr/>
          </p:nvSpPr>
          <p:spPr>
            <a:xfrm>
              <a:off x="2932816" y="3370468"/>
              <a:ext cx="614043" cy="426462"/>
            </a:xfrm>
            <a:custGeom>
              <a:rect b="b" l="l" r="r" t="t"/>
              <a:pathLst>
                <a:path extrusionOk="0" h="8862" w="12760">
                  <a:moveTo>
                    <a:pt x="1" y="0"/>
                  </a:moveTo>
                  <a:lnTo>
                    <a:pt x="1" y="8862"/>
                  </a:lnTo>
                  <a:lnTo>
                    <a:pt x="12760" y="8862"/>
                  </a:lnTo>
                  <a:lnTo>
                    <a:pt x="127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52"/>
            <p:cNvSpPr/>
            <p:nvPr/>
          </p:nvSpPr>
          <p:spPr>
            <a:xfrm>
              <a:off x="2932816" y="3370468"/>
              <a:ext cx="614043" cy="426462"/>
            </a:xfrm>
            <a:custGeom>
              <a:rect b="b" l="l" r="r" t="t"/>
              <a:pathLst>
                <a:path extrusionOk="0" h="8862" w="12760">
                  <a:moveTo>
                    <a:pt x="1" y="0"/>
                  </a:moveTo>
                  <a:lnTo>
                    <a:pt x="1" y="8862"/>
                  </a:lnTo>
                  <a:lnTo>
                    <a:pt x="12760" y="8862"/>
                  </a:lnTo>
                  <a:lnTo>
                    <a:pt x="12760" y="0"/>
                  </a:ln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52"/>
            <p:cNvSpPr/>
            <p:nvPr/>
          </p:nvSpPr>
          <p:spPr>
            <a:xfrm>
              <a:off x="3120200" y="3650486"/>
              <a:ext cx="267561" cy="57891"/>
            </a:xfrm>
            <a:custGeom>
              <a:rect b="b" l="l" r="r" t="t"/>
              <a:pathLst>
                <a:path extrusionOk="0" h="1203" w="5560">
                  <a:moveTo>
                    <a:pt x="1" y="1"/>
                  </a:moveTo>
                  <a:lnTo>
                    <a:pt x="1" y="1202"/>
                  </a:lnTo>
                  <a:lnTo>
                    <a:pt x="5559" y="1202"/>
                  </a:lnTo>
                  <a:lnTo>
                    <a:pt x="55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52"/>
            <p:cNvSpPr/>
            <p:nvPr/>
          </p:nvSpPr>
          <p:spPr>
            <a:xfrm>
              <a:off x="3133578" y="3658186"/>
              <a:ext cx="199516" cy="39316"/>
            </a:xfrm>
            <a:custGeom>
              <a:rect b="b" l="l" r="r" t="t"/>
              <a:pathLst>
                <a:path extrusionOk="0" h="817" w="4146">
                  <a:moveTo>
                    <a:pt x="0" y="1"/>
                  </a:moveTo>
                  <a:lnTo>
                    <a:pt x="0" y="817"/>
                  </a:lnTo>
                  <a:lnTo>
                    <a:pt x="4146" y="817"/>
                  </a:lnTo>
                  <a:lnTo>
                    <a:pt x="41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52"/>
            <p:cNvSpPr/>
            <p:nvPr/>
          </p:nvSpPr>
          <p:spPr>
            <a:xfrm>
              <a:off x="3111394" y="2698693"/>
              <a:ext cx="216022" cy="57843"/>
            </a:xfrm>
            <a:custGeom>
              <a:rect b="b" l="l" r="r" t="t"/>
              <a:pathLst>
                <a:path extrusionOk="0" h="1202" w="4489">
                  <a:moveTo>
                    <a:pt x="1" y="0"/>
                  </a:moveTo>
                  <a:lnTo>
                    <a:pt x="1" y="1201"/>
                  </a:lnTo>
                  <a:lnTo>
                    <a:pt x="4489" y="1201"/>
                  </a:lnTo>
                  <a:lnTo>
                    <a:pt x="4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52"/>
            <p:cNvSpPr/>
            <p:nvPr/>
          </p:nvSpPr>
          <p:spPr>
            <a:xfrm>
              <a:off x="3127900" y="2707162"/>
              <a:ext cx="123338" cy="33205"/>
            </a:xfrm>
            <a:custGeom>
              <a:rect b="b" l="l" r="r" t="t"/>
              <a:pathLst>
                <a:path extrusionOk="0" h="690" w="2563">
                  <a:moveTo>
                    <a:pt x="1" y="0"/>
                  </a:moveTo>
                  <a:lnTo>
                    <a:pt x="1" y="689"/>
                  </a:lnTo>
                  <a:lnTo>
                    <a:pt x="2563" y="689"/>
                  </a:lnTo>
                  <a:lnTo>
                    <a:pt x="25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3" name="Google Shape;4303;p52"/>
          <p:cNvGrpSpPr/>
          <p:nvPr/>
        </p:nvGrpSpPr>
        <p:grpSpPr>
          <a:xfrm>
            <a:off x="7101652" y="15"/>
            <a:ext cx="1529161" cy="636762"/>
            <a:chOff x="3581827" y="1018053"/>
            <a:chExt cx="924914" cy="385169"/>
          </a:xfrm>
        </p:grpSpPr>
        <p:sp>
          <p:nvSpPr>
            <p:cNvPr id="4304" name="Google Shape;4304;p52"/>
            <p:cNvSpPr/>
            <p:nvPr/>
          </p:nvSpPr>
          <p:spPr>
            <a:xfrm>
              <a:off x="4087437" y="1018053"/>
              <a:ext cx="16410" cy="162606"/>
            </a:xfrm>
            <a:custGeom>
              <a:rect b="b" l="l" r="r" t="t"/>
              <a:pathLst>
                <a:path extrusionOk="0" h="3379" w="341">
                  <a:moveTo>
                    <a:pt x="1" y="0"/>
                  </a:moveTo>
                  <a:lnTo>
                    <a:pt x="1" y="3378"/>
                  </a:lnTo>
                  <a:lnTo>
                    <a:pt x="340" y="337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52"/>
            <p:cNvSpPr/>
            <p:nvPr/>
          </p:nvSpPr>
          <p:spPr>
            <a:xfrm>
              <a:off x="3998701" y="1236524"/>
              <a:ext cx="158708" cy="158516"/>
            </a:xfrm>
            <a:custGeom>
              <a:rect b="b" l="l" r="r" t="t"/>
              <a:pathLst>
                <a:path extrusionOk="0" h="3294" w="3298">
                  <a:moveTo>
                    <a:pt x="1649" y="0"/>
                  </a:moveTo>
                  <a:cubicBezTo>
                    <a:pt x="738" y="0"/>
                    <a:pt x="0" y="738"/>
                    <a:pt x="0" y="1649"/>
                  </a:cubicBezTo>
                  <a:cubicBezTo>
                    <a:pt x="0" y="2556"/>
                    <a:pt x="738" y="3294"/>
                    <a:pt x="1649" y="3294"/>
                  </a:cubicBezTo>
                  <a:cubicBezTo>
                    <a:pt x="2559" y="3294"/>
                    <a:pt x="3297" y="2556"/>
                    <a:pt x="3297" y="1649"/>
                  </a:cubicBezTo>
                  <a:cubicBezTo>
                    <a:pt x="3297" y="738"/>
                    <a:pt x="2559" y="0"/>
                    <a:pt x="1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52"/>
            <p:cNvSpPr/>
            <p:nvPr/>
          </p:nvSpPr>
          <p:spPr>
            <a:xfrm>
              <a:off x="3581827" y="1155295"/>
              <a:ext cx="924914" cy="247927"/>
            </a:xfrm>
            <a:custGeom>
              <a:rect b="b" l="l" r="r" t="t"/>
              <a:pathLst>
                <a:path extrusionOk="0" h="5152" w="19220">
                  <a:moveTo>
                    <a:pt x="10828" y="1"/>
                  </a:moveTo>
                  <a:lnTo>
                    <a:pt x="1" y="2615"/>
                  </a:lnTo>
                  <a:lnTo>
                    <a:pt x="19219" y="5152"/>
                  </a:lnTo>
                  <a:lnTo>
                    <a:pt x="108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1">
    <p:spTree>
      <p:nvGrpSpPr>
        <p:cNvPr id="4307" name="Shape 4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p53"/>
          <p:cNvSpPr/>
          <p:nvPr/>
        </p:nvSpPr>
        <p:spPr>
          <a:xfrm>
            <a:off x="75" y="-340350"/>
            <a:ext cx="9143893" cy="5483843"/>
          </a:xfrm>
          <a:custGeom>
            <a:rect b="b" l="l" r="r" t="t"/>
            <a:pathLst>
              <a:path extrusionOk="0" h="72576" w="121015">
                <a:moveTo>
                  <a:pt x="8470" y="62150"/>
                </a:moveTo>
                <a:lnTo>
                  <a:pt x="8470" y="0"/>
                </a:lnTo>
                <a:lnTo>
                  <a:pt x="8108" y="0"/>
                </a:lnTo>
                <a:lnTo>
                  <a:pt x="8108" y="62150"/>
                </a:lnTo>
                <a:lnTo>
                  <a:pt x="0" y="62150"/>
                </a:lnTo>
                <a:lnTo>
                  <a:pt x="0" y="62545"/>
                </a:lnTo>
                <a:lnTo>
                  <a:pt x="36714" y="62545"/>
                </a:lnTo>
                <a:lnTo>
                  <a:pt x="36714" y="72576"/>
                </a:lnTo>
                <a:lnTo>
                  <a:pt x="37804" y="72576"/>
                </a:lnTo>
                <a:lnTo>
                  <a:pt x="37804" y="62545"/>
                </a:lnTo>
                <a:lnTo>
                  <a:pt x="39279" y="62545"/>
                </a:lnTo>
                <a:lnTo>
                  <a:pt x="39279" y="72576"/>
                </a:lnTo>
                <a:lnTo>
                  <a:pt x="40370" y="72576"/>
                </a:lnTo>
                <a:lnTo>
                  <a:pt x="40370" y="62545"/>
                </a:lnTo>
                <a:lnTo>
                  <a:pt x="41848" y="62545"/>
                </a:lnTo>
                <a:lnTo>
                  <a:pt x="41848" y="72576"/>
                </a:lnTo>
                <a:lnTo>
                  <a:pt x="42935" y="72576"/>
                </a:lnTo>
                <a:lnTo>
                  <a:pt x="42935" y="62545"/>
                </a:lnTo>
                <a:lnTo>
                  <a:pt x="44414" y="62545"/>
                </a:lnTo>
                <a:lnTo>
                  <a:pt x="44414" y="72576"/>
                </a:lnTo>
                <a:lnTo>
                  <a:pt x="45504" y="72576"/>
                </a:lnTo>
                <a:lnTo>
                  <a:pt x="45504" y="62545"/>
                </a:lnTo>
                <a:lnTo>
                  <a:pt x="46979" y="62545"/>
                </a:lnTo>
                <a:lnTo>
                  <a:pt x="46979" y="72576"/>
                </a:lnTo>
                <a:lnTo>
                  <a:pt x="48069" y="72576"/>
                </a:lnTo>
                <a:lnTo>
                  <a:pt x="48069" y="62545"/>
                </a:lnTo>
                <a:lnTo>
                  <a:pt x="49545" y="62545"/>
                </a:lnTo>
                <a:lnTo>
                  <a:pt x="49545" y="72576"/>
                </a:lnTo>
                <a:lnTo>
                  <a:pt x="50635" y="72576"/>
                </a:lnTo>
                <a:lnTo>
                  <a:pt x="50635" y="62545"/>
                </a:lnTo>
                <a:lnTo>
                  <a:pt x="121014" y="62545"/>
                </a:lnTo>
                <a:lnTo>
                  <a:pt x="121014" y="62150"/>
                </a:lnTo>
                <a:lnTo>
                  <a:pt x="115628" y="62150"/>
                </a:lnTo>
                <a:lnTo>
                  <a:pt x="115628" y="0"/>
                </a:lnTo>
                <a:lnTo>
                  <a:pt x="115266" y="0"/>
                </a:lnTo>
                <a:lnTo>
                  <a:pt x="115266" y="62150"/>
                </a:lnTo>
                <a:lnTo>
                  <a:pt x="102318" y="62150"/>
                </a:lnTo>
                <a:lnTo>
                  <a:pt x="102318" y="0"/>
                </a:lnTo>
                <a:lnTo>
                  <a:pt x="101952" y="0"/>
                </a:lnTo>
                <a:lnTo>
                  <a:pt x="101952" y="62150"/>
                </a:lnTo>
                <a:lnTo>
                  <a:pt x="88400" y="62150"/>
                </a:lnTo>
                <a:lnTo>
                  <a:pt x="88400" y="0"/>
                </a:lnTo>
                <a:lnTo>
                  <a:pt x="88038" y="0"/>
                </a:lnTo>
                <a:lnTo>
                  <a:pt x="88038" y="62150"/>
                </a:lnTo>
                <a:lnTo>
                  <a:pt x="74544" y="62150"/>
                </a:lnTo>
                <a:lnTo>
                  <a:pt x="74544" y="0"/>
                </a:lnTo>
                <a:lnTo>
                  <a:pt x="74182" y="0"/>
                </a:lnTo>
                <a:lnTo>
                  <a:pt x="74182" y="62150"/>
                </a:lnTo>
                <a:lnTo>
                  <a:pt x="61233" y="62150"/>
                </a:lnTo>
                <a:lnTo>
                  <a:pt x="61233" y="0"/>
                </a:lnTo>
                <a:lnTo>
                  <a:pt x="60871" y="0"/>
                </a:lnTo>
                <a:lnTo>
                  <a:pt x="60871" y="62150"/>
                </a:lnTo>
                <a:lnTo>
                  <a:pt x="48043" y="62150"/>
                </a:lnTo>
                <a:lnTo>
                  <a:pt x="48043" y="0"/>
                </a:lnTo>
                <a:lnTo>
                  <a:pt x="47678" y="0"/>
                </a:lnTo>
                <a:lnTo>
                  <a:pt x="47678" y="62150"/>
                </a:lnTo>
                <a:lnTo>
                  <a:pt x="34974" y="62150"/>
                </a:lnTo>
                <a:lnTo>
                  <a:pt x="34974" y="0"/>
                </a:lnTo>
                <a:lnTo>
                  <a:pt x="34609" y="0"/>
                </a:lnTo>
                <a:lnTo>
                  <a:pt x="34609" y="62150"/>
                </a:lnTo>
                <a:lnTo>
                  <a:pt x="21660" y="62150"/>
                </a:lnTo>
                <a:lnTo>
                  <a:pt x="21660" y="0"/>
                </a:lnTo>
                <a:lnTo>
                  <a:pt x="21298" y="0"/>
                </a:lnTo>
                <a:lnTo>
                  <a:pt x="21298" y="62150"/>
                </a:lnTo>
                <a:close/>
                <a:moveTo>
                  <a:pt x="19026" y="59954"/>
                </a:moveTo>
                <a:lnTo>
                  <a:pt x="10990" y="59954"/>
                </a:lnTo>
                <a:lnTo>
                  <a:pt x="10990" y="12018"/>
                </a:lnTo>
                <a:lnTo>
                  <a:pt x="19026" y="12018"/>
                </a:lnTo>
                <a:close/>
                <a:moveTo>
                  <a:pt x="10624" y="60349"/>
                </a:moveTo>
                <a:lnTo>
                  <a:pt x="19388" y="60349"/>
                </a:lnTo>
                <a:lnTo>
                  <a:pt x="19388" y="11624"/>
                </a:lnTo>
                <a:lnTo>
                  <a:pt x="10624" y="11624"/>
                </a:lnTo>
                <a:close/>
                <a:moveTo>
                  <a:pt x="32337" y="59954"/>
                </a:moveTo>
                <a:lnTo>
                  <a:pt x="24301" y="59954"/>
                </a:lnTo>
                <a:lnTo>
                  <a:pt x="24301" y="12018"/>
                </a:lnTo>
                <a:lnTo>
                  <a:pt x="32337" y="12018"/>
                </a:lnTo>
                <a:close/>
                <a:moveTo>
                  <a:pt x="23938" y="60349"/>
                </a:moveTo>
                <a:lnTo>
                  <a:pt x="32699" y="60349"/>
                </a:lnTo>
                <a:lnTo>
                  <a:pt x="32699" y="11624"/>
                </a:lnTo>
                <a:lnTo>
                  <a:pt x="23938" y="11624"/>
                </a:lnTo>
                <a:close/>
                <a:moveTo>
                  <a:pt x="45406" y="59954"/>
                </a:moveTo>
                <a:lnTo>
                  <a:pt x="37370" y="59954"/>
                </a:lnTo>
                <a:lnTo>
                  <a:pt x="37370" y="12018"/>
                </a:lnTo>
                <a:lnTo>
                  <a:pt x="45406" y="12018"/>
                </a:lnTo>
                <a:close/>
                <a:moveTo>
                  <a:pt x="37008" y="60349"/>
                </a:moveTo>
                <a:lnTo>
                  <a:pt x="45772" y="60349"/>
                </a:lnTo>
                <a:lnTo>
                  <a:pt x="45772" y="11624"/>
                </a:lnTo>
                <a:lnTo>
                  <a:pt x="37008" y="11624"/>
                </a:lnTo>
                <a:close/>
                <a:moveTo>
                  <a:pt x="58596" y="59954"/>
                </a:moveTo>
                <a:lnTo>
                  <a:pt x="50560" y="59954"/>
                </a:lnTo>
                <a:lnTo>
                  <a:pt x="50560" y="12018"/>
                </a:lnTo>
                <a:lnTo>
                  <a:pt x="58596" y="12018"/>
                </a:lnTo>
                <a:close/>
                <a:moveTo>
                  <a:pt x="50198" y="60349"/>
                </a:moveTo>
                <a:lnTo>
                  <a:pt x="58962" y="60349"/>
                </a:lnTo>
                <a:lnTo>
                  <a:pt x="58962" y="11624"/>
                </a:lnTo>
                <a:lnTo>
                  <a:pt x="50198" y="11624"/>
                </a:lnTo>
                <a:close/>
                <a:moveTo>
                  <a:pt x="71910" y="59954"/>
                </a:moveTo>
                <a:lnTo>
                  <a:pt x="63871" y="59954"/>
                </a:lnTo>
                <a:lnTo>
                  <a:pt x="63871" y="12018"/>
                </a:lnTo>
                <a:lnTo>
                  <a:pt x="71910" y="12018"/>
                </a:lnTo>
                <a:close/>
                <a:moveTo>
                  <a:pt x="63508" y="60349"/>
                </a:moveTo>
                <a:lnTo>
                  <a:pt x="72272" y="60349"/>
                </a:lnTo>
                <a:lnTo>
                  <a:pt x="72272" y="11624"/>
                </a:lnTo>
                <a:lnTo>
                  <a:pt x="63508" y="11624"/>
                </a:lnTo>
                <a:close/>
                <a:moveTo>
                  <a:pt x="85766" y="59954"/>
                </a:moveTo>
                <a:lnTo>
                  <a:pt x="77726" y="59954"/>
                </a:lnTo>
                <a:lnTo>
                  <a:pt x="77726" y="12018"/>
                </a:lnTo>
                <a:lnTo>
                  <a:pt x="85766" y="12018"/>
                </a:lnTo>
                <a:close/>
                <a:moveTo>
                  <a:pt x="77364" y="60349"/>
                </a:moveTo>
                <a:lnTo>
                  <a:pt x="86128" y="60349"/>
                </a:lnTo>
                <a:lnTo>
                  <a:pt x="86128" y="11624"/>
                </a:lnTo>
                <a:lnTo>
                  <a:pt x="77364" y="11624"/>
                </a:lnTo>
                <a:close/>
                <a:moveTo>
                  <a:pt x="99680" y="59954"/>
                </a:moveTo>
                <a:lnTo>
                  <a:pt x="91644" y="59954"/>
                </a:lnTo>
                <a:lnTo>
                  <a:pt x="91644" y="12018"/>
                </a:lnTo>
                <a:lnTo>
                  <a:pt x="99680" y="12018"/>
                </a:lnTo>
                <a:close/>
                <a:moveTo>
                  <a:pt x="91279" y="60349"/>
                </a:moveTo>
                <a:lnTo>
                  <a:pt x="100046" y="60349"/>
                </a:lnTo>
                <a:lnTo>
                  <a:pt x="100046" y="11624"/>
                </a:lnTo>
                <a:lnTo>
                  <a:pt x="91279" y="11624"/>
                </a:lnTo>
                <a:close/>
                <a:moveTo>
                  <a:pt x="104864" y="59954"/>
                </a:moveTo>
                <a:lnTo>
                  <a:pt x="112903" y="59954"/>
                </a:lnTo>
                <a:lnTo>
                  <a:pt x="112903" y="12018"/>
                </a:lnTo>
                <a:lnTo>
                  <a:pt x="104864" y="12018"/>
                </a:lnTo>
                <a:close/>
                <a:moveTo>
                  <a:pt x="113265" y="60349"/>
                </a:moveTo>
                <a:lnTo>
                  <a:pt x="104501" y="60349"/>
                </a:lnTo>
                <a:lnTo>
                  <a:pt x="104501" y="11624"/>
                </a:lnTo>
                <a:lnTo>
                  <a:pt x="113265" y="11624"/>
                </a:lnTo>
                <a:close/>
                <a:moveTo>
                  <a:pt x="119924" y="72576"/>
                </a:moveTo>
                <a:lnTo>
                  <a:pt x="119924" y="62545"/>
                </a:lnTo>
                <a:lnTo>
                  <a:pt x="118834" y="62545"/>
                </a:lnTo>
                <a:lnTo>
                  <a:pt x="118834" y="72576"/>
                </a:lnTo>
                <a:close/>
                <a:moveTo>
                  <a:pt x="117358" y="72576"/>
                </a:moveTo>
                <a:lnTo>
                  <a:pt x="116268" y="72576"/>
                </a:lnTo>
                <a:lnTo>
                  <a:pt x="116268" y="62545"/>
                </a:lnTo>
                <a:lnTo>
                  <a:pt x="117358" y="62545"/>
                </a:lnTo>
                <a:close/>
                <a:moveTo>
                  <a:pt x="113703" y="72576"/>
                </a:moveTo>
                <a:lnTo>
                  <a:pt x="114793" y="72576"/>
                </a:lnTo>
                <a:lnTo>
                  <a:pt x="114793" y="62545"/>
                </a:lnTo>
                <a:lnTo>
                  <a:pt x="113703" y="62545"/>
                </a:lnTo>
                <a:close/>
                <a:moveTo>
                  <a:pt x="112224" y="72576"/>
                </a:moveTo>
                <a:lnTo>
                  <a:pt x="111137" y="72576"/>
                </a:lnTo>
                <a:lnTo>
                  <a:pt x="111137" y="62545"/>
                </a:lnTo>
                <a:lnTo>
                  <a:pt x="112224" y="62545"/>
                </a:lnTo>
                <a:close/>
                <a:moveTo>
                  <a:pt x="108568" y="72576"/>
                </a:moveTo>
                <a:lnTo>
                  <a:pt x="109659" y="72576"/>
                </a:lnTo>
                <a:lnTo>
                  <a:pt x="109659" y="62545"/>
                </a:lnTo>
                <a:lnTo>
                  <a:pt x="108568" y="62545"/>
                </a:lnTo>
                <a:close/>
                <a:moveTo>
                  <a:pt x="107093" y="72576"/>
                </a:moveTo>
                <a:lnTo>
                  <a:pt x="106003" y="72576"/>
                </a:lnTo>
                <a:lnTo>
                  <a:pt x="106003" y="62545"/>
                </a:lnTo>
                <a:lnTo>
                  <a:pt x="107093" y="62545"/>
                </a:lnTo>
                <a:close/>
                <a:moveTo>
                  <a:pt x="103437" y="72576"/>
                </a:moveTo>
                <a:lnTo>
                  <a:pt x="104527" y="72576"/>
                </a:lnTo>
                <a:lnTo>
                  <a:pt x="104527" y="62545"/>
                </a:lnTo>
                <a:lnTo>
                  <a:pt x="103437" y="62545"/>
                </a:lnTo>
                <a:close/>
                <a:moveTo>
                  <a:pt x="101959" y="72576"/>
                </a:moveTo>
                <a:lnTo>
                  <a:pt x="100872" y="72576"/>
                </a:lnTo>
                <a:lnTo>
                  <a:pt x="100872" y="62545"/>
                </a:lnTo>
                <a:lnTo>
                  <a:pt x="101959" y="62545"/>
                </a:lnTo>
                <a:close/>
                <a:moveTo>
                  <a:pt x="98306" y="72576"/>
                </a:moveTo>
                <a:lnTo>
                  <a:pt x="99393" y="72576"/>
                </a:lnTo>
                <a:lnTo>
                  <a:pt x="99393" y="62545"/>
                </a:lnTo>
                <a:lnTo>
                  <a:pt x="98306" y="62545"/>
                </a:lnTo>
                <a:close/>
                <a:moveTo>
                  <a:pt x="96828" y="72576"/>
                </a:moveTo>
                <a:lnTo>
                  <a:pt x="95737" y="72576"/>
                </a:lnTo>
                <a:lnTo>
                  <a:pt x="95737" y="62545"/>
                </a:lnTo>
                <a:lnTo>
                  <a:pt x="96828" y="62545"/>
                </a:lnTo>
                <a:close/>
                <a:moveTo>
                  <a:pt x="93172" y="72576"/>
                </a:moveTo>
                <a:lnTo>
                  <a:pt x="94262" y="72576"/>
                </a:lnTo>
                <a:lnTo>
                  <a:pt x="94262" y="62545"/>
                </a:lnTo>
                <a:lnTo>
                  <a:pt x="93172" y="62545"/>
                </a:lnTo>
                <a:close/>
                <a:moveTo>
                  <a:pt x="91697" y="72576"/>
                </a:moveTo>
                <a:lnTo>
                  <a:pt x="90606" y="72576"/>
                </a:lnTo>
                <a:lnTo>
                  <a:pt x="90606" y="62545"/>
                </a:lnTo>
                <a:lnTo>
                  <a:pt x="91697" y="62545"/>
                </a:lnTo>
                <a:close/>
                <a:moveTo>
                  <a:pt x="88041" y="72576"/>
                </a:moveTo>
                <a:lnTo>
                  <a:pt x="89128" y="72576"/>
                </a:lnTo>
                <a:lnTo>
                  <a:pt x="89128" y="62545"/>
                </a:lnTo>
                <a:lnTo>
                  <a:pt x="88041" y="62545"/>
                </a:lnTo>
                <a:close/>
                <a:moveTo>
                  <a:pt x="86562" y="72576"/>
                </a:moveTo>
                <a:lnTo>
                  <a:pt x="85472" y="72576"/>
                </a:lnTo>
                <a:lnTo>
                  <a:pt x="85472" y="62545"/>
                </a:lnTo>
                <a:lnTo>
                  <a:pt x="86562" y="62545"/>
                </a:lnTo>
                <a:close/>
                <a:moveTo>
                  <a:pt x="82907" y="72576"/>
                </a:moveTo>
                <a:lnTo>
                  <a:pt x="83997" y="72576"/>
                </a:lnTo>
                <a:lnTo>
                  <a:pt x="83997" y="62545"/>
                </a:lnTo>
                <a:lnTo>
                  <a:pt x="82907" y="62545"/>
                </a:lnTo>
                <a:close/>
                <a:moveTo>
                  <a:pt x="81431" y="72576"/>
                </a:moveTo>
                <a:lnTo>
                  <a:pt x="80341" y="72576"/>
                </a:lnTo>
                <a:lnTo>
                  <a:pt x="80341" y="62545"/>
                </a:lnTo>
                <a:lnTo>
                  <a:pt x="81431" y="62545"/>
                </a:lnTo>
                <a:close/>
                <a:moveTo>
                  <a:pt x="77775" y="72576"/>
                </a:moveTo>
                <a:lnTo>
                  <a:pt x="78862" y="72576"/>
                </a:lnTo>
                <a:lnTo>
                  <a:pt x="78862" y="62545"/>
                </a:lnTo>
                <a:lnTo>
                  <a:pt x="77775" y="62545"/>
                </a:lnTo>
                <a:close/>
                <a:moveTo>
                  <a:pt x="76297" y="72576"/>
                </a:moveTo>
                <a:lnTo>
                  <a:pt x="75210" y="72576"/>
                </a:lnTo>
                <a:lnTo>
                  <a:pt x="75210" y="62545"/>
                </a:lnTo>
                <a:lnTo>
                  <a:pt x="76297" y="62545"/>
                </a:lnTo>
                <a:close/>
                <a:moveTo>
                  <a:pt x="72641" y="72576"/>
                </a:moveTo>
                <a:lnTo>
                  <a:pt x="73731" y="72576"/>
                </a:lnTo>
                <a:lnTo>
                  <a:pt x="73731" y="62545"/>
                </a:lnTo>
                <a:lnTo>
                  <a:pt x="72641" y="62545"/>
                </a:lnTo>
                <a:close/>
                <a:moveTo>
                  <a:pt x="71166" y="72576"/>
                </a:moveTo>
                <a:lnTo>
                  <a:pt x="70076" y="72576"/>
                </a:lnTo>
                <a:lnTo>
                  <a:pt x="70076" y="62545"/>
                </a:lnTo>
                <a:lnTo>
                  <a:pt x="71166" y="62545"/>
                </a:lnTo>
                <a:close/>
                <a:moveTo>
                  <a:pt x="67510" y="72576"/>
                </a:moveTo>
                <a:lnTo>
                  <a:pt x="68600" y="72576"/>
                </a:lnTo>
                <a:lnTo>
                  <a:pt x="68600" y="62545"/>
                </a:lnTo>
                <a:lnTo>
                  <a:pt x="67510" y="62545"/>
                </a:lnTo>
                <a:close/>
                <a:moveTo>
                  <a:pt x="66031" y="72576"/>
                </a:moveTo>
                <a:lnTo>
                  <a:pt x="64945" y="72576"/>
                </a:lnTo>
                <a:lnTo>
                  <a:pt x="64945" y="62545"/>
                </a:lnTo>
                <a:lnTo>
                  <a:pt x="66031" y="62545"/>
                </a:lnTo>
                <a:close/>
                <a:moveTo>
                  <a:pt x="62376" y="72576"/>
                </a:moveTo>
                <a:lnTo>
                  <a:pt x="63466" y="72576"/>
                </a:lnTo>
                <a:lnTo>
                  <a:pt x="63466" y="62545"/>
                </a:lnTo>
                <a:lnTo>
                  <a:pt x="62376" y="62545"/>
                </a:lnTo>
                <a:close/>
                <a:moveTo>
                  <a:pt x="60900" y="72576"/>
                </a:moveTo>
                <a:lnTo>
                  <a:pt x="59810" y="72576"/>
                </a:lnTo>
                <a:lnTo>
                  <a:pt x="59810" y="62545"/>
                </a:lnTo>
                <a:lnTo>
                  <a:pt x="60900" y="62545"/>
                </a:lnTo>
                <a:close/>
                <a:moveTo>
                  <a:pt x="57245" y="72576"/>
                </a:moveTo>
                <a:lnTo>
                  <a:pt x="58335" y="72576"/>
                </a:lnTo>
                <a:lnTo>
                  <a:pt x="58335" y="62545"/>
                </a:lnTo>
                <a:lnTo>
                  <a:pt x="57245" y="62545"/>
                </a:lnTo>
                <a:close/>
                <a:moveTo>
                  <a:pt x="55766" y="72576"/>
                </a:moveTo>
                <a:lnTo>
                  <a:pt x="54679" y="72576"/>
                </a:lnTo>
                <a:lnTo>
                  <a:pt x="54679" y="62545"/>
                </a:lnTo>
                <a:lnTo>
                  <a:pt x="55766" y="62545"/>
                </a:lnTo>
                <a:close/>
                <a:moveTo>
                  <a:pt x="52114" y="72576"/>
                </a:moveTo>
                <a:lnTo>
                  <a:pt x="53201" y="72576"/>
                </a:lnTo>
                <a:lnTo>
                  <a:pt x="53201" y="62545"/>
                </a:lnTo>
                <a:lnTo>
                  <a:pt x="52114" y="62545"/>
                </a:lnTo>
                <a:close/>
                <a:moveTo>
                  <a:pt x="35239" y="72576"/>
                </a:moveTo>
                <a:lnTo>
                  <a:pt x="34148" y="72576"/>
                </a:lnTo>
                <a:lnTo>
                  <a:pt x="34148" y="62545"/>
                </a:lnTo>
                <a:lnTo>
                  <a:pt x="35239" y="62545"/>
                </a:lnTo>
                <a:close/>
                <a:moveTo>
                  <a:pt x="31583" y="72576"/>
                </a:moveTo>
                <a:lnTo>
                  <a:pt x="32670" y="72576"/>
                </a:lnTo>
                <a:lnTo>
                  <a:pt x="32670" y="62545"/>
                </a:lnTo>
                <a:lnTo>
                  <a:pt x="31583" y="62545"/>
                </a:lnTo>
                <a:close/>
                <a:moveTo>
                  <a:pt x="30104" y="72576"/>
                </a:moveTo>
                <a:lnTo>
                  <a:pt x="29014" y="72576"/>
                </a:lnTo>
                <a:lnTo>
                  <a:pt x="29014" y="62545"/>
                </a:lnTo>
                <a:lnTo>
                  <a:pt x="30104" y="62545"/>
                </a:lnTo>
                <a:close/>
                <a:moveTo>
                  <a:pt x="26448" y="72576"/>
                </a:moveTo>
                <a:lnTo>
                  <a:pt x="27539" y="72576"/>
                </a:lnTo>
                <a:lnTo>
                  <a:pt x="27539" y="62545"/>
                </a:lnTo>
                <a:lnTo>
                  <a:pt x="26448" y="62545"/>
                </a:lnTo>
                <a:close/>
                <a:moveTo>
                  <a:pt x="24973" y="72576"/>
                </a:moveTo>
                <a:lnTo>
                  <a:pt x="23883" y="72576"/>
                </a:lnTo>
                <a:lnTo>
                  <a:pt x="23883" y="62545"/>
                </a:lnTo>
                <a:lnTo>
                  <a:pt x="24973" y="62545"/>
                </a:lnTo>
                <a:close/>
                <a:moveTo>
                  <a:pt x="21317" y="72576"/>
                </a:moveTo>
                <a:lnTo>
                  <a:pt x="22404" y="72576"/>
                </a:lnTo>
                <a:lnTo>
                  <a:pt x="22404" y="62545"/>
                </a:lnTo>
                <a:lnTo>
                  <a:pt x="21317" y="62545"/>
                </a:lnTo>
                <a:close/>
                <a:moveTo>
                  <a:pt x="19839" y="72576"/>
                </a:moveTo>
                <a:lnTo>
                  <a:pt x="18752" y="72576"/>
                </a:lnTo>
                <a:lnTo>
                  <a:pt x="18752" y="62545"/>
                </a:lnTo>
                <a:lnTo>
                  <a:pt x="19839" y="62545"/>
                </a:lnTo>
                <a:close/>
                <a:moveTo>
                  <a:pt x="16183" y="72576"/>
                </a:moveTo>
                <a:lnTo>
                  <a:pt x="17273" y="72576"/>
                </a:lnTo>
                <a:lnTo>
                  <a:pt x="17273" y="62545"/>
                </a:lnTo>
                <a:lnTo>
                  <a:pt x="16183" y="62545"/>
                </a:lnTo>
                <a:close/>
                <a:moveTo>
                  <a:pt x="14708" y="72576"/>
                </a:moveTo>
                <a:lnTo>
                  <a:pt x="13689" y="72576"/>
                </a:lnTo>
                <a:lnTo>
                  <a:pt x="13618" y="72576"/>
                </a:lnTo>
                <a:lnTo>
                  <a:pt x="13618" y="70594"/>
                </a:lnTo>
                <a:lnTo>
                  <a:pt x="13618" y="62545"/>
                </a:lnTo>
                <a:lnTo>
                  <a:pt x="14708" y="62545"/>
                </a:lnTo>
                <a:close/>
                <a:moveTo>
                  <a:pt x="11052" y="72576"/>
                </a:moveTo>
                <a:lnTo>
                  <a:pt x="12142" y="72576"/>
                </a:lnTo>
                <a:lnTo>
                  <a:pt x="12142" y="62545"/>
                </a:lnTo>
                <a:lnTo>
                  <a:pt x="11052" y="62545"/>
                </a:lnTo>
                <a:close/>
                <a:moveTo>
                  <a:pt x="9573" y="72576"/>
                </a:moveTo>
                <a:lnTo>
                  <a:pt x="8486" y="72576"/>
                </a:lnTo>
                <a:lnTo>
                  <a:pt x="8486" y="62545"/>
                </a:lnTo>
                <a:lnTo>
                  <a:pt x="9573" y="62545"/>
                </a:lnTo>
                <a:close/>
                <a:moveTo>
                  <a:pt x="5918" y="72576"/>
                </a:moveTo>
                <a:lnTo>
                  <a:pt x="7008" y="72576"/>
                </a:lnTo>
                <a:lnTo>
                  <a:pt x="7008" y="62545"/>
                </a:lnTo>
                <a:lnTo>
                  <a:pt x="5918" y="62545"/>
                </a:lnTo>
                <a:close/>
                <a:moveTo>
                  <a:pt x="4442" y="72576"/>
                </a:moveTo>
                <a:lnTo>
                  <a:pt x="3352" y="72576"/>
                </a:lnTo>
                <a:lnTo>
                  <a:pt x="3352" y="62545"/>
                </a:lnTo>
                <a:lnTo>
                  <a:pt x="4442" y="62545"/>
                </a:lnTo>
                <a:close/>
                <a:moveTo>
                  <a:pt x="787" y="72576"/>
                </a:moveTo>
                <a:lnTo>
                  <a:pt x="1877" y="72576"/>
                </a:lnTo>
                <a:lnTo>
                  <a:pt x="1877" y="62545"/>
                </a:lnTo>
                <a:lnTo>
                  <a:pt x="787" y="62545"/>
                </a:lnTo>
                <a:close/>
                <a:moveTo>
                  <a:pt x="118174" y="59954"/>
                </a:moveTo>
                <a:lnTo>
                  <a:pt x="121014" y="59954"/>
                </a:lnTo>
                <a:lnTo>
                  <a:pt x="121014" y="60349"/>
                </a:lnTo>
                <a:lnTo>
                  <a:pt x="117812" y="60349"/>
                </a:lnTo>
                <a:lnTo>
                  <a:pt x="117812" y="11624"/>
                </a:lnTo>
                <a:lnTo>
                  <a:pt x="121014" y="11624"/>
                </a:lnTo>
                <a:lnTo>
                  <a:pt x="121014" y="12018"/>
                </a:lnTo>
                <a:lnTo>
                  <a:pt x="118174" y="12018"/>
                </a:lnTo>
                <a:close/>
                <a:moveTo>
                  <a:pt x="0" y="11624"/>
                </a:moveTo>
                <a:lnTo>
                  <a:pt x="0" y="12018"/>
                </a:lnTo>
                <a:lnTo>
                  <a:pt x="5836" y="12018"/>
                </a:lnTo>
                <a:lnTo>
                  <a:pt x="5836" y="59954"/>
                </a:lnTo>
                <a:lnTo>
                  <a:pt x="0" y="59954"/>
                </a:lnTo>
                <a:lnTo>
                  <a:pt x="0" y="60349"/>
                </a:lnTo>
                <a:lnTo>
                  <a:pt x="6198" y="60349"/>
                </a:lnTo>
                <a:lnTo>
                  <a:pt x="6198" y="11624"/>
                </a:lnTo>
                <a:close/>
              </a:path>
            </a:pathLst>
          </a:custGeom>
          <a:solidFill>
            <a:srgbClr val="200C0C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9" name="Google Shape;4309;p53"/>
          <p:cNvGrpSpPr/>
          <p:nvPr/>
        </p:nvGrpSpPr>
        <p:grpSpPr>
          <a:xfrm flipH="1">
            <a:off x="713022" y="1143015"/>
            <a:ext cx="7717627" cy="3634411"/>
            <a:chOff x="4601725" y="2029200"/>
            <a:chExt cx="2775925" cy="1584450"/>
          </a:xfrm>
        </p:grpSpPr>
        <p:sp>
          <p:nvSpPr>
            <p:cNvPr id="4310" name="Google Shape;4310;p53"/>
            <p:cNvSpPr/>
            <p:nvPr/>
          </p:nvSpPr>
          <p:spPr>
            <a:xfrm>
              <a:off x="4601725" y="2029200"/>
              <a:ext cx="2775925" cy="1584450"/>
            </a:xfrm>
            <a:custGeom>
              <a:rect b="b" l="l" r="r" t="t"/>
              <a:pathLst>
                <a:path extrusionOk="0" h="63378" w="111037">
                  <a:moveTo>
                    <a:pt x="0" y="0"/>
                  </a:moveTo>
                  <a:lnTo>
                    <a:pt x="0" y="63012"/>
                  </a:lnTo>
                  <a:lnTo>
                    <a:pt x="111036" y="63377"/>
                  </a:lnTo>
                  <a:lnTo>
                    <a:pt x="109300" y="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53"/>
            <p:cNvSpPr/>
            <p:nvPr/>
          </p:nvSpPr>
          <p:spPr>
            <a:xfrm>
              <a:off x="4648800" y="2072025"/>
              <a:ext cx="2652800" cy="1501800"/>
            </a:xfrm>
            <a:custGeom>
              <a:rect b="b" l="l" r="r" t="t"/>
              <a:pathLst>
                <a:path extrusionOk="0" h="60072" w="106112">
                  <a:moveTo>
                    <a:pt x="1" y="1"/>
                  </a:moveTo>
                  <a:lnTo>
                    <a:pt x="1" y="60072"/>
                  </a:lnTo>
                  <a:lnTo>
                    <a:pt x="106111" y="60072"/>
                  </a:lnTo>
                  <a:lnTo>
                    <a:pt x="106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53"/>
            <p:cNvSpPr/>
            <p:nvPr/>
          </p:nvSpPr>
          <p:spPr>
            <a:xfrm>
              <a:off x="4648800" y="2065925"/>
              <a:ext cx="2658825" cy="1507900"/>
            </a:xfrm>
            <a:custGeom>
              <a:rect b="b" l="l" r="r" t="t"/>
              <a:pathLst>
                <a:path extrusionOk="0" h="60316" w="106353">
                  <a:moveTo>
                    <a:pt x="106353" y="0"/>
                  </a:moveTo>
                  <a:lnTo>
                    <a:pt x="1" y="245"/>
                  </a:lnTo>
                  <a:lnTo>
                    <a:pt x="1" y="60316"/>
                  </a:lnTo>
                  <a:lnTo>
                    <a:pt x="26710" y="60316"/>
                  </a:lnTo>
                  <a:lnTo>
                    <a:pt x="582" y="60071"/>
                  </a:lnTo>
                  <a:lnTo>
                    <a:pt x="1306" y="983"/>
                  </a:lnTo>
                  <a:lnTo>
                    <a:pt x="105481" y="777"/>
                  </a:lnTo>
                  <a:lnTo>
                    <a:pt x="105096" y="60316"/>
                  </a:lnTo>
                  <a:lnTo>
                    <a:pt x="106111" y="60316"/>
                  </a:lnTo>
                  <a:lnTo>
                    <a:pt x="1063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3" name="Google Shape;4313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14" name="Google Shape;4314;p53"/>
          <p:cNvSpPr txBox="1"/>
          <p:nvPr>
            <p:ph idx="1" type="subTitle"/>
          </p:nvPr>
        </p:nvSpPr>
        <p:spPr>
          <a:xfrm>
            <a:off x="1482972" y="1936891"/>
            <a:ext cx="27129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15" name="Google Shape;4315;p53"/>
          <p:cNvSpPr txBox="1"/>
          <p:nvPr>
            <p:ph idx="2" type="subTitle"/>
          </p:nvPr>
        </p:nvSpPr>
        <p:spPr>
          <a:xfrm>
            <a:off x="4948128" y="1936891"/>
            <a:ext cx="27129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16" name="Google Shape;4316;p53"/>
          <p:cNvSpPr txBox="1"/>
          <p:nvPr>
            <p:ph idx="3" type="subTitle"/>
          </p:nvPr>
        </p:nvSpPr>
        <p:spPr>
          <a:xfrm>
            <a:off x="1482972" y="3520891"/>
            <a:ext cx="27129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17" name="Google Shape;4317;p53"/>
          <p:cNvSpPr txBox="1"/>
          <p:nvPr>
            <p:ph idx="4" type="subTitle"/>
          </p:nvPr>
        </p:nvSpPr>
        <p:spPr>
          <a:xfrm>
            <a:off x="4948128" y="3520891"/>
            <a:ext cx="27129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18" name="Google Shape;4318;p53"/>
          <p:cNvSpPr txBox="1"/>
          <p:nvPr>
            <p:ph idx="5" type="subTitle"/>
          </p:nvPr>
        </p:nvSpPr>
        <p:spPr>
          <a:xfrm>
            <a:off x="1482972" y="1632091"/>
            <a:ext cx="27129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19" name="Google Shape;4319;p53"/>
          <p:cNvSpPr txBox="1"/>
          <p:nvPr>
            <p:ph idx="6" type="subTitle"/>
          </p:nvPr>
        </p:nvSpPr>
        <p:spPr>
          <a:xfrm>
            <a:off x="4948128" y="1632091"/>
            <a:ext cx="27129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20" name="Google Shape;4320;p53"/>
          <p:cNvSpPr txBox="1"/>
          <p:nvPr>
            <p:ph idx="7" type="subTitle"/>
          </p:nvPr>
        </p:nvSpPr>
        <p:spPr>
          <a:xfrm>
            <a:off x="1482972" y="3216091"/>
            <a:ext cx="27129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21" name="Google Shape;4321;p53"/>
          <p:cNvSpPr txBox="1"/>
          <p:nvPr>
            <p:ph idx="8" type="subTitle"/>
          </p:nvPr>
        </p:nvSpPr>
        <p:spPr>
          <a:xfrm>
            <a:off x="4948128" y="3216091"/>
            <a:ext cx="27129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4322" name="Google Shape;4322;p53"/>
          <p:cNvGrpSpPr/>
          <p:nvPr/>
        </p:nvGrpSpPr>
        <p:grpSpPr>
          <a:xfrm rot="1981166">
            <a:off x="8358138" y="708987"/>
            <a:ext cx="769419" cy="943679"/>
            <a:chOff x="3924035" y="2027899"/>
            <a:chExt cx="748170" cy="917617"/>
          </a:xfrm>
        </p:grpSpPr>
        <p:sp>
          <p:nvSpPr>
            <p:cNvPr id="4323" name="Google Shape;4323;p53"/>
            <p:cNvSpPr/>
            <p:nvPr/>
          </p:nvSpPr>
          <p:spPr>
            <a:xfrm>
              <a:off x="3924035" y="2038437"/>
              <a:ext cx="748170" cy="907080"/>
            </a:xfrm>
            <a:custGeom>
              <a:rect b="b" l="l" r="r" t="t"/>
              <a:pathLst>
                <a:path extrusionOk="0" h="47429" w="39120">
                  <a:moveTo>
                    <a:pt x="37017" y="4326"/>
                  </a:moveTo>
                  <a:lnTo>
                    <a:pt x="37050" y="11"/>
                  </a:lnTo>
                  <a:lnTo>
                    <a:pt x="37072" y="0"/>
                  </a:lnTo>
                  <a:lnTo>
                    <a:pt x="37259" y="4282"/>
                  </a:lnTo>
                  <a:lnTo>
                    <a:pt x="37259" y="4282"/>
                  </a:lnTo>
                  <a:lnTo>
                    <a:pt x="37347" y="6351"/>
                  </a:lnTo>
                  <a:lnTo>
                    <a:pt x="37347" y="6351"/>
                  </a:lnTo>
                  <a:lnTo>
                    <a:pt x="37006" y="6417"/>
                  </a:lnTo>
                  <a:close/>
                  <a:moveTo>
                    <a:pt x="37347" y="6351"/>
                  </a:moveTo>
                  <a:lnTo>
                    <a:pt x="37435" y="8310"/>
                  </a:lnTo>
                  <a:lnTo>
                    <a:pt x="36984" y="8398"/>
                  </a:lnTo>
                  <a:lnTo>
                    <a:pt x="37006" y="6417"/>
                  </a:lnTo>
                  <a:close/>
                  <a:moveTo>
                    <a:pt x="36885" y="22267"/>
                  </a:moveTo>
                  <a:cubicBezTo>
                    <a:pt x="37259" y="22278"/>
                    <a:pt x="37644" y="22278"/>
                    <a:pt x="38040" y="22278"/>
                  </a:cubicBezTo>
                  <a:lnTo>
                    <a:pt x="37930" y="19846"/>
                  </a:lnTo>
                  <a:lnTo>
                    <a:pt x="37930" y="19846"/>
                  </a:lnTo>
                  <a:lnTo>
                    <a:pt x="37435" y="8310"/>
                  </a:lnTo>
                  <a:lnTo>
                    <a:pt x="36984" y="8398"/>
                  </a:lnTo>
                  <a:lnTo>
                    <a:pt x="36896" y="19835"/>
                  </a:lnTo>
                  <a:lnTo>
                    <a:pt x="36896" y="19835"/>
                  </a:lnTo>
                  <a:close/>
                  <a:moveTo>
                    <a:pt x="36830" y="29014"/>
                  </a:moveTo>
                  <a:lnTo>
                    <a:pt x="36830" y="29014"/>
                  </a:lnTo>
                  <a:lnTo>
                    <a:pt x="36885" y="22267"/>
                  </a:lnTo>
                  <a:cubicBezTo>
                    <a:pt x="37259" y="22278"/>
                    <a:pt x="37644" y="22278"/>
                    <a:pt x="38040" y="22278"/>
                  </a:cubicBezTo>
                  <a:lnTo>
                    <a:pt x="38327" y="28948"/>
                  </a:lnTo>
                  <a:lnTo>
                    <a:pt x="38327" y="28948"/>
                  </a:lnTo>
                  <a:lnTo>
                    <a:pt x="38459" y="32118"/>
                  </a:lnTo>
                  <a:lnTo>
                    <a:pt x="39119" y="47429"/>
                  </a:lnTo>
                  <a:lnTo>
                    <a:pt x="25460" y="42300"/>
                  </a:lnTo>
                  <a:lnTo>
                    <a:pt x="24579" y="46813"/>
                  </a:lnTo>
                  <a:lnTo>
                    <a:pt x="17336" y="45701"/>
                  </a:lnTo>
                  <a:lnTo>
                    <a:pt x="17336" y="45701"/>
                  </a:lnTo>
                  <a:lnTo>
                    <a:pt x="1" y="43048"/>
                  </a:lnTo>
                  <a:lnTo>
                    <a:pt x="1068" y="39515"/>
                  </a:lnTo>
                  <a:lnTo>
                    <a:pt x="19043" y="41760"/>
                  </a:lnTo>
                  <a:lnTo>
                    <a:pt x="19043" y="41760"/>
                  </a:lnTo>
                  <a:lnTo>
                    <a:pt x="23203" y="42278"/>
                  </a:lnTo>
                  <a:lnTo>
                    <a:pt x="24161" y="38414"/>
                  </a:lnTo>
                  <a:lnTo>
                    <a:pt x="36731" y="42597"/>
                  </a:lnTo>
                  <a:lnTo>
                    <a:pt x="36808" y="321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53"/>
            <p:cNvSpPr/>
            <p:nvPr/>
          </p:nvSpPr>
          <p:spPr>
            <a:xfrm>
              <a:off x="3924035" y="2027899"/>
              <a:ext cx="708581" cy="825206"/>
            </a:xfrm>
            <a:custGeom>
              <a:rect b="b" l="l" r="r" t="t"/>
              <a:pathLst>
                <a:path extrusionOk="0" h="43148" w="37050">
                  <a:moveTo>
                    <a:pt x="37050" y="1"/>
                  </a:moveTo>
                  <a:lnTo>
                    <a:pt x="29323" y="3534"/>
                  </a:lnTo>
                  <a:lnTo>
                    <a:pt x="4513" y="2576"/>
                  </a:lnTo>
                  <a:lnTo>
                    <a:pt x="3545" y="29301"/>
                  </a:lnTo>
                  <a:lnTo>
                    <a:pt x="1" y="39934"/>
                  </a:lnTo>
                  <a:lnTo>
                    <a:pt x="23203" y="42829"/>
                  </a:lnTo>
                  <a:lnTo>
                    <a:pt x="24161" y="38965"/>
                  </a:lnTo>
                  <a:lnTo>
                    <a:pt x="36731" y="43148"/>
                  </a:lnTo>
                  <a:lnTo>
                    <a:pt x="370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53"/>
            <p:cNvSpPr/>
            <p:nvPr/>
          </p:nvSpPr>
          <p:spPr>
            <a:xfrm>
              <a:off x="4038135" y="2127904"/>
              <a:ext cx="426717" cy="471125"/>
            </a:xfrm>
            <a:custGeom>
              <a:rect b="b" l="l" r="r" t="t"/>
              <a:pathLst>
                <a:path extrusionOk="0" h="24634" w="22312">
                  <a:moveTo>
                    <a:pt x="77" y="0"/>
                  </a:moveTo>
                  <a:lnTo>
                    <a:pt x="0" y="23027"/>
                  </a:lnTo>
                  <a:lnTo>
                    <a:pt x="22311" y="24634"/>
                  </a:lnTo>
                  <a:lnTo>
                    <a:pt x="21827" y="1046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53"/>
            <p:cNvSpPr/>
            <p:nvPr/>
          </p:nvSpPr>
          <p:spPr>
            <a:xfrm>
              <a:off x="4480190" y="2104743"/>
              <a:ext cx="133913" cy="69271"/>
            </a:xfrm>
            <a:custGeom>
              <a:rect b="b" l="l" r="r" t="t"/>
              <a:pathLst>
                <a:path extrusionOk="0" h="3622" w="7002">
                  <a:moveTo>
                    <a:pt x="7001" y="0"/>
                  </a:moveTo>
                  <a:lnTo>
                    <a:pt x="78" y="2576"/>
                  </a:lnTo>
                  <a:lnTo>
                    <a:pt x="1" y="3622"/>
                  </a:lnTo>
                  <a:lnTo>
                    <a:pt x="7001" y="1530"/>
                  </a:lnTo>
                  <a:lnTo>
                    <a:pt x="70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53"/>
            <p:cNvSpPr/>
            <p:nvPr/>
          </p:nvSpPr>
          <p:spPr>
            <a:xfrm>
              <a:off x="4483135" y="2218422"/>
              <a:ext cx="110963" cy="41903"/>
            </a:xfrm>
            <a:custGeom>
              <a:rect b="b" l="l" r="r" t="t"/>
              <a:pathLst>
                <a:path extrusionOk="0" h="2191" w="5802">
                  <a:moveTo>
                    <a:pt x="5240" y="0"/>
                  </a:moveTo>
                  <a:lnTo>
                    <a:pt x="144" y="1134"/>
                  </a:lnTo>
                  <a:lnTo>
                    <a:pt x="1" y="2190"/>
                  </a:lnTo>
                  <a:lnTo>
                    <a:pt x="5802" y="737"/>
                  </a:lnTo>
                  <a:lnTo>
                    <a:pt x="52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53"/>
            <p:cNvSpPr/>
            <p:nvPr/>
          </p:nvSpPr>
          <p:spPr>
            <a:xfrm>
              <a:off x="4480401" y="2179885"/>
              <a:ext cx="69290" cy="38346"/>
            </a:xfrm>
            <a:custGeom>
              <a:rect b="b" l="l" r="r" t="t"/>
              <a:pathLst>
                <a:path extrusionOk="0" h="2005" w="3623">
                  <a:moveTo>
                    <a:pt x="3622" y="1"/>
                  </a:moveTo>
                  <a:lnTo>
                    <a:pt x="45" y="980"/>
                  </a:lnTo>
                  <a:lnTo>
                    <a:pt x="1" y="2004"/>
                  </a:lnTo>
                  <a:lnTo>
                    <a:pt x="3622" y="1145"/>
                  </a:lnTo>
                  <a:lnTo>
                    <a:pt x="36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53"/>
            <p:cNvSpPr/>
            <p:nvPr/>
          </p:nvSpPr>
          <p:spPr>
            <a:xfrm>
              <a:off x="4558928" y="2166001"/>
              <a:ext cx="46321" cy="35381"/>
            </a:xfrm>
            <a:custGeom>
              <a:rect b="b" l="l" r="r" t="t"/>
              <a:pathLst>
                <a:path extrusionOk="0" h="1850" w="2422">
                  <a:moveTo>
                    <a:pt x="2422" y="0"/>
                  </a:moveTo>
                  <a:lnTo>
                    <a:pt x="33" y="826"/>
                  </a:lnTo>
                  <a:lnTo>
                    <a:pt x="0" y="1849"/>
                  </a:lnTo>
                  <a:lnTo>
                    <a:pt x="0" y="1849"/>
                  </a:lnTo>
                  <a:lnTo>
                    <a:pt x="2422" y="1145"/>
                  </a:lnTo>
                  <a:lnTo>
                    <a:pt x="24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53"/>
            <p:cNvSpPr/>
            <p:nvPr/>
          </p:nvSpPr>
          <p:spPr>
            <a:xfrm>
              <a:off x="4472617" y="2268511"/>
              <a:ext cx="73689" cy="36012"/>
            </a:xfrm>
            <a:custGeom>
              <a:rect b="b" l="l" r="r" t="t"/>
              <a:pathLst>
                <a:path extrusionOk="0" h="1883" w="3853">
                  <a:moveTo>
                    <a:pt x="3853" y="1"/>
                  </a:moveTo>
                  <a:lnTo>
                    <a:pt x="45" y="859"/>
                  </a:lnTo>
                  <a:lnTo>
                    <a:pt x="1" y="1883"/>
                  </a:lnTo>
                  <a:lnTo>
                    <a:pt x="1" y="1883"/>
                  </a:lnTo>
                  <a:lnTo>
                    <a:pt x="3853" y="1156"/>
                  </a:lnTo>
                  <a:lnTo>
                    <a:pt x="3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53"/>
            <p:cNvSpPr/>
            <p:nvPr/>
          </p:nvSpPr>
          <p:spPr>
            <a:xfrm>
              <a:off x="4556193" y="2256730"/>
              <a:ext cx="49056" cy="33698"/>
            </a:xfrm>
            <a:custGeom>
              <a:rect b="b" l="l" r="r" t="t"/>
              <a:pathLst>
                <a:path extrusionOk="0" h="1762" w="2565">
                  <a:moveTo>
                    <a:pt x="2565" y="0"/>
                  </a:moveTo>
                  <a:lnTo>
                    <a:pt x="22" y="738"/>
                  </a:lnTo>
                  <a:lnTo>
                    <a:pt x="0" y="1761"/>
                  </a:lnTo>
                  <a:lnTo>
                    <a:pt x="2565" y="1156"/>
                  </a:lnTo>
                  <a:lnTo>
                    <a:pt x="25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53"/>
            <p:cNvSpPr/>
            <p:nvPr/>
          </p:nvSpPr>
          <p:spPr>
            <a:xfrm>
              <a:off x="4479559" y="2298613"/>
              <a:ext cx="127372" cy="46129"/>
            </a:xfrm>
            <a:custGeom>
              <a:rect b="b" l="l" r="r" t="t"/>
              <a:pathLst>
                <a:path extrusionOk="0" h="2412" w="6660">
                  <a:moveTo>
                    <a:pt x="6572" y="1"/>
                  </a:moveTo>
                  <a:lnTo>
                    <a:pt x="56" y="1344"/>
                  </a:lnTo>
                  <a:lnTo>
                    <a:pt x="1" y="2411"/>
                  </a:lnTo>
                  <a:lnTo>
                    <a:pt x="6660" y="1366"/>
                  </a:lnTo>
                  <a:lnTo>
                    <a:pt x="65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53"/>
            <p:cNvSpPr/>
            <p:nvPr/>
          </p:nvSpPr>
          <p:spPr>
            <a:xfrm>
              <a:off x="4486310" y="2399861"/>
              <a:ext cx="109051" cy="36242"/>
            </a:xfrm>
            <a:custGeom>
              <a:rect b="b" l="l" r="r" t="t"/>
              <a:pathLst>
                <a:path extrusionOk="0" h="1895" w="5702">
                  <a:moveTo>
                    <a:pt x="5151" y="1"/>
                  </a:moveTo>
                  <a:lnTo>
                    <a:pt x="110" y="771"/>
                  </a:lnTo>
                  <a:lnTo>
                    <a:pt x="0" y="1894"/>
                  </a:lnTo>
                  <a:lnTo>
                    <a:pt x="5702" y="760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53"/>
            <p:cNvSpPr/>
            <p:nvPr/>
          </p:nvSpPr>
          <p:spPr>
            <a:xfrm>
              <a:off x="4481452" y="2359240"/>
              <a:ext cx="70973" cy="31805"/>
            </a:xfrm>
            <a:custGeom>
              <a:rect b="b" l="l" r="r" t="t"/>
              <a:pathLst>
                <a:path extrusionOk="0" h="1663" w="3711">
                  <a:moveTo>
                    <a:pt x="3655" y="1"/>
                  </a:moveTo>
                  <a:lnTo>
                    <a:pt x="12" y="584"/>
                  </a:lnTo>
                  <a:lnTo>
                    <a:pt x="1" y="1663"/>
                  </a:lnTo>
                  <a:lnTo>
                    <a:pt x="3710" y="1134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53"/>
            <p:cNvSpPr/>
            <p:nvPr/>
          </p:nvSpPr>
          <p:spPr>
            <a:xfrm>
              <a:off x="4560821" y="2352718"/>
              <a:ext cx="41693" cy="28649"/>
            </a:xfrm>
            <a:custGeom>
              <a:rect b="b" l="l" r="r" t="t"/>
              <a:pathLst>
                <a:path extrusionOk="0" h="1498" w="2180">
                  <a:moveTo>
                    <a:pt x="2103" y="0"/>
                  </a:moveTo>
                  <a:lnTo>
                    <a:pt x="0" y="507"/>
                  </a:lnTo>
                  <a:lnTo>
                    <a:pt x="23" y="1497"/>
                  </a:lnTo>
                  <a:lnTo>
                    <a:pt x="2180" y="1068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53"/>
            <p:cNvSpPr/>
            <p:nvPr/>
          </p:nvSpPr>
          <p:spPr>
            <a:xfrm>
              <a:off x="4475983" y="2447444"/>
              <a:ext cx="77705" cy="37064"/>
            </a:xfrm>
            <a:custGeom>
              <a:rect b="b" l="l" r="r" t="t"/>
              <a:pathLst>
                <a:path extrusionOk="0" h="1938" w="4063">
                  <a:moveTo>
                    <a:pt x="4007" y="1"/>
                  </a:moveTo>
                  <a:lnTo>
                    <a:pt x="12" y="793"/>
                  </a:lnTo>
                  <a:lnTo>
                    <a:pt x="1" y="1938"/>
                  </a:lnTo>
                  <a:lnTo>
                    <a:pt x="4062" y="1178"/>
                  </a:lnTo>
                  <a:lnTo>
                    <a:pt x="40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53"/>
            <p:cNvSpPr/>
            <p:nvPr/>
          </p:nvSpPr>
          <p:spPr>
            <a:xfrm>
              <a:off x="4562715" y="2438188"/>
              <a:ext cx="45288" cy="32015"/>
            </a:xfrm>
            <a:custGeom>
              <a:rect b="b" l="l" r="r" t="t"/>
              <a:pathLst>
                <a:path extrusionOk="0" h="1674" w="2368">
                  <a:moveTo>
                    <a:pt x="2301" y="0"/>
                  </a:moveTo>
                  <a:lnTo>
                    <a:pt x="1" y="628"/>
                  </a:lnTo>
                  <a:lnTo>
                    <a:pt x="34" y="1673"/>
                  </a:lnTo>
                  <a:lnTo>
                    <a:pt x="2367" y="1112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53"/>
            <p:cNvSpPr/>
            <p:nvPr/>
          </p:nvSpPr>
          <p:spPr>
            <a:xfrm>
              <a:off x="4489466" y="2551427"/>
              <a:ext cx="120220" cy="64662"/>
            </a:xfrm>
            <a:custGeom>
              <a:rect b="b" l="l" r="r" t="t"/>
              <a:pathLst>
                <a:path extrusionOk="0" h="3381" w="6286">
                  <a:moveTo>
                    <a:pt x="0" y="1"/>
                  </a:moveTo>
                  <a:lnTo>
                    <a:pt x="0" y="2577"/>
                  </a:lnTo>
                  <a:lnTo>
                    <a:pt x="6285" y="3380"/>
                  </a:lnTo>
                  <a:lnTo>
                    <a:pt x="6197" y="8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53"/>
            <p:cNvSpPr/>
            <p:nvPr/>
          </p:nvSpPr>
          <p:spPr>
            <a:xfrm>
              <a:off x="4032665" y="2606736"/>
              <a:ext cx="60397" cy="77762"/>
            </a:xfrm>
            <a:custGeom>
              <a:rect b="b" l="l" r="r" t="t"/>
              <a:pathLst>
                <a:path extrusionOk="0" h="4066" w="3158">
                  <a:moveTo>
                    <a:pt x="2818" y="3988"/>
                  </a:moveTo>
                  <a:lnTo>
                    <a:pt x="2813" y="3992"/>
                  </a:lnTo>
                  <a:lnTo>
                    <a:pt x="2813" y="3992"/>
                  </a:lnTo>
                  <a:cubicBezTo>
                    <a:pt x="2813" y="4011"/>
                    <a:pt x="2813" y="4022"/>
                    <a:pt x="2814" y="4022"/>
                  </a:cubicBezTo>
                  <a:cubicBezTo>
                    <a:pt x="2814" y="4022"/>
                    <a:pt x="2816" y="4011"/>
                    <a:pt x="2818" y="3988"/>
                  </a:cubicBezTo>
                  <a:close/>
                  <a:moveTo>
                    <a:pt x="456" y="1"/>
                  </a:moveTo>
                  <a:cubicBezTo>
                    <a:pt x="394" y="1"/>
                    <a:pt x="339" y="30"/>
                    <a:pt x="330" y="158"/>
                  </a:cubicBezTo>
                  <a:lnTo>
                    <a:pt x="330" y="268"/>
                  </a:lnTo>
                  <a:cubicBezTo>
                    <a:pt x="330" y="345"/>
                    <a:pt x="330" y="477"/>
                    <a:pt x="308" y="620"/>
                  </a:cubicBezTo>
                  <a:cubicBezTo>
                    <a:pt x="275" y="1016"/>
                    <a:pt x="176" y="1589"/>
                    <a:pt x="132" y="2040"/>
                  </a:cubicBezTo>
                  <a:cubicBezTo>
                    <a:pt x="88" y="2690"/>
                    <a:pt x="44" y="3438"/>
                    <a:pt x="22" y="3603"/>
                  </a:cubicBezTo>
                  <a:cubicBezTo>
                    <a:pt x="0" y="3779"/>
                    <a:pt x="11" y="3812"/>
                    <a:pt x="143" y="3812"/>
                  </a:cubicBezTo>
                  <a:cubicBezTo>
                    <a:pt x="275" y="3812"/>
                    <a:pt x="517" y="3812"/>
                    <a:pt x="617" y="3823"/>
                  </a:cubicBezTo>
                  <a:lnTo>
                    <a:pt x="738" y="3757"/>
                  </a:lnTo>
                  <a:lnTo>
                    <a:pt x="738" y="3691"/>
                  </a:lnTo>
                  <a:cubicBezTo>
                    <a:pt x="716" y="3548"/>
                    <a:pt x="804" y="2656"/>
                    <a:pt x="826" y="2414"/>
                  </a:cubicBezTo>
                  <a:cubicBezTo>
                    <a:pt x="837" y="2293"/>
                    <a:pt x="848" y="2172"/>
                    <a:pt x="859" y="2051"/>
                  </a:cubicBezTo>
                  <a:lnTo>
                    <a:pt x="881" y="1842"/>
                  </a:lnTo>
                  <a:lnTo>
                    <a:pt x="1101" y="2315"/>
                  </a:lnTo>
                  <a:cubicBezTo>
                    <a:pt x="1222" y="2557"/>
                    <a:pt x="1365" y="2855"/>
                    <a:pt x="1442" y="2998"/>
                  </a:cubicBezTo>
                  <a:cubicBezTo>
                    <a:pt x="1596" y="3284"/>
                    <a:pt x="1717" y="3625"/>
                    <a:pt x="1794" y="3779"/>
                  </a:cubicBezTo>
                  <a:cubicBezTo>
                    <a:pt x="1849" y="3933"/>
                    <a:pt x="1904" y="3999"/>
                    <a:pt x="2069" y="4010"/>
                  </a:cubicBezTo>
                  <a:cubicBezTo>
                    <a:pt x="2202" y="4021"/>
                    <a:pt x="2400" y="4021"/>
                    <a:pt x="2543" y="4032"/>
                  </a:cubicBezTo>
                  <a:lnTo>
                    <a:pt x="2642" y="4054"/>
                  </a:lnTo>
                  <a:lnTo>
                    <a:pt x="2708" y="4065"/>
                  </a:lnTo>
                  <a:lnTo>
                    <a:pt x="2813" y="3992"/>
                  </a:lnTo>
                  <a:lnTo>
                    <a:pt x="2813" y="3992"/>
                  </a:lnTo>
                  <a:cubicBezTo>
                    <a:pt x="2816" y="3825"/>
                    <a:pt x="2859" y="2999"/>
                    <a:pt x="2895" y="2623"/>
                  </a:cubicBezTo>
                  <a:cubicBezTo>
                    <a:pt x="2917" y="2436"/>
                    <a:pt x="2961" y="1908"/>
                    <a:pt x="3005" y="1413"/>
                  </a:cubicBezTo>
                  <a:cubicBezTo>
                    <a:pt x="3049" y="917"/>
                    <a:pt x="3093" y="433"/>
                    <a:pt x="3104" y="356"/>
                  </a:cubicBezTo>
                  <a:cubicBezTo>
                    <a:pt x="3146" y="200"/>
                    <a:pt x="3158" y="113"/>
                    <a:pt x="3011" y="113"/>
                  </a:cubicBezTo>
                  <a:cubicBezTo>
                    <a:pt x="3002" y="113"/>
                    <a:pt x="2993" y="113"/>
                    <a:pt x="2983" y="114"/>
                  </a:cubicBezTo>
                  <a:cubicBezTo>
                    <a:pt x="2935" y="117"/>
                    <a:pt x="2868" y="118"/>
                    <a:pt x="2796" y="118"/>
                  </a:cubicBezTo>
                  <a:cubicBezTo>
                    <a:pt x="2620" y="118"/>
                    <a:pt x="2408" y="111"/>
                    <a:pt x="2323" y="103"/>
                  </a:cubicBezTo>
                  <a:cubicBezTo>
                    <a:pt x="2282" y="99"/>
                    <a:pt x="2237" y="95"/>
                    <a:pt x="2194" y="95"/>
                  </a:cubicBezTo>
                  <a:cubicBezTo>
                    <a:pt x="2098" y="95"/>
                    <a:pt x="2011" y="117"/>
                    <a:pt x="2003" y="224"/>
                  </a:cubicBezTo>
                  <a:cubicBezTo>
                    <a:pt x="1981" y="301"/>
                    <a:pt x="1970" y="466"/>
                    <a:pt x="1959" y="620"/>
                  </a:cubicBezTo>
                  <a:lnTo>
                    <a:pt x="1926" y="917"/>
                  </a:lnTo>
                  <a:lnTo>
                    <a:pt x="1849" y="785"/>
                  </a:lnTo>
                  <a:lnTo>
                    <a:pt x="1695" y="521"/>
                  </a:lnTo>
                  <a:cubicBezTo>
                    <a:pt x="1607" y="345"/>
                    <a:pt x="1508" y="48"/>
                    <a:pt x="1255" y="26"/>
                  </a:cubicBezTo>
                  <a:cubicBezTo>
                    <a:pt x="1079" y="15"/>
                    <a:pt x="1046" y="4"/>
                    <a:pt x="980" y="4"/>
                  </a:cubicBezTo>
                  <a:lnTo>
                    <a:pt x="848" y="4"/>
                  </a:lnTo>
                  <a:cubicBezTo>
                    <a:pt x="754" y="9"/>
                    <a:pt x="691" y="12"/>
                    <a:pt x="639" y="12"/>
                  </a:cubicBezTo>
                  <a:cubicBezTo>
                    <a:pt x="586" y="12"/>
                    <a:pt x="545" y="9"/>
                    <a:pt x="495" y="4"/>
                  </a:cubicBezTo>
                  <a:cubicBezTo>
                    <a:pt x="482" y="2"/>
                    <a:pt x="469" y="1"/>
                    <a:pt x="4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53"/>
            <p:cNvSpPr/>
            <p:nvPr/>
          </p:nvSpPr>
          <p:spPr>
            <a:xfrm>
              <a:off x="4099182" y="2614463"/>
              <a:ext cx="58121" cy="75716"/>
            </a:xfrm>
            <a:custGeom>
              <a:rect b="b" l="l" r="r" t="t"/>
              <a:pathLst>
                <a:path extrusionOk="0" h="3959" w="3039">
                  <a:moveTo>
                    <a:pt x="448" y="1"/>
                  </a:moveTo>
                  <a:cubicBezTo>
                    <a:pt x="361" y="1"/>
                    <a:pt x="298" y="27"/>
                    <a:pt x="298" y="117"/>
                  </a:cubicBezTo>
                  <a:cubicBezTo>
                    <a:pt x="298" y="315"/>
                    <a:pt x="264" y="723"/>
                    <a:pt x="253" y="932"/>
                  </a:cubicBezTo>
                  <a:cubicBezTo>
                    <a:pt x="231" y="1152"/>
                    <a:pt x="132" y="1680"/>
                    <a:pt x="99" y="2043"/>
                  </a:cubicBezTo>
                  <a:cubicBezTo>
                    <a:pt x="77" y="2407"/>
                    <a:pt x="66" y="2825"/>
                    <a:pt x="44" y="3166"/>
                  </a:cubicBezTo>
                  <a:cubicBezTo>
                    <a:pt x="22" y="3397"/>
                    <a:pt x="33" y="3441"/>
                    <a:pt x="22" y="3474"/>
                  </a:cubicBezTo>
                  <a:lnTo>
                    <a:pt x="11" y="3529"/>
                  </a:lnTo>
                  <a:lnTo>
                    <a:pt x="0" y="3606"/>
                  </a:lnTo>
                  <a:cubicBezTo>
                    <a:pt x="0" y="3661"/>
                    <a:pt x="11" y="3694"/>
                    <a:pt x="132" y="3705"/>
                  </a:cubicBezTo>
                  <a:cubicBezTo>
                    <a:pt x="264" y="3716"/>
                    <a:pt x="617" y="3760"/>
                    <a:pt x="947" y="3793"/>
                  </a:cubicBezTo>
                  <a:cubicBezTo>
                    <a:pt x="1079" y="3804"/>
                    <a:pt x="1200" y="3815"/>
                    <a:pt x="1299" y="3826"/>
                  </a:cubicBezTo>
                  <a:cubicBezTo>
                    <a:pt x="1442" y="3826"/>
                    <a:pt x="1596" y="3848"/>
                    <a:pt x="1750" y="3859"/>
                  </a:cubicBezTo>
                  <a:cubicBezTo>
                    <a:pt x="2048" y="3893"/>
                    <a:pt x="2334" y="3926"/>
                    <a:pt x="2444" y="3948"/>
                  </a:cubicBezTo>
                  <a:lnTo>
                    <a:pt x="2554" y="3959"/>
                  </a:lnTo>
                  <a:lnTo>
                    <a:pt x="2697" y="3904"/>
                  </a:lnTo>
                  <a:lnTo>
                    <a:pt x="2719" y="3738"/>
                  </a:lnTo>
                  <a:lnTo>
                    <a:pt x="2653" y="3639"/>
                  </a:lnTo>
                  <a:cubicBezTo>
                    <a:pt x="2587" y="3628"/>
                    <a:pt x="2422" y="3606"/>
                    <a:pt x="2257" y="3584"/>
                  </a:cubicBezTo>
                  <a:cubicBezTo>
                    <a:pt x="2081" y="3573"/>
                    <a:pt x="1871" y="3573"/>
                    <a:pt x="1640" y="3551"/>
                  </a:cubicBezTo>
                  <a:cubicBezTo>
                    <a:pt x="1409" y="3529"/>
                    <a:pt x="1211" y="3496"/>
                    <a:pt x="980" y="3474"/>
                  </a:cubicBezTo>
                  <a:cubicBezTo>
                    <a:pt x="859" y="3463"/>
                    <a:pt x="705" y="3452"/>
                    <a:pt x="573" y="3430"/>
                  </a:cubicBezTo>
                  <a:lnTo>
                    <a:pt x="342" y="3408"/>
                  </a:lnTo>
                  <a:lnTo>
                    <a:pt x="353" y="3265"/>
                  </a:lnTo>
                  <a:lnTo>
                    <a:pt x="386" y="3001"/>
                  </a:lnTo>
                  <a:lnTo>
                    <a:pt x="430" y="2352"/>
                  </a:lnTo>
                  <a:cubicBezTo>
                    <a:pt x="441" y="2219"/>
                    <a:pt x="419" y="2164"/>
                    <a:pt x="430" y="2043"/>
                  </a:cubicBezTo>
                  <a:lnTo>
                    <a:pt x="463" y="1867"/>
                  </a:lnTo>
                  <a:lnTo>
                    <a:pt x="485" y="1790"/>
                  </a:lnTo>
                  <a:lnTo>
                    <a:pt x="661" y="1801"/>
                  </a:lnTo>
                  <a:cubicBezTo>
                    <a:pt x="741" y="1810"/>
                    <a:pt x="850" y="1826"/>
                    <a:pt x="953" y="1826"/>
                  </a:cubicBezTo>
                  <a:cubicBezTo>
                    <a:pt x="977" y="1826"/>
                    <a:pt x="1001" y="1825"/>
                    <a:pt x="1024" y="1823"/>
                  </a:cubicBezTo>
                  <a:cubicBezTo>
                    <a:pt x="1277" y="1834"/>
                    <a:pt x="1574" y="1856"/>
                    <a:pt x="1805" y="1878"/>
                  </a:cubicBezTo>
                  <a:cubicBezTo>
                    <a:pt x="2037" y="1900"/>
                    <a:pt x="2576" y="1999"/>
                    <a:pt x="2664" y="2010"/>
                  </a:cubicBezTo>
                  <a:lnTo>
                    <a:pt x="2763" y="1955"/>
                  </a:lnTo>
                  <a:lnTo>
                    <a:pt x="2785" y="1768"/>
                  </a:lnTo>
                  <a:lnTo>
                    <a:pt x="2719" y="1691"/>
                  </a:lnTo>
                  <a:lnTo>
                    <a:pt x="2587" y="1691"/>
                  </a:lnTo>
                  <a:cubicBezTo>
                    <a:pt x="2455" y="1680"/>
                    <a:pt x="2268" y="1647"/>
                    <a:pt x="2147" y="1636"/>
                  </a:cubicBezTo>
                  <a:cubicBezTo>
                    <a:pt x="2004" y="1625"/>
                    <a:pt x="1905" y="1625"/>
                    <a:pt x="1827" y="1625"/>
                  </a:cubicBezTo>
                  <a:cubicBezTo>
                    <a:pt x="1750" y="1614"/>
                    <a:pt x="1541" y="1581"/>
                    <a:pt x="1343" y="1559"/>
                  </a:cubicBezTo>
                  <a:cubicBezTo>
                    <a:pt x="1156" y="1548"/>
                    <a:pt x="1024" y="1548"/>
                    <a:pt x="914" y="1548"/>
                  </a:cubicBezTo>
                  <a:lnTo>
                    <a:pt x="672" y="1526"/>
                  </a:lnTo>
                  <a:lnTo>
                    <a:pt x="507" y="1504"/>
                  </a:lnTo>
                  <a:lnTo>
                    <a:pt x="507" y="1372"/>
                  </a:lnTo>
                  <a:lnTo>
                    <a:pt x="529" y="1152"/>
                  </a:lnTo>
                  <a:cubicBezTo>
                    <a:pt x="540" y="1031"/>
                    <a:pt x="518" y="888"/>
                    <a:pt x="540" y="745"/>
                  </a:cubicBezTo>
                  <a:lnTo>
                    <a:pt x="562" y="491"/>
                  </a:lnTo>
                  <a:lnTo>
                    <a:pt x="584" y="348"/>
                  </a:lnTo>
                  <a:lnTo>
                    <a:pt x="727" y="348"/>
                  </a:lnTo>
                  <a:lnTo>
                    <a:pt x="1002" y="359"/>
                  </a:lnTo>
                  <a:lnTo>
                    <a:pt x="1772" y="414"/>
                  </a:lnTo>
                  <a:lnTo>
                    <a:pt x="2763" y="502"/>
                  </a:lnTo>
                  <a:lnTo>
                    <a:pt x="2961" y="535"/>
                  </a:lnTo>
                  <a:lnTo>
                    <a:pt x="2994" y="403"/>
                  </a:lnTo>
                  <a:lnTo>
                    <a:pt x="3005" y="348"/>
                  </a:lnTo>
                  <a:cubicBezTo>
                    <a:pt x="3005" y="293"/>
                    <a:pt x="3038" y="205"/>
                    <a:pt x="2906" y="194"/>
                  </a:cubicBezTo>
                  <a:cubicBezTo>
                    <a:pt x="2774" y="183"/>
                    <a:pt x="2147" y="117"/>
                    <a:pt x="1827" y="95"/>
                  </a:cubicBezTo>
                  <a:cubicBezTo>
                    <a:pt x="1497" y="73"/>
                    <a:pt x="980" y="62"/>
                    <a:pt x="793" y="51"/>
                  </a:cubicBezTo>
                  <a:cubicBezTo>
                    <a:pt x="691" y="39"/>
                    <a:pt x="552" y="1"/>
                    <a:pt x="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53"/>
            <p:cNvSpPr/>
            <p:nvPr/>
          </p:nvSpPr>
          <p:spPr>
            <a:xfrm>
              <a:off x="4163595" y="2619014"/>
              <a:ext cx="75372" cy="77896"/>
            </a:xfrm>
            <a:custGeom>
              <a:rect b="b" l="l" r="r" t="t"/>
              <a:pathLst>
                <a:path extrusionOk="0" h="4073" w="3941">
                  <a:moveTo>
                    <a:pt x="44" y="0"/>
                  </a:moveTo>
                  <a:lnTo>
                    <a:pt x="0" y="22"/>
                  </a:lnTo>
                  <a:lnTo>
                    <a:pt x="11" y="132"/>
                  </a:lnTo>
                  <a:cubicBezTo>
                    <a:pt x="55" y="264"/>
                    <a:pt x="166" y="771"/>
                    <a:pt x="221" y="980"/>
                  </a:cubicBezTo>
                  <a:cubicBezTo>
                    <a:pt x="276" y="1189"/>
                    <a:pt x="496" y="2147"/>
                    <a:pt x="551" y="2279"/>
                  </a:cubicBezTo>
                  <a:cubicBezTo>
                    <a:pt x="584" y="2444"/>
                    <a:pt x="672" y="2774"/>
                    <a:pt x="727" y="2939"/>
                  </a:cubicBezTo>
                  <a:cubicBezTo>
                    <a:pt x="793" y="3093"/>
                    <a:pt x="892" y="3732"/>
                    <a:pt x="914" y="3787"/>
                  </a:cubicBezTo>
                  <a:lnTo>
                    <a:pt x="1024" y="3919"/>
                  </a:lnTo>
                  <a:lnTo>
                    <a:pt x="1167" y="3732"/>
                  </a:lnTo>
                  <a:cubicBezTo>
                    <a:pt x="1189" y="3677"/>
                    <a:pt x="1420" y="3016"/>
                    <a:pt x="1519" y="2796"/>
                  </a:cubicBezTo>
                  <a:cubicBezTo>
                    <a:pt x="1651" y="2565"/>
                    <a:pt x="1751" y="2378"/>
                    <a:pt x="1795" y="2290"/>
                  </a:cubicBezTo>
                  <a:lnTo>
                    <a:pt x="1894" y="2147"/>
                  </a:lnTo>
                  <a:lnTo>
                    <a:pt x="1971" y="2356"/>
                  </a:lnTo>
                  <a:lnTo>
                    <a:pt x="2081" y="2686"/>
                  </a:lnTo>
                  <a:cubicBezTo>
                    <a:pt x="2125" y="2818"/>
                    <a:pt x="2279" y="3258"/>
                    <a:pt x="2323" y="3368"/>
                  </a:cubicBezTo>
                  <a:cubicBezTo>
                    <a:pt x="2367" y="3489"/>
                    <a:pt x="2510" y="3875"/>
                    <a:pt x="2554" y="3941"/>
                  </a:cubicBezTo>
                  <a:lnTo>
                    <a:pt x="2686" y="4073"/>
                  </a:lnTo>
                  <a:lnTo>
                    <a:pt x="2763" y="3908"/>
                  </a:lnTo>
                  <a:cubicBezTo>
                    <a:pt x="2796" y="3853"/>
                    <a:pt x="3016" y="2928"/>
                    <a:pt x="3104" y="2752"/>
                  </a:cubicBezTo>
                  <a:cubicBezTo>
                    <a:pt x="3181" y="2609"/>
                    <a:pt x="3214" y="2499"/>
                    <a:pt x="3214" y="2444"/>
                  </a:cubicBezTo>
                  <a:cubicBezTo>
                    <a:pt x="3214" y="2389"/>
                    <a:pt x="3314" y="1937"/>
                    <a:pt x="3380" y="1750"/>
                  </a:cubicBezTo>
                  <a:cubicBezTo>
                    <a:pt x="3457" y="1563"/>
                    <a:pt x="3699" y="903"/>
                    <a:pt x="3776" y="738"/>
                  </a:cubicBezTo>
                  <a:cubicBezTo>
                    <a:pt x="3853" y="573"/>
                    <a:pt x="3875" y="451"/>
                    <a:pt x="3930" y="363"/>
                  </a:cubicBezTo>
                  <a:lnTo>
                    <a:pt x="3941" y="297"/>
                  </a:lnTo>
                  <a:lnTo>
                    <a:pt x="3864" y="242"/>
                  </a:lnTo>
                  <a:lnTo>
                    <a:pt x="3787" y="231"/>
                  </a:lnTo>
                  <a:lnTo>
                    <a:pt x="3556" y="231"/>
                  </a:lnTo>
                  <a:cubicBezTo>
                    <a:pt x="3479" y="231"/>
                    <a:pt x="3413" y="264"/>
                    <a:pt x="3380" y="418"/>
                  </a:cubicBezTo>
                  <a:cubicBezTo>
                    <a:pt x="3358" y="540"/>
                    <a:pt x="3181" y="837"/>
                    <a:pt x="3126" y="1024"/>
                  </a:cubicBezTo>
                  <a:cubicBezTo>
                    <a:pt x="3038" y="1233"/>
                    <a:pt x="3016" y="1475"/>
                    <a:pt x="2961" y="1585"/>
                  </a:cubicBezTo>
                  <a:lnTo>
                    <a:pt x="2895" y="1717"/>
                  </a:lnTo>
                  <a:lnTo>
                    <a:pt x="2862" y="1761"/>
                  </a:lnTo>
                  <a:lnTo>
                    <a:pt x="2763" y="1541"/>
                  </a:lnTo>
                  <a:lnTo>
                    <a:pt x="2576" y="1145"/>
                  </a:lnTo>
                  <a:cubicBezTo>
                    <a:pt x="2499" y="969"/>
                    <a:pt x="2356" y="562"/>
                    <a:pt x="2312" y="440"/>
                  </a:cubicBezTo>
                  <a:lnTo>
                    <a:pt x="2257" y="209"/>
                  </a:lnTo>
                  <a:lnTo>
                    <a:pt x="2180" y="110"/>
                  </a:lnTo>
                  <a:lnTo>
                    <a:pt x="1905" y="451"/>
                  </a:lnTo>
                  <a:cubicBezTo>
                    <a:pt x="1850" y="584"/>
                    <a:pt x="1585" y="1112"/>
                    <a:pt x="1519" y="1277"/>
                  </a:cubicBezTo>
                  <a:cubicBezTo>
                    <a:pt x="1464" y="1431"/>
                    <a:pt x="1343" y="1761"/>
                    <a:pt x="1288" y="1849"/>
                  </a:cubicBezTo>
                  <a:lnTo>
                    <a:pt x="1211" y="2003"/>
                  </a:lnTo>
                  <a:lnTo>
                    <a:pt x="1189" y="2070"/>
                  </a:lnTo>
                  <a:lnTo>
                    <a:pt x="1090" y="1816"/>
                  </a:lnTo>
                  <a:cubicBezTo>
                    <a:pt x="1035" y="1662"/>
                    <a:pt x="969" y="1464"/>
                    <a:pt x="903" y="1255"/>
                  </a:cubicBezTo>
                  <a:cubicBezTo>
                    <a:pt x="749" y="848"/>
                    <a:pt x="617" y="330"/>
                    <a:pt x="584" y="176"/>
                  </a:cubicBezTo>
                  <a:lnTo>
                    <a:pt x="463" y="22"/>
                  </a:lnTo>
                  <a:lnTo>
                    <a:pt x="232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53"/>
            <p:cNvSpPr/>
            <p:nvPr/>
          </p:nvSpPr>
          <p:spPr>
            <a:xfrm>
              <a:off x="4288634" y="2627429"/>
              <a:ext cx="47602" cy="73899"/>
            </a:xfrm>
            <a:custGeom>
              <a:rect b="b" l="l" r="r" t="t"/>
              <a:pathLst>
                <a:path extrusionOk="0" h="3864" w="2489">
                  <a:moveTo>
                    <a:pt x="45" y="0"/>
                  </a:moveTo>
                  <a:lnTo>
                    <a:pt x="1" y="34"/>
                  </a:lnTo>
                  <a:lnTo>
                    <a:pt x="1" y="133"/>
                  </a:lnTo>
                  <a:cubicBezTo>
                    <a:pt x="12" y="265"/>
                    <a:pt x="23" y="716"/>
                    <a:pt x="45" y="815"/>
                  </a:cubicBezTo>
                  <a:cubicBezTo>
                    <a:pt x="56" y="936"/>
                    <a:pt x="122" y="1652"/>
                    <a:pt x="144" y="1839"/>
                  </a:cubicBezTo>
                  <a:lnTo>
                    <a:pt x="287" y="2906"/>
                  </a:lnTo>
                  <a:cubicBezTo>
                    <a:pt x="309" y="3082"/>
                    <a:pt x="375" y="3776"/>
                    <a:pt x="386" y="3809"/>
                  </a:cubicBezTo>
                  <a:lnTo>
                    <a:pt x="430" y="3864"/>
                  </a:lnTo>
                  <a:lnTo>
                    <a:pt x="507" y="3809"/>
                  </a:lnTo>
                  <a:cubicBezTo>
                    <a:pt x="540" y="3765"/>
                    <a:pt x="705" y="3468"/>
                    <a:pt x="815" y="3292"/>
                  </a:cubicBezTo>
                  <a:cubicBezTo>
                    <a:pt x="914" y="3126"/>
                    <a:pt x="1354" y="2334"/>
                    <a:pt x="1442" y="2191"/>
                  </a:cubicBezTo>
                  <a:cubicBezTo>
                    <a:pt x="1520" y="2037"/>
                    <a:pt x="2103" y="969"/>
                    <a:pt x="2213" y="837"/>
                  </a:cubicBezTo>
                  <a:cubicBezTo>
                    <a:pt x="2323" y="705"/>
                    <a:pt x="2444" y="507"/>
                    <a:pt x="2455" y="463"/>
                  </a:cubicBezTo>
                  <a:lnTo>
                    <a:pt x="2488" y="419"/>
                  </a:lnTo>
                  <a:lnTo>
                    <a:pt x="2466" y="397"/>
                  </a:lnTo>
                  <a:lnTo>
                    <a:pt x="2334" y="364"/>
                  </a:lnTo>
                  <a:lnTo>
                    <a:pt x="2246" y="397"/>
                  </a:lnTo>
                  <a:lnTo>
                    <a:pt x="2015" y="804"/>
                  </a:lnTo>
                  <a:cubicBezTo>
                    <a:pt x="1949" y="914"/>
                    <a:pt x="1641" y="1398"/>
                    <a:pt x="1508" y="1619"/>
                  </a:cubicBezTo>
                  <a:cubicBezTo>
                    <a:pt x="1398" y="1828"/>
                    <a:pt x="1068" y="2444"/>
                    <a:pt x="969" y="2587"/>
                  </a:cubicBezTo>
                  <a:cubicBezTo>
                    <a:pt x="859" y="2730"/>
                    <a:pt x="650" y="3104"/>
                    <a:pt x="606" y="3181"/>
                  </a:cubicBezTo>
                  <a:lnTo>
                    <a:pt x="584" y="3082"/>
                  </a:lnTo>
                  <a:cubicBezTo>
                    <a:pt x="573" y="3005"/>
                    <a:pt x="562" y="2895"/>
                    <a:pt x="540" y="2730"/>
                  </a:cubicBezTo>
                  <a:cubicBezTo>
                    <a:pt x="507" y="2411"/>
                    <a:pt x="474" y="2191"/>
                    <a:pt x="463" y="1883"/>
                  </a:cubicBezTo>
                  <a:cubicBezTo>
                    <a:pt x="452" y="1585"/>
                    <a:pt x="342" y="782"/>
                    <a:pt x="331" y="518"/>
                  </a:cubicBezTo>
                  <a:cubicBezTo>
                    <a:pt x="331" y="254"/>
                    <a:pt x="320" y="177"/>
                    <a:pt x="309" y="133"/>
                  </a:cubicBezTo>
                  <a:lnTo>
                    <a:pt x="243" y="34"/>
                  </a:lnTo>
                  <a:lnTo>
                    <a:pt x="221" y="3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53"/>
            <p:cNvSpPr/>
            <p:nvPr/>
          </p:nvSpPr>
          <p:spPr>
            <a:xfrm>
              <a:off x="4327573" y="2635424"/>
              <a:ext cx="21286" cy="73077"/>
            </a:xfrm>
            <a:custGeom>
              <a:rect b="b" l="l" r="r" t="t"/>
              <a:pathLst>
                <a:path extrusionOk="0" h="3821" w="1113">
                  <a:moveTo>
                    <a:pt x="881" y="1"/>
                  </a:moveTo>
                  <a:lnTo>
                    <a:pt x="771" y="122"/>
                  </a:lnTo>
                  <a:lnTo>
                    <a:pt x="760" y="232"/>
                  </a:lnTo>
                  <a:cubicBezTo>
                    <a:pt x="749" y="364"/>
                    <a:pt x="507" y="1377"/>
                    <a:pt x="452" y="1729"/>
                  </a:cubicBezTo>
                  <a:cubicBezTo>
                    <a:pt x="386" y="2081"/>
                    <a:pt x="122" y="3358"/>
                    <a:pt x="89" y="3556"/>
                  </a:cubicBezTo>
                  <a:cubicBezTo>
                    <a:pt x="45" y="3809"/>
                    <a:pt x="1" y="3776"/>
                    <a:pt x="177" y="3809"/>
                  </a:cubicBezTo>
                  <a:lnTo>
                    <a:pt x="342" y="3820"/>
                  </a:lnTo>
                  <a:lnTo>
                    <a:pt x="408" y="3732"/>
                  </a:lnTo>
                  <a:lnTo>
                    <a:pt x="419" y="3655"/>
                  </a:lnTo>
                  <a:cubicBezTo>
                    <a:pt x="430" y="3523"/>
                    <a:pt x="584" y="2576"/>
                    <a:pt x="639" y="2290"/>
                  </a:cubicBezTo>
                  <a:cubicBezTo>
                    <a:pt x="683" y="2026"/>
                    <a:pt x="892" y="1123"/>
                    <a:pt x="947" y="837"/>
                  </a:cubicBezTo>
                  <a:cubicBezTo>
                    <a:pt x="1002" y="540"/>
                    <a:pt x="1046" y="342"/>
                    <a:pt x="1080" y="243"/>
                  </a:cubicBezTo>
                  <a:lnTo>
                    <a:pt x="1113" y="122"/>
                  </a:lnTo>
                  <a:lnTo>
                    <a:pt x="1080" y="34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53"/>
            <p:cNvSpPr/>
            <p:nvPr/>
          </p:nvSpPr>
          <p:spPr>
            <a:xfrm>
              <a:off x="4345894" y="2640951"/>
              <a:ext cx="51179" cy="74932"/>
            </a:xfrm>
            <a:custGeom>
              <a:rect b="b" l="l" r="r" t="t"/>
              <a:pathLst>
                <a:path extrusionOk="0" h="3918" w="2676">
                  <a:moveTo>
                    <a:pt x="1663" y="1"/>
                  </a:moveTo>
                  <a:cubicBezTo>
                    <a:pt x="1087" y="1"/>
                    <a:pt x="396" y="637"/>
                    <a:pt x="210" y="1682"/>
                  </a:cubicBezTo>
                  <a:cubicBezTo>
                    <a:pt x="0" y="2794"/>
                    <a:pt x="518" y="3773"/>
                    <a:pt x="1211" y="3894"/>
                  </a:cubicBezTo>
                  <a:cubicBezTo>
                    <a:pt x="1295" y="3910"/>
                    <a:pt x="1374" y="3917"/>
                    <a:pt x="1449" y="3917"/>
                  </a:cubicBezTo>
                  <a:cubicBezTo>
                    <a:pt x="2008" y="3917"/>
                    <a:pt x="2332" y="3532"/>
                    <a:pt x="2400" y="3454"/>
                  </a:cubicBezTo>
                  <a:lnTo>
                    <a:pt x="2422" y="3399"/>
                  </a:lnTo>
                  <a:lnTo>
                    <a:pt x="2290" y="3256"/>
                  </a:lnTo>
                  <a:lnTo>
                    <a:pt x="1872" y="2926"/>
                  </a:lnTo>
                  <a:lnTo>
                    <a:pt x="1817" y="2893"/>
                  </a:lnTo>
                  <a:lnTo>
                    <a:pt x="1729" y="2937"/>
                  </a:lnTo>
                  <a:cubicBezTo>
                    <a:pt x="1658" y="2987"/>
                    <a:pt x="1494" y="3094"/>
                    <a:pt x="1349" y="3094"/>
                  </a:cubicBezTo>
                  <a:cubicBezTo>
                    <a:pt x="1336" y="3094"/>
                    <a:pt x="1323" y="3093"/>
                    <a:pt x="1310" y="3091"/>
                  </a:cubicBezTo>
                  <a:cubicBezTo>
                    <a:pt x="1156" y="3069"/>
                    <a:pt x="716" y="2805"/>
                    <a:pt x="870" y="1924"/>
                  </a:cubicBezTo>
                  <a:cubicBezTo>
                    <a:pt x="1012" y="1113"/>
                    <a:pt x="1350" y="862"/>
                    <a:pt x="1583" y="862"/>
                  </a:cubicBezTo>
                  <a:cubicBezTo>
                    <a:pt x="1603" y="862"/>
                    <a:pt x="1622" y="864"/>
                    <a:pt x="1640" y="867"/>
                  </a:cubicBezTo>
                  <a:cubicBezTo>
                    <a:pt x="1773" y="889"/>
                    <a:pt x="1839" y="1011"/>
                    <a:pt x="1927" y="1143"/>
                  </a:cubicBezTo>
                  <a:lnTo>
                    <a:pt x="1993" y="1209"/>
                  </a:lnTo>
                  <a:lnTo>
                    <a:pt x="2191" y="1088"/>
                  </a:lnTo>
                  <a:lnTo>
                    <a:pt x="2598" y="812"/>
                  </a:lnTo>
                  <a:lnTo>
                    <a:pt x="2675" y="735"/>
                  </a:lnTo>
                  <a:lnTo>
                    <a:pt x="2631" y="614"/>
                  </a:lnTo>
                  <a:cubicBezTo>
                    <a:pt x="2587" y="515"/>
                    <a:pt x="2356" y="97"/>
                    <a:pt x="1773" y="9"/>
                  </a:cubicBezTo>
                  <a:cubicBezTo>
                    <a:pt x="1737" y="4"/>
                    <a:pt x="1700" y="1"/>
                    <a:pt x="1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53"/>
            <p:cNvSpPr/>
            <p:nvPr/>
          </p:nvSpPr>
          <p:spPr>
            <a:xfrm>
              <a:off x="4407362" y="2644489"/>
              <a:ext cx="55807" cy="81300"/>
            </a:xfrm>
            <a:custGeom>
              <a:rect b="b" l="l" r="r" t="t"/>
              <a:pathLst>
                <a:path extrusionOk="0" h="4251" w="2918">
                  <a:moveTo>
                    <a:pt x="144" y="0"/>
                  </a:moveTo>
                  <a:lnTo>
                    <a:pt x="77" y="55"/>
                  </a:lnTo>
                  <a:lnTo>
                    <a:pt x="44" y="176"/>
                  </a:lnTo>
                  <a:lnTo>
                    <a:pt x="77" y="264"/>
                  </a:lnTo>
                  <a:lnTo>
                    <a:pt x="529" y="319"/>
                  </a:lnTo>
                  <a:lnTo>
                    <a:pt x="628" y="341"/>
                  </a:lnTo>
                  <a:cubicBezTo>
                    <a:pt x="617" y="440"/>
                    <a:pt x="606" y="583"/>
                    <a:pt x="573" y="749"/>
                  </a:cubicBezTo>
                  <a:cubicBezTo>
                    <a:pt x="562" y="859"/>
                    <a:pt x="540" y="980"/>
                    <a:pt x="507" y="1123"/>
                  </a:cubicBezTo>
                  <a:cubicBezTo>
                    <a:pt x="408" y="1508"/>
                    <a:pt x="254" y="2378"/>
                    <a:pt x="155" y="2950"/>
                  </a:cubicBezTo>
                  <a:cubicBezTo>
                    <a:pt x="122" y="3192"/>
                    <a:pt x="89" y="3379"/>
                    <a:pt x="89" y="3456"/>
                  </a:cubicBezTo>
                  <a:cubicBezTo>
                    <a:pt x="66" y="3599"/>
                    <a:pt x="22" y="3731"/>
                    <a:pt x="0" y="3819"/>
                  </a:cubicBezTo>
                  <a:lnTo>
                    <a:pt x="44" y="3941"/>
                  </a:lnTo>
                  <a:cubicBezTo>
                    <a:pt x="155" y="3963"/>
                    <a:pt x="958" y="4128"/>
                    <a:pt x="1288" y="4183"/>
                  </a:cubicBezTo>
                  <a:cubicBezTo>
                    <a:pt x="1450" y="4215"/>
                    <a:pt x="1575" y="4250"/>
                    <a:pt x="1662" y="4250"/>
                  </a:cubicBezTo>
                  <a:cubicBezTo>
                    <a:pt x="1752" y="4250"/>
                    <a:pt x="1800" y="4212"/>
                    <a:pt x="1806" y="4095"/>
                  </a:cubicBezTo>
                  <a:cubicBezTo>
                    <a:pt x="1839" y="3874"/>
                    <a:pt x="1883" y="3038"/>
                    <a:pt x="1949" y="2576"/>
                  </a:cubicBezTo>
                  <a:cubicBezTo>
                    <a:pt x="2015" y="2201"/>
                    <a:pt x="2213" y="1002"/>
                    <a:pt x="2268" y="616"/>
                  </a:cubicBezTo>
                  <a:lnTo>
                    <a:pt x="2290" y="616"/>
                  </a:lnTo>
                  <a:cubicBezTo>
                    <a:pt x="2554" y="671"/>
                    <a:pt x="2675" y="671"/>
                    <a:pt x="2763" y="693"/>
                  </a:cubicBezTo>
                  <a:lnTo>
                    <a:pt x="2917" y="583"/>
                  </a:lnTo>
                  <a:lnTo>
                    <a:pt x="2851" y="396"/>
                  </a:lnTo>
                  <a:cubicBezTo>
                    <a:pt x="2719" y="374"/>
                    <a:pt x="1740" y="242"/>
                    <a:pt x="1431" y="198"/>
                  </a:cubicBezTo>
                  <a:lnTo>
                    <a:pt x="276" y="2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53"/>
            <p:cNvSpPr/>
            <p:nvPr/>
          </p:nvSpPr>
          <p:spPr>
            <a:xfrm>
              <a:off x="4459153" y="2655390"/>
              <a:ext cx="27808" cy="77724"/>
            </a:xfrm>
            <a:custGeom>
              <a:rect b="b" l="l" r="r" t="t"/>
              <a:pathLst>
                <a:path extrusionOk="0" h="4064" w="1454">
                  <a:moveTo>
                    <a:pt x="837" y="1"/>
                  </a:moveTo>
                  <a:cubicBezTo>
                    <a:pt x="781" y="1"/>
                    <a:pt x="734" y="44"/>
                    <a:pt x="705" y="201"/>
                  </a:cubicBezTo>
                  <a:lnTo>
                    <a:pt x="672" y="432"/>
                  </a:lnTo>
                  <a:lnTo>
                    <a:pt x="639" y="630"/>
                  </a:lnTo>
                  <a:lnTo>
                    <a:pt x="584" y="927"/>
                  </a:lnTo>
                  <a:cubicBezTo>
                    <a:pt x="562" y="1059"/>
                    <a:pt x="429" y="1830"/>
                    <a:pt x="407" y="1973"/>
                  </a:cubicBezTo>
                  <a:cubicBezTo>
                    <a:pt x="385" y="2116"/>
                    <a:pt x="165" y="3084"/>
                    <a:pt x="132" y="3293"/>
                  </a:cubicBezTo>
                  <a:cubicBezTo>
                    <a:pt x="99" y="3492"/>
                    <a:pt x="22" y="3679"/>
                    <a:pt x="22" y="3767"/>
                  </a:cubicBezTo>
                  <a:cubicBezTo>
                    <a:pt x="22" y="3866"/>
                    <a:pt x="0" y="3954"/>
                    <a:pt x="132" y="3976"/>
                  </a:cubicBezTo>
                  <a:lnTo>
                    <a:pt x="661" y="4064"/>
                  </a:lnTo>
                  <a:lnTo>
                    <a:pt x="848" y="3987"/>
                  </a:lnTo>
                  <a:cubicBezTo>
                    <a:pt x="859" y="3899"/>
                    <a:pt x="881" y="3657"/>
                    <a:pt x="903" y="3503"/>
                  </a:cubicBezTo>
                  <a:lnTo>
                    <a:pt x="925" y="3371"/>
                  </a:lnTo>
                  <a:lnTo>
                    <a:pt x="947" y="3238"/>
                  </a:lnTo>
                  <a:cubicBezTo>
                    <a:pt x="980" y="3029"/>
                    <a:pt x="1013" y="2677"/>
                    <a:pt x="1035" y="2578"/>
                  </a:cubicBezTo>
                  <a:cubicBezTo>
                    <a:pt x="1046" y="2479"/>
                    <a:pt x="1079" y="2116"/>
                    <a:pt x="1145" y="1719"/>
                  </a:cubicBezTo>
                  <a:cubicBezTo>
                    <a:pt x="1167" y="1576"/>
                    <a:pt x="1189" y="1422"/>
                    <a:pt x="1211" y="1268"/>
                  </a:cubicBezTo>
                  <a:cubicBezTo>
                    <a:pt x="1288" y="751"/>
                    <a:pt x="1387" y="443"/>
                    <a:pt x="1420" y="322"/>
                  </a:cubicBezTo>
                  <a:lnTo>
                    <a:pt x="1453" y="201"/>
                  </a:lnTo>
                  <a:lnTo>
                    <a:pt x="1343" y="90"/>
                  </a:lnTo>
                  <a:cubicBezTo>
                    <a:pt x="1178" y="46"/>
                    <a:pt x="991" y="35"/>
                    <a:pt x="892" y="13"/>
                  </a:cubicBezTo>
                  <a:lnTo>
                    <a:pt x="859" y="2"/>
                  </a:lnTo>
                  <a:cubicBezTo>
                    <a:pt x="851" y="1"/>
                    <a:pt x="844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53"/>
            <p:cNvSpPr/>
            <p:nvPr/>
          </p:nvSpPr>
          <p:spPr>
            <a:xfrm>
              <a:off x="4488624" y="2658163"/>
              <a:ext cx="75161" cy="87172"/>
            </a:xfrm>
            <a:custGeom>
              <a:rect b="b" l="l" r="r" t="t"/>
              <a:pathLst>
                <a:path extrusionOk="0" h="4558" w="3930">
                  <a:moveTo>
                    <a:pt x="3093" y="4414"/>
                  </a:moveTo>
                  <a:cubicBezTo>
                    <a:pt x="3091" y="4443"/>
                    <a:pt x="3090" y="4455"/>
                    <a:pt x="3091" y="4455"/>
                  </a:cubicBezTo>
                  <a:cubicBezTo>
                    <a:pt x="3091" y="4455"/>
                    <a:pt x="3093" y="4444"/>
                    <a:pt x="3096" y="4424"/>
                  </a:cubicBezTo>
                  <a:lnTo>
                    <a:pt x="3096" y="4424"/>
                  </a:lnTo>
                  <a:lnTo>
                    <a:pt x="3093" y="4414"/>
                  </a:lnTo>
                  <a:close/>
                  <a:moveTo>
                    <a:pt x="694" y="1"/>
                  </a:moveTo>
                  <a:lnTo>
                    <a:pt x="650" y="12"/>
                  </a:lnTo>
                  <a:lnTo>
                    <a:pt x="594" y="221"/>
                  </a:lnTo>
                  <a:lnTo>
                    <a:pt x="550" y="529"/>
                  </a:lnTo>
                  <a:cubicBezTo>
                    <a:pt x="528" y="683"/>
                    <a:pt x="429" y="1365"/>
                    <a:pt x="396" y="1574"/>
                  </a:cubicBezTo>
                  <a:cubicBezTo>
                    <a:pt x="374" y="1773"/>
                    <a:pt x="198" y="2532"/>
                    <a:pt x="176" y="2763"/>
                  </a:cubicBezTo>
                  <a:cubicBezTo>
                    <a:pt x="143" y="3005"/>
                    <a:pt x="55" y="3721"/>
                    <a:pt x="44" y="3831"/>
                  </a:cubicBezTo>
                  <a:cubicBezTo>
                    <a:pt x="11" y="3974"/>
                    <a:pt x="0" y="4029"/>
                    <a:pt x="121" y="4051"/>
                  </a:cubicBezTo>
                  <a:lnTo>
                    <a:pt x="407" y="4084"/>
                  </a:lnTo>
                  <a:lnTo>
                    <a:pt x="572" y="4040"/>
                  </a:lnTo>
                  <a:lnTo>
                    <a:pt x="705" y="3148"/>
                  </a:lnTo>
                  <a:cubicBezTo>
                    <a:pt x="738" y="2939"/>
                    <a:pt x="848" y="2202"/>
                    <a:pt x="870" y="2026"/>
                  </a:cubicBezTo>
                  <a:cubicBezTo>
                    <a:pt x="881" y="1938"/>
                    <a:pt x="914" y="1784"/>
                    <a:pt x="936" y="1641"/>
                  </a:cubicBezTo>
                  <a:lnTo>
                    <a:pt x="980" y="1398"/>
                  </a:lnTo>
                  <a:lnTo>
                    <a:pt x="1046" y="1663"/>
                  </a:lnTo>
                  <a:cubicBezTo>
                    <a:pt x="1079" y="1806"/>
                    <a:pt x="1123" y="1971"/>
                    <a:pt x="1145" y="2070"/>
                  </a:cubicBezTo>
                  <a:cubicBezTo>
                    <a:pt x="1200" y="2246"/>
                    <a:pt x="1497" y="2961"/>
                    <a:pt x="1530" y="3137"/>
                  </a:cubicBezTo>
                  <a:cubicBezTo>
                    <a:pt x="1574" y="3314"/>
                    <a:pt x="1673" y="3710"/>
                    <a:pt x="1717" y="3809"/>
                  </a:cubicBezTo>
                  <a:lnTo>
                    <a:pt x="1805" y="3963"/>
                  </a:lnTo>
                  <a:lnTo>
                    <a:pt x="2025" y="3644"/>
                  </a:lnTo>
                  <a:cubicBezTo>
                    <a:pt x="2080" y="3534"/>
                    <a:pt x="2587" y="2807"/>
                    <a:pt x="2675" y="2675"/>
                  </a:cubicBezTo>
                  <a:cubicBezTo>
                    <a:pt x="2774" y="2554"/>
                    <a:pt x="3236" y="1883"/>
                    <a:pt x="3313" y="1773"/>
                  </a:cubicBezTo>
                  <a:lnTo>
                    <a:pt x="3456" y="1574"/>
                  </a:lnTo>
                  <a:lnTo>
                    <a:pt x="3544" y="1475"/>
                  </a:lnTo>
                  <a:lnTo>
                    <a:pt x="3478" y="1883"/>
                  </a:lnTo>
                  <a:cubicBezTo>
                    <a:pt x="3445" y="2103"/>
                    <a:pt x="3401" y="2312"/>
                    <a:pt x="3401" y="2400"/>
                  </a:cubicBezTo>
                  <a:cubicBezTo>
                    <a:pt x="3379" y="2576"/>
                    <a:pt x="3280" y="3204"/>
                    <a:pt x="3236" y="3380"/>
                  </a:cubicBezTo>
                  <a:cubicBezTo>
                    <a:pt x="3201" y="3546"/>
                    <a:pt x="3118" y="4266"/>
                    <a:pt x="3096" y="4424"/>
                  </a:cubicBezTo>
                  <a:lnTo>
                    <a:pt x="3096" y="4424"/>
                  </a:lnTo>
                  <a:lnTo>
                    <a:pt x="3126" y="4535"/>
                  </a:lnTo>
                  <a:lnTo>
                    <a:pt x="3280" y="4546"/>
                  </a:lnTo>
                  <a:lnTo>
                    <a:pt x="3291" y="4557"/>
                  </a:lnTo>
                  <a:lnTo>
                    <a:pt x="3335" y="4502"/>
                  </a:lnTo>
                  <a:lnTo>
                    <a:pt x="3335" y="4469"/>
                  </a:lnTo>
                  <a:cubicBezTo>
                    <a:pt x="3346" y="4425"/>
                    <a:pt x="3368" y="4150"/>
                    <a:pt x="3401" y="3908"/>
                  </a:cubicBezTo>
                  <a:cubicBezTo>
                    <a:pt x="3423" y="3721"/>
                    <a:pt x="3456" y="3534"/>
                    <a:pt x="3467" y="3457"/>
                  </a:cubicBezTo>
                  <a:cubicBezTo>
                    <a:pt x="3511" y="3281"/>
                    <a:pt x="3621" y="2554"/>
                    <a:pt x="3654" y="2290"/>
                  </a:cubicBezTo>
                  <a:cubicBezTo>
                    <a:pt x="3687" y="2048"/>
                    <a:pt x="3798" y="1079"/>
                    <a:pt x="3842" y="925"/>
                  </a:cubicBezTo>
                  <a:lnTo>
                    <a:pt x="3930" y="617"/>
                  </a:lnTo>
                  <a:lnTo>
                    <a:pt x="3897" y="540"/>
                  </a:lnTo>
                  <a:cubicBezTo>
                    <a:pt x="3894" y="539"/>
                    <a:pt x="3891" y="539"/>
                    <a:pt x="3888" y="539"/>
                  </a:cubicBezTo>
                  <a:cubicBezTo>
                    <a:pt x="3793" y="539"/>
                    <a:pt x="3540" y="876"/>
                    <a:pt x="3412" y="1068"/>
                  </a:cubicBezTo>
                  <a:cubicBezTo>
                    <a:pt x="3258" y="1266"/>
                    <a:pt x="2972" y="1696"/>
                    <a:pt x="2741" y="2026"/>
                  </a:cubicBezTo>
                  <a:lnTo>
                    <a:pt x="2257" y="2708"/>
                  </a:lnTo>
                  <a:cubicBezTo>
                    <a:pt x="2168" y="2840"/>
                    <a:pt x="2058" y="2983"/>
                    <a:pt x="1948" y="3137"/>
                  </a:cubicBezTo>
                  <a:lnTo>
                    <a:pt x="1860" y="2851"/>
                  </a:lnTo>
                  <a:cubicBezTo>
                    <a:pt x="1816" y="2686"/>
                    <a:pt x="1761" y="2499"/>
                    <a:pt x="1728" y="2378"/>
                  </a:cubicBezTo>
                  <a:cubicBezTo>
                    <a:pt x="1684" y="2147"/>
                    <a:pt x="1530" y="1597"/>
                    <a:pt x="1442" y="1398"/>
                  </a:cubicBezTo>
                  <a:cubicBezTo>
                    <a:pt x="1376" y="1189"/>
                    <a:pt x="1244" y="694"/>
                    <a:pt x="1222" y="463"/>
                  </a:cubicBezTo>
                  <a:cubicBezTo>
                    <a:pt x="1211" y="309"/>
                    <a:pt x="1222" y="133"/>
                    <a:pt x="1134" y="89"/>
                  </a:cubicBezTo>
                  <a:lnTo>
                    <a:pt x="969" y="56"/>
                  </a:lnTo>
                  <a:lnTo>
                    <a:pt x="826" y="34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53"/>
            <p:cNvSpPr/>
            <p:nvPr/>
          </p:nvSpPr>
          <p:spPr>
            <a:xfrm>
              <a:off x="4567974" y="2670346"/>
              <a:ext cx="24021" cy="81626"/>
            </a:xfrm>
            <a:custGeom>
              <a:rect b="b" l="l" r="r" t="t"/>
              <a:pathLst>
                <a:path extrusionOk="0" h="4268" w="1256">
                  <a:moveTo>
                    <a:pt x="508" y="0"/>
                  </a:moveTo>
                  <a:cubicBezTo>
                    <a:pt x="451" y="0"/>
                    <a:pt x="406" y="44"/>
                    <a:pt x="386" y="211"/>
                  </a:cubicBezTo>
                  <a:lnTo>
                    <a:pt x="364" y="332"/>
                  </a:lnTo>
                  <a:cubicBezTo>
                    <a:pt x="364" y="354"/>
                    <a:pt x="364" y="563"/>
                    <a:pt x="353" y="971"/>
                  </a:cubicBezTo>
                  <a:cubicBezTo>
                    <a:pt x="353" y="1367"/>
                    <a:pt x="331" y="1708"/>
                    <a:pt x="309" y="1983"/>
                  </a:cubicBezTo>
                  <a:lnTo>
                    <a:pt x="265" y="2434"/>
                  </a:lnTo>
                  <a:lnTo>
                    <a:pt x="243" y="2666"/>
                  </a:lnTo>
                  <a:lnTo>
                    <a:pt x="221" y="2930"/>
                  </a:lnTo>
                  <a:cubicBezTo>
                    <a:pt x="221" y="3029"/>
                    <a:pt x="210" y="3117"/>
                    <a:pt x="342" y="3139"/>
                  </a:cubicBezTo>
                  <a:lnTo>
                    <a:pt x="650" y="3194"/>
                  </a:lnTo>
                  <a:lnTo>
                    <a:pt x="848" y="3106"/>
                  </a:lnTo>
                  <a:cubicBezTo>
                    <a:pt x="859" y="3018"/>
                    <a:pt x="870" y="2765"/>
                    <a:pt x="892" y="2600"/>
                  </a:cubicBezTo>
                  <a:lnTo>
                    <a:pt x="914" y="2478"/>
                  </a:lnTo>
                  <a:cubicBezTo>
                    <a:pt x="925" y="2456"/>
                    <a:pt x="925" y="2368"/>
                    <a:pt x="925" y="2225"/>
                  </a:cubicBezTo>
                  <a:lnTo>
                    <a:pt x="958" y="1972"/>
                  </a:lnTo>
                  <a:lnTo>
                    <a:pt x="991" y="1664"/>
                  </a:lnTo>
                  <a:cubicBezTo>
                    <a:pt x="1079" y="1191"/>
                    <a:pt x="1134" y="871"/>
                    <a:pt x="1156" y="695"/>
                  </a:cubicBezTo>
                  <a:cubicBezTo>
                    <a:pt x="1189" y="519"/>
                    <a:pt x="1211" y="409"/>
                    <a:pt x="1222" y="343"/>
                  </a:cubicBezTo>
                  <a:lnTo>
                    <a:pt x="1256" y="222"/>
                  </a:lnTo>
                  <a:lnTo>
                    <a:pt x="1134" y="112"/>
                  </a:lnTo>
                  <a:cubicBezTo>
                    <a:pt x="870" y="46"/>
                    <a:pt x="672" y="35"/>
                    <a:pt x="573" y="13"/>
                  </a:cubicBezTo>
                  <a:lnTo>
                    <a:pt x="529" y="2"/>
                  </a:lnTo>
                  <a:cubicBezTo>
                    <a:pt x="522" y="1"/>
                    <a:pt x="515" y="0"/>
                    <a:pt x="508" y="0"/>
                  </a:cubicBezTo>
                  <a:close/>
                  <a:moveTo>
                    <a:pt x="366" y="3449"/>
                  </a:moveTo>
                  <a:cubicBezTo>
                    <a:pt x="241" y="3449"/>
                    <a:pt x="104" y="3492"/>
                    <a:pt x="45" y="3678"/>
                  </a:cubicBezTo>
                  <a:lnTo>
                    <a:pt x="23" y="3755"/>
                  </a:lnTo>
                  <a:cubicBezTo>
                    <a:pt x="1" y="3997"/>
                    <a:pt x="144" y="4229"/>
                    <a:pt x="353" y="4262"/>
                  </a:cubicBezTo>
                  <a:cubicBezTo>
                    <a:pt x="374" y="4266"/>
                    <a:pt x="396" y="4268"/>
                    <a:pt x="417" y="4268"/>
                  </a:cubicBezTo>
                  <a:cubicBezTo>
                    <a:pt x="623" y="4268"/>
                    <a:pt x="805" y="4085"/>
                    <a:pt x="815" y="3975"/>
                  </a:cubicBezTo>
                  <a:lnTo>
                    <a:pt x="826" y="3920"/>
                  </a:lnTo>
                  <a:cubicBezTo>
                    <a:pt x="848" y="3766"/>
                    <a:pt x="771" y="3513"/>
                    <a:pt x="474" y="3458"/>
                  </a:cubicBezTo>
                  <a:cubicBezTo>
                    <a:pt x="441" y="3453"/>
                    <a:pt x="404" y="3449"/>
                    <a:pt x="366" y="3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53"/>
            <p:cNvSpPr/>
            <p:nvPr/>
          </p:nvSpPr>
          <p:spPr>
            <a:xfrm>
              <a:off x="4069500" y="2152728"/>
              <a:ext cx="378293" cy="428400"/>
            </a:xfrm>
            <a:custGeom>
              <a:rect b="b" l="l" r="r" t="t"/>
              <a:pathLst>
                <a:path extrusionOk="0" h="22400" w="19780">
                  <a:moveTo>
                    <a:pt x="9962" y="1"/>
                  </a:moveTo>
                  <a:cubicBezTo>
                    <a:pt x="9257" y="364"/>
                    <a:pt x="8498" y="749"/>
                    <a:pt x="7782" y="1124"/>
                  </a:cubicBezTo>
                  <a:cubicBezTo>
                    <a:pt x="6175" y="1960"/>
                    <a:pt x="5625" y="3072"/>
                    <a:pt x="5438" y="3655"/>
                  </a:cubicBezTo>
                  <a:cubicBezTo>
                    <a:pt x="5273" y="3644"/>
                    <a:pt x="5141" y="3600"/>
                    <a:pt x="5108" y="3556"/>
                  </a:cubicBezTo>
                  <a:cubicBezTo>
                    <a:pt x="5108" y="3105"/>
                    <a:pt x="4667" y="2665"/>
                    <a:pt x="3809" y="2257"/>
                  </a:cubicBezTo>
                  <a:cubicBezTo>
                    <a:pt x="3268" y="2005"/>
                    <a:pt x="2391" y="1705"/>
                    <a:pt x="1634" y="1705"/>
                  </a:cubicBezTo>
                  <a:cubicBezTo>
                    <a:pt x="1236" y="1705"/>
                    <a:pt x="871" y="1788"/>
                    <a:pt x="606" y="2004"/>
                  </a:cubicBezTo>
                  <a:cubicBezTo>
                    <a:pt x="198" y="2334"/>
                    <a:pt x="0" y="2764"/>
                    <a:pt x="22" y="3248"/>
                  </a:cubicBezTo>
                  <a:cubicBezTo>
                    <a:pt x="55" y="4029"/>
                    <a:pt x="683" y="4866"/>
                    <a:pt x="1839" y="5658"/>
                  </a:cubicBezTo>
                  <a:cubicBezTo>
                    <a:pt x="2323" y="5991"/>
                    <a:pt x="2765" y="6158"/>
                    <a:pt x="3152" y="6158"/>
                  </a:cubicBezTo>
                  <a:cubicBezTo>
                    <a:pt x="3328" y="6158"/>
                    <a:pt x="3492" y="6123"/>
                    <a:pt x="3644" y="6055"/>
                  </a:cubicBezTo>
                  <a:lnTo>
                    <a:pt x="3952" y="5868"/>
                  </a:lnTo>
                  <a:lnTo>
                    <a:pt x="3952" y="5868"/>
                  </a:lnTo>
                  <a:cubicBezTo>
                    <a:pt x="3335" y="6704"/>
                    <a:pt x="2125" y="8509"/>
                    <a:pt x="1883" y="10061"/>
                  </a:cubicBezTo>
                  <a:cubicBezTo>
                    <a:pt x="1618" y="11789"/>
                    <a:pt x="2763" y="16060"/>
                    <a:pt x="4139" y="16687"/>
                  </a:cubicBezTo>
                  <a:cubicBezTo>
                    <a:pt x="4272" y="16747"/>
                    <a:pt x="4405" y="16776"/>
                    <a:pt x="4536" y="16776"/>
                  </a:cubicBezTo>
                  <a:cubicBezTo>
                    <a:pt x="4815" y="16776"/>
                    <a:pt x="5081" y="16642"/>
                    <a:pt x="5306" y="16379"/>
                  </a:cubicBezTo>
                  <a:cubicBezTo>
                    <a:pt x="6098" y="15444"/>
                    <a:pt x="5647" y="14046"/>
                    <a:pt x="5207" y="12692"/>
                  </a:cubicBezTo>
                  <a:cubicBezTo>
                    <a:pt x="4865" y="11635"/>
                    <a:pt x="4513" y="10534"/>
                    <a:pt x="4832" y="9863"/>
                  </a:cubicBezTo>
                  <a:cubicBezTo>
                    <a:pt x="5383" y="8729"/>
                    <a:pt x="5955" y="7860"/>
                    <a:pt x="6274" y="7409"/>
                  </a:cubicBezTo>
                  <a:lnTo>
                    <a:pt x="9962" y="9907"/>
                  </a:lnTo>
                  <a:cubicBezTo>
                    <a:pt x="9962" y="10435"/>
                    <a:pt x="9940" y="11844"/>
                    <a:pt x="9885" y="13815"/>
                  </a:cubicBezTo>
                  <a:cubicBezTo>
                    <a:pt x="9830" y="15807"/>
                    <a:pt x="11172" y="18724"/>
                    <a:pt x="12823" y="20155"/>
                  </a:cubicBezTo>
                  <a:cubicBezTo>
                    <a:pt x="13572" y="20808"/>
                    <a:pt x="14341" y="21169"/>
                    <a:pt x="15121" y="21169"/>
                  </a:cubicBezTo>
                  <a:cubicBezTo>
                    <a:pt x="15155" y="21169"/>
                    <a:pt x="15189" y="21169"/>
                    <a:pt x="15223" y="21167"/>
                  </a:cubicBezTo>
                  <a:cubicBezTo>
                    <a:pt x="15344" y="21486"/>
                    <a:pt x="15542" y="21949"/>
                    <a:pt x="15850" y="22290"/>
                  </a:cubicBezTo>
                  <a:lnTo>
                    <a:pt x="17424" y="22400"/>
                  </a:lnTo>
                  <a:cubicBezTo>
                    <a:pt x="17567" y="22224"/>
                    <a:pt x="17655" y="21982"/>
                    <a:pt x="17666" y="21685"/>
                  </a:cubicBezTo>
                  <a:cubicBezTo>
                    <a:pt x="17732" y="20749"/>
                    <a:pt x="17072" y="19208"/>
                    <a:pt x="15674" y="18768"/>
                  </a:cubicBezTo>
                  <a:cubicBezTo>
                    <a:pt x="14342" y="18338"/>
                    <a:pt x="13583" y="15807"/>
                    <a:pt x="13418" y="14310"/>
                  </a:cubicBezTo>
                  <a:cubicBezTo>
                    <a:pt x="13308" y="13319"/>
                    <a:pt x="13825" y="11789"/>
                    <a:pt x="14045" y="11206"/>
                  </a:cubicBezTo>
                  <a:cubicBezTo>
                    <a:pt x="14219" y="11186"/>
                    <a:pt x="14474" y="11164"/>
                    <a:pt x="14754" y="11164"/>
                  </a:cubicBezTo>
                  <a:cubicBezTo>
                    <a:pt x="15092" y="11164"/>
                    <a:pt x="15466" y="11196"/>
                    <a:pt x="15773" y="11305"/>
                  </a:cubicBezTo>
                  <a:cubicBezTo>
                    <a:pt x="16302" y="11481"/>
                    <a:pt x="18151" y="11624"/>
                    <a:pt x="19780" y="11712"/>
                  </a:cubicBezTo>
                  <a:lnTo>
                    <a:pt x="19758" y="10832"/>
                  </a:lnTo>
                  <a:cubicBezTo>
                    <a:pt x="18074" y="10722"/>
                    <a:pt x="16456" y="10590"/>
                    <a:pt x="16059" y="10457"/>
                  </a:cubicBezTo>
                  <a:cubicBezTo>
                    <a:pt x="15646" y="10321"/>
                    <a:pt x="15173" y="10281"/>
                    <a:pt x="14756" y="10281"/>
                  </a:cubicBezTo>
                  <a:cubicBezTo>
                    <a:pt x="14162" y="10281"/>
                    <a:pt x="13681" y="10363"/>
                    <a:pt x="13649" y="10369"/>
                  </a:cubicBezTo>
                  <a:lnTo>
                    <a:pt x="13407" y="10413"/>
                  </a:lnTo>
                  <a:lnTo>
                    <a:pt x="13319" y="10634"/>
                  </a:lnTo>
                  <a:cubicBezTo>
                    <a:pt x="13275" y="10733"/>
                    <a:pt x="12372" y="12945"/>
                    <a:pt x="12537" y="14398"/>
                  </a:cubicBezTo>
                  <a:cubicBezTo>
                    <a:pt x="12702" y="15939"/>
                    <a:pt x="13528" y="19010"/>
                    <a:pt x="15410" y="19615"/>
                  </a:cubicBezTo>
                  <a:cubicBezTo>
                    <a:pt x="16170" y="19846"/>
                    <a:pt x="16599" y="20584"/>
                    <a:pt x="16731" y="21145"/>
                  </a:cubicBezTo>
                  <a:cubicBezTo>
                    <a:pt x="16841" y="21574"/>
                    <a:pt x="16764" y="21817"/>
                    <a:pt x="16742" y="21850"/>
                  </a:cubicBezTo>
                  <a:cubicBezTo>
                    <a:pt x="16737" y="21850"/>
                    <a:pt x="16732" y="21851"/>
                    <a:pt x="16726" y="21851"/>
                  </a:cubicBezTo>
                  <a:cubicBezTo>
                    <a:pt x="16504" y="21851"/>
                    <a:pt x="16122" y="21175"/>
                    <a:pt x="15971" y="20584"/>
                  </a:cubicBezTo>
                  <a:lnTo>
                    <a:pt x="15872" y="20199"/>
                  </a:lnTo>
                  <a:lnTo>
                    <a:pt x="15465" y="20265"/>
                  </a:lnTo>
                  <a:cubicBezTo>
                    <a:pt x="15368" y="20281"/>
                    <a:pt x="15269" y="20289"/>
                    <a:pt x="15171" y="20289"/>
                  </a:cubicBezTo>
                  <a:cubicBezTo>
                    <a:pt x="14602" y="20289"/>
                    <a:pt x="14017" y="20019"/>
                    <a:pt x="13407" y="19494"/>
                  </a:cubicBezTo>
                  <a:cubicBezTo>
                    <a:pt x="11800" y="18085"/>
                    <a:pt x="10732" y="15389"/>
                    <a:pt x="10776" y="13837"/>
                  </a:cubicBezTo>
                  <a:cubicBezTo>
                    <a:pt x="10853" y="11294"/>
                    <a:pt x="10853" y="9687"/>
                    <a:pt x="10853" y="9676"/>
                  </a:cubicBezTo>
                  <a:lnTo>
                    <a:pt x="10853" y="9434"/>
                  </a:lnTo>
                  <a:lnTo>
                    <a:pt x="6087" y="6209"/>
                  </a:lnTo>
                  <a:lnTo>
                    <a:pt x="5823" y="6528"/>
                  </a:lnTo>
                  <a:cubicBezTo>
                    <a:pt x="5790" y="6572"/>
                    <a:pt x="4876" y="7717"/>
                    <a:pt x="4040" y="9478"/>
                  </a:cubicBezTo>
                  <a:cubicBezTo>
                    <a:pt x="3567" y="10468"/>
                    <a:pt x="3974" y="11734"/>
                    <a:pt x="4370" y="12967"/>
                  </a:cubicBezTo>
                  <a:cubicBezTo>
                    <a:pt x="4722" y="14079"/>
                    <a:pt x="5097" y="15245"/>
                    <a:pt x="4623" y="15807"/>
                  </a:cubicBezTo>
                  <a:lnTo>
                    <a:pt x="4535" y="15884"/>
                  </a:lnTo>
                  <a:cubicBezTo>
                    <a:pt x="4535" y="15884"/>
                    <a:pt x="4436" y="15873"/>
                    <a:pt x="4249" y="15664"/>
                  </a:cubicBezTo>
                  <a:cubicBezTo>
                    <a:pt x="3401" y="14662"/>
                    <a:pt x="2554" y="11547"/>
                    <a:pt x="2763" y="10193"/>
                  </a:cubicBezTo>
                  <a:cubicBezTo>
                    <a:pt x="3038" y="8377"/>
                    <a:pt x="4986" y="5978"/>
                    <a:pt x="5008" y="5956"/>
                  </a:cubicBezTo>
                  <a:lnTo>
                    <a:pt x="5251" y="5658"/>
                  </a:lnTo>
                  <a:lnTo>
                    <a:pt x="3699" y="3941"/>
                  </a:lnTo>
                  <a:lnTo>
                    <a:pt x="3545" y="4844"/>
                  </a:lnTo>
                  <a:cubicBezTo>
                    <a:pt x="3534" y="4932"/>
                    <a:pt x="3457" y="5174"/>
                    <a:pt x="3291" y="5251"/>
                  </a:cubicBezTo>
                  <a:cubicBezTo>
                    <a:pt x="3254" y="5266"/>
                    <a:pt x="3211" y="5274"/>
                    <a:pt x="3162" y="5274"/>
                  </a:cubicBezTo>
                  <a:cubicBezTo>
                    <a:pt x="2966" y="5274"/>
                    <a:pt x="2680" y="5152"/>
                    <a:pt x="2345" y="4932"/>
                  </a:cubicBezTo>
                  <a:cubicBezTo>
                    <a:pt x="1464" y="4327"/>
                    <a:pt x="925" y="3688"/>
                    <a:pt x="903" y="3204"/>
                  </a:cubicBezTo>
                  <a:cubicBezTo>
                    <a:pt x="892" y="3017"/>
                    <a:pt x="980" y="2841"/>
                    <a:pt x="1167" y="2687"/>
                  </a:cubicBezTo>
                  <a:cubicBezTo>
                    <a:pt x="1241" y="2631"/>
                    <a:pt x="1400" y="2593"/>
                    <a:pt x="1633" y="2593"/>
                  </a:cubicBezTo>
                  <a:cubicBezTo>
                    <a:pt x="1819" y="2593"/>
                    <a:pt x="2050" y="2617"/>
                    <a:pt x="2323" y="2676"/>
                  </a:cubicBezTo>
                  <a:cubicBezTo>
                    <a:pt x="3324" y="2907"/>
                    <a:pt x="4139" y="3424"/>
                    <a:pt x="4216" y="3556"/>
                  </a:cubicBezTo>
                  <a:cubicBezTo>
                    <a:pt x="4216" y="3831"/>
                    <a:pt x="4326" y="4062"/>
                    <a:pt x="4524" y="4239"/>
                  </a:cubicBezTo>
                  <a:cubicBezTo>
                    <a:pt x="4815" y="4493"/>
                    <a:pt x="5242" y="4546"/>
                    <a:pt x="5538" y="4546"/>
                  </a:cubicBezTo>
                  <a:cubicBezTo>
                    <a:pt x="5690" y="4546"/>
                    <a:pt x="5808" y="4532"/>
                    <a:pt x="5856" y="4525"/>
                  </a:cubicBezTo>
                  <a:lnTo>
                    <a:pt x="6197" y="4470"/>
                  </a:lnTo>
                  <a:lnTo>
                    <a:pt x="6241" y="4128"/>
                  </a:lnTo>
                  <a:cubicBezTo>
                    <a:pt x="6241" y="4084"/>
                    <a:pt x="6417" y="2830"/>
                    <a:pt x="8189" y="1916"/>
                  </a:cubicBezTo>
                  <a:cubicBezTo>
                    <a:pt x="9422" y="1267"/>
                    <a:pt x="10809" y="551"/>
                    <a:pt x="11723" y="78"/>
                  </a:cubicBezTo>
                  <a:lnTo>
                    <a:pt x="99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53"/>
            <p:cNvSpPr/>
            <p:nvPr/>
          </p:nvSpPr>
          <p:spPr>
            <a:xfrm>
              <a:off x="4224852" y="2155883"/>
              <a:ext cx="222099" cy="182529"/>
            </a:xfrm>
            <a:custGeom>
              <a:rect b="b" l="l" r="r" t="t"/>
              <a:pathLst>
                <a:path extrusionOk="0" h="9544" w="11613">
                  <a:moveTo>
                    <a:pt x="5394" y="1"/>
                  </a:moveTo>
                  <a:lnTo>
                    <a:pt x="0" y="3369"/>
                  </a:lnTo>
                  <a:lnTo>
                    <a:pt x="4656" y="5570"/>
                  </a:lnTo>
                  <a:cubicBezTo>
                    <a:pt x="4954" y="5868"/>
                    <a:pt x="6252" y="7188"/>
                    <a:pt x="7749" y="8344"/>
                  </a:cubicBezTo>
                  <a:cubicBezTo>
                    <a:pt x="8575" y="8983"/>
                    <a:pt x="10138" y="9335"/>
                    <a:pt x="11613" y="9544"/>
                  </a:cubicBezTo>
                  <a:lnTo>
                    <a:pt x="11591" y="8641"/>
                  </a:lnTo>
                  <a:cubicBezTo>
                    <a:pt x="10248" y="8454"/>
                    <a:pt x="8927" y="8135"/>
                    <a:pt x="8300" y="7651"/>
                  </a:cubicBezTo>
                  <a:cubicBezTo>
                    <a:pt x="6682" y="6396"/>
                    <a:pt x="5262" y="4910"/>
                    <a:pt x="5251" y="4899"/>
                  </a:cubicBezTo>
                  <a:lnTo>
                    <a:pt x="1850" y="3259"/>
                  </a:lnTo>
                  <a:lnTo>
                    <a:pt x="6957" y="78"/>
                  </a:lnTo>
                  <a:lnTo>
                    <a:pt x="53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1" name="Google Shape;4351;p53"/>
          <p:cNvGrpSpPr/>
          <p:nvPr/>
        </p:nvGrpSpPr>
        <p:grpSpPr>
          <a:xfrm>
            <a:off x="-354244" y="3216095"/>
            <a:ext cx="1387962" cy="2413539"/>
            <a:chOff x="3868485" y="2767314"/>
            <a:chExt cx="1026068" cy="1784238"/>
          </a:xfrm>
        </p:grpSpPr>
        <p:sp>
          <p:nvSpPr>
            <p:cNvPr id="4352" name="Google Shape;4352;p53"/>
            <p:cNvSpPr/>
            <p:nvPr/>
          </p:nvSpPr>
          <p:spPr>
            <a:xfrm>
              <a:off x="3868485" y="2767314"/>
              <a:ext cx="1026068" cy="1784238"/>
            </a:xfrm>
            <a:custGeom>
              <a:rect b="b" l="l" r="r" t="t"/>
              <a:pathLst>
                <a:path extrusionOk="0" h="37077" w="21322">
                  <a:moveTo>
                    <a:pt x="14" y="0"/>
                  </a:moveTo>
                  <a:lnTo>
                    <a:pt x="1" y="37076"/>
                  </a:lnTo>
                  <a:lnTo>
                    <a:pt x="3043" y="37076"/>
                  </a:lnTo>
                  <a:lnTo>
                    <a:pt x="4299" y="34622"/>
                  </a:lnTo>
                  <a:lnTo>
                    <a:pt x="17316" y="34622"/>
                  </a:lnTo>
                  <a:lnTo>
                    <a:pt x="18224" y="37076"/>
                  </a:lnTo>
                  <a:lnTo>
                    <a:pt x="21321" y="3707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53"/>
            <p:cNvSpPr/>
            <p:nvPr/>
          </p:nvSpPr>
          <p:spPr>
            <a:xfrm>
              <a:off x="3868967" y="2767314"/>
              <a:ext cx="1018994" cy="553553"/>
            </a:xfrm>
            <a:custGeom>
              <a:rect b="b" l="l" r="r" t="t"/>
              <a:pathLst>
                <a:path extrusionOk="0" h="11503" w="21175">
                  <a:moveTo>
                    <a:pt x="4" y="0"/>
                  </a:moveTo>
                  <a:lnTo>
                    <a:pt x="0" y="11503"/>
                  </a:lnTo>
                  <a:lnTo>
                    <a:pt x="21174" y="11503"/>
                  </a:lnTo>
                  <a:lnTo>
                    <a:pt x="21174" y="0"/>
                  </a:lnTo>
                  <a:close/>
                </a:path>
              </a:pathLst>
            </a:custGeom>
            <a:solidFill>
              <a:srgbClr val="200C0C">
                <a:alpha val="3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53"/>
            <p:cNvSpPr/>
            <p:nvPr/>
          </p:nvSpPr>
          <p:spPr>
            <a:xfrm>
              <a:off x="4206200" y="3098871"/>
              <a:ext cx="389600" cy="506922"/>
            </a:xfrm>
            <a:custGeom>
              <a:rect b="b" l="l" r="r" t="t"/>
              <a:pathLst>
                <a:path extrusionOk="0" h="10534" w="8096">
                  <a:moveTo>
                    <a:pt x="0" y="1"/>
                  </a:moveTo>
                  <a:lnTo>
                    <a:pt x="0" y="1"/>
                  </a:lnTo>
                  <a:cubicBezTo>
                    <a:pt x="1410" y="3307"/>
                    <a:pt x="346" y="10534"/>
                    <a:pt x="346" y="10534"/>
                  </a:cubicBezTo>
                  <a:lnTo>
                    <a:pt x="8095" y="9976"/>
                  </a:lnTo>
                  <a:cubicBezTo>
                    <a:pt x="8095" y="9976"/>
                    <a:pt x="8056" y="3434"/>
                    <a:pt x="7367" y="15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53"/>
            <p:cNvSpPr/>
            <p:nvPr/>
          </p:nvSpPr>
          <p:spPr>
            <a:xfrm>
              <a:off x="4014389" y="2848351"/>
              <a:ext cx="750855" cy="339504"/>
            </a:xfrm>
            <a:custGeom>
              <a:rect b="b" l="l" r="r" t="t"/>
              <a:pathLst>
                <a:path extrusionOk="0" h="7055" w="15603">
                  <a:moveTo>
                    <a:pt x="1" y="1"/>
                  </a:moveTo>
                  <a:lnTo>
                    <a:pt x="1" y="7054"/>
                  </a:lnTo>
                  <a:lnTo>
                    <a:pt x="15603" y="7054"/>
                  </a:lnTo>
                  <a:lnTo>
                    <a:pt x="15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53"/>
            <p:cNvSpPr/>
            <p:nvPr/>
          </p:nvSpPr>
          <p:spPr>
            <a:xfrm>
              <a:off x="4014389" y="2848351"/>
              <a:ext cx="747872" cy="339504"/>
            </a:xfrm>
            <a:custGeom>
              <a:rect b="b" l="l" r="r" t="t"/>
              <a:pathLst>
                <a:path extrusionOk="0" h="7055" w="15541">
                  <a:moveTo>
                    <a:pt x="1" y="1"/>
                  </a:moveTo>
                  <a:lnTo>
                    <a:pt x="2057" y="7054"/>
                  </a:lnTo>
                  <a:lnTo>
                    <a:pt x="14343" y="7054"/>
                  </a:lnTo>
                  <a:lnTo>
                    <a:pt x="155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53"/>
            <p:cNvSpPr/>
            <p:nvPr/>
          </p:nvSpPr>
          <p:spPr>
            <a:xfrm>
              <a:off x="3964776" y="2811441"/>
              <a:ext cx="849362" cy="413324"/>
            </a:xfrm>
            <a:custGeom>
              <a:rect b="b" l="l" r="r" t="t"/>
              <a:pathLst>
                <a:path extrusionOk="0" h="8589" w="17650">
                  <a:moveTo>
                    <a:pt x="17440" y="177"/>
                  </a:moveTo>
                  <a:lnTo>
                    <a:pt x="17440" y="8412"/>
                  </a:lnTo>
                  <a:lnTo>
                    <a:pt x="209" y="8412"/>
                  </a:lnTo>
                  <a:lnTo>
                    <a:pt x="209" y="177"/>
                  </a:lnTo>
                  <a:close/>
                  <a:moveTo>
                    <a:pt x="0" y="1"/>
                  </a:moveTo>
                  <a:lnTo>
                    <a:pt x="0" y="8588"/>
                  </a:lnTo>
                  <a:lnTo>
                    <a:pt x="17649" y="8588"/>
                  </a:lnTo>
                  <a:lnTo>
                    <a:pt x="17649" y="8487"/>
                  </a:lnTo>
                  <a:lnTo>
                    <a:pt x="17649" y="59"/>
                  </a:lnTo>
                  <a:lnTo>
                    <a:pt x="176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53"/>
            <p:cNvSpPr/>
            <p:nvPr/>
          </p:nvSpPr>
          <p:spPr>
            <a:xfrm>
              <a:off x="4465814" y="3014225"/>
              <a:ext cx="250429" cy="35563"/>
            </a:xfrm>
            <a:custGeom>
              <a:rect b="b" l="l" r="r" t="t"/>
              <a:pathLst>
                <a:path extrusionOk="0" h="739" w="5204">
                  <a:moveTo>
                    <a:pt x="1" y="0"/>
                  </a:moveTo>
                  <a:cubicBezTo>
                    <a:pt x="46" y="213"/>
                    <a:pt x="86" y="457"/>
                    <a:pt x="122" y="738"/>
                  </a:cubicBezTo>
                  <a:lnTo>
                    <a:pt x="4809" y="738"/>
                  </a:lnTo>
                  <a:cubicBezTo>
                    <a:pt x="5168" y="738"/>
                    <a:pt x="5204" y="0"/>
                    <a:pt x="48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53"/>
            <p:cNvSpPr/>
            <p:nvPr/>
          </p:nvSpPr>
          <p:spPr>
            <a:xfrm>
              <a:off x="4471011" y="2900514"/>
              <a:ext cx="250429" cy="35370"/>
            </a:xfrm>
            <a:custGeom>
              <a:rect b="b" l="l" r="r" t="t"/>
              <a:pathLst>
                <a:path extrusionOk="0" h="735" w="5204">
                  <a:moveTo>
                    <a:pt x="0" y="0"/>
                  </a:moveTo>
                  <a:cubicBezTo>
                    <a:pt x="46" y="209"/>
                    <a:pt x="85" y="457"/>
                    <a:pt x="121" y="735"/>
                  </a:cubicBezTo>
                  <a:lnTo>
                    <a:pt x="4808" y="735"/>
                  </a:lnTo>
                  <a:cubicBezTo>
                    <a:pt x="5171" y="735"/>
                    <a:pt x="5203" y="0"/>
                    <a:pt x="48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53"/>
            <p:cNvSpPr/>
            <p:nvPr/>
          </p:nvSpPr>
          <p:spPr>
            <a:xfrm>
              <a:off x="4029499" y="2900514"/>
              <a:ext cx="250429" cy="35370"/>
            </a:xfrm>
            <a:custGeom>
              <a:rect b="b" l="l" r="r" t="t"/>
              <a:pathLst>
                <a:path extrusionOk="0" h="735" w="5204">
                  <a:moveTo>
                    <a:pt x="395" y="0"/>
                  </a:moveTo>
                  <a:cubicBezTo>
                    <a:pt x="33" y="0"/>
                    <a:pt x="0" y="735"/>
                    <a:pt x="363" y="735"/>
                  </a:cubicBezTo>
                  <a:lnTo>
                    <a:pt x="5203" y="735"/>
                  </a:lnTo>
                  <a:cubicBezTo>
                    <a:pt x="5157" y="523"/>
                    <a:pt x="5118" y="278"/>
                    <a:pt x="50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53"/>
            <p:cNvSpPr/>
            <p:nvPr/>
          </p:nvSpPr>
          <p:spPr>
            <a:xfrm>
              <a:off x="4024302" y="3014225"/>
              <a:ext cx="250429" cy="35563"/>
            </a:xfrm>
            <a:custGeom>
              <a:rect b="b" l="l" r="r" t="t"/>
              <a:pathLst>
                <a:path extrusionOk="0" h="739" w="5204">
                  <a:moveTo>
                    <a:pt x="395" y="0"/>
                  </a:moveTo>
                  <a:cubicBezTo>
                    <a:pt x="33" y="0"/>
                    <a:pt x="1" y="738"/>
                    <a:pt x="360" y="738"/>
                  </a:cubicBezTo>
                  <a:lnTo>
                    <a:pt x="5203" y="738"/>
                  </a:lnTo>
                  <a:cubicBezTo>
                    <a:pt x="5158" y="526"/>
                    <a:pt x="5115" y="278"/>
                    <a:pt x="5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53"/>
            <p:cNvSpPr/>
            <p:nvPr/>
          </p:nvSpPr>
          <p:spPr>
            <a:xfrm>
              <a:off x="4079738" y="2985015"/>
              <a:ext cx="490753" cy="93983"/>
            </a:xfrm>
            <a:custGeom>
              <a:rect b="b" l="l" r="r" t="t"/>
              <a:pathLst>
                <a:path extrusionOk="0" h="1953" w="10198">
                  <a:moveTo>
                    <a:pt x="738" y="0"/>
                  </a:moveTo>
                  <a:cubicBezTo>
                    <a:pt x="360" y="0"/>
                    <a:pt x="40" y="395"/>
                    <a:pt x="24" y="888"/>
                  </a:cubicBezTo>
                  <a:lnTo>
                    <a:pt x="17" y="1064"/>
                  </a:lnTo>
                  <a:cubicBezTo>
                    <a:pt x="1" y="1554"/>
                    <a:pt x="291" y="1952"/>
                    <a:pt x="670" y="1952"/>
                  </a:cubicBezTo>
                  <a:lnTo>
                    <a:pt x="10198" y="1952"/>
                  </a:lnTo>
                  <a:cubicBezTo>
                    <a:pt x="10145" y="1348"/>
                    <a:pt x="10100" y="696"/>
                    <a:pt x="10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53"/>
            <p:cNvSpPr/>
            <p:nvPr/>
          </p:nvSpPr>
          <p:spPr>
            <a:xfrm>
              <a:off x="4416490" y="3043772"/>
              <a:ext cx="153992" cy="35226"/>
            </a:xfrm>
            <a:custGeom>
              <a:rect b="b" l="l" r="r" t="t"/>
              <a:pathLst>
                <a:path extrusionOk="0" h="732" w="3200">
                  <a:moveTo>
                    <a:pt x="699" y="0"/>
                  </a:moveTo>
                  <a:cubicBezTo>
                    <a:pt x="363" y="0"/>
                    <a:pt x="73" y="313"/>
                    <a:pt x="1" y="731"/>
                  </a:cubicBezTo>
                  <a:lnTo>
                    <a:pt x="3200" y="731"/>
                  </a:lnTo>
                  <a:cubicBezTo>
                    <a:pt x="3180" y="496"/>
                    <a:pt x="3160" y="248"/>
                    <a:pt x="3141" y="0"/>
                  </a:cubicBezTo>
                  <a:close/>
                </a:path>
              </a:pathLst>
            </a:custGeom>
            <a:solidFill>
              <a:srgbClr val="5E4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53"/>
            <p:cNvSpPr/>
            <p:nvPr/>
          </p:nvSpPr>
          <p:spPr>
            <a:xfrm>
              <a:off x="4187481" y="2985015"/>
              <a:ext cx="490898" cy="93983"/>
            </a:xfrm>
            <a:custGeom>
              <a:rect b="b" l="l" r="r" t="t"/>
              <a:pathLst>
                <a:path extrusionOk="0" h="1953" w="10201">
                  <a:moveTo>
                    <a:pt x="1" y="0"/>
                  </a:moveTo>
                  <a:cubicBezTo>
                    <a:pt x="53" y="604"/>
                    <a:pt x="99" y="1254"/>
                    <a:pt x="141" y="1952"/>
                  </a:cubicBezTo>
                  <a:lnTo>
                    <a:pt x="9460" y="1952"/>
                  </a:lnTo>
                  <a:cubicBezTo>
                    <a:pt x="9839" y="1952"/>
                    <a:pt x="10159" y="1554"/>
                    <a:pt x="10178" y="1064"/>
                  </a:cubicBezTo>
                  <a:lnTo>
                    <a:pt x="10185" y="888"/>
                  </a:lnTo>
                  <a:cubicBezTo>
                    <a:pt x="10201" y="395"/>
                    <a:pt x="9907" y="0"/>
                    <a:pt x="9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53"/>
            <p:cNvSpPr/>
            <p:nvPr/>
          </p:nvSpPr>
          <p:spPr>
            <a:xfrm>
              <a:off x="4619273" y="2985015"/>
              <a:ext cx="59094" cy="45909"/>
            </a:xfrm>
            <a:custGeom>
              <a:rect b="b" l="l" r="r" t="t"/>
              <a:pathLst>
                <a:path extrusionOk="0" h="954" w="1228">
                  <a:moveTo>
                    <a:pt x="20" y="0"/>
                  </a:moveTo>
                  <a:lnTo>
                    <a:pt x="17" y="66"/>
                  </a:lnTo>
                  <a:cubicBezTo>
                    <a:pt x="1" y="555"/>
                    <a:pt x="294" y="953"/>
                    <a:pt x="670" y="953"/>
                  </a:cubicBezTo>
                  <a:lnTo>
                    <a:pt x="1208" y="953"/>
                  </a:lnTo>
                  <a:lnTo>
                    <a:pt x="1212" y="888"/>
                  </a:lnTo>
                  <a:cubicBezTo>
                    <a:pt x="1228" y="395"/>
                    <a:pt x="934" y="0"/>
                    <a:pt x="559" y="0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53"/>
            <p:cNvSpPr/>
            <p:nvPr/>
          </p:nvSpPr>
          <p:spPr>
            <a:xfrm>
              <a:off x="4079738" y="2871112"/>
              <a:ext cx="598644" cy="93983"/>
            </a:xfrm>
            <a:custGeom>
              <a:rect b="b" l="l" r="r" t="t"/>
              <a:pathLst>
                <a:path extrusionOk="0" h="1953" w="12440">
                  <a:moveTo>
                    <a:pt x="725" y="1"/>
                  </a:moveTo>
                  <a:cubicBezTo>
                    <a:pt x="357" y="1"/>
                    <a:pt x="40" y="389"/>
                    <a:pt x="24" y="869"/>
                  </a:cubicBezTo>
                  <a:lnTo>
                    <a:pt x="17" y="1085"/>
                  </a:lnTo>
                  <a:cubicBezTo>
                    <a:pt x="1" y="1564"/>
                    <a:pt x="285" y="1953"/>
                    <a:pt x="657" y="1953"/>
                  </a:cubicBezTo>
                  <a:lnTo>
                    <a:pt x="11670" y="1953"/>
                  </a:lnTo>
                  <a:cubicBezTo>
                    <a:pt x="12061" y="1953"/>
                    <a:pt x="12398" y="1564"/>
                    <a:pt x="12414" y="1085"/>
                  </a:cubicBezTo>
                  <a:lnTo>
                    <a:pt x="12424" y="869"/>
                  </a:lnTo>
                  <a:cubicBezTo>
                    <a:pt x="12440" y="389"/>
                    <a:pt x="12136" y="1"/>
                    <a:pt x="117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53"/>
            <p:cNvSpPr/>
            <p:nvPr/>
          </p:nvSpPr>
          <p:spPr>
            <a:xfrm>
              <a:off x="4215006" y="2871112"/>
              <a:ext cx="463372" cy="59913"/>
            </a:xfrm>
            <a:custGeom>
              <a:rect b="b" l="l" r="r" t="t"/>
              <a:pathLst>
                <a:path extrusionOk="0" h="1245" w="9629">
                  <a:moveTo>
                    <a:pt x="43" y="1"/>
                  </a:moveTo>
                  <a:cubicBezTo>
                    <a:pt x="33" y="53"/>
                    <a:pt x="26" y="105"/>
                    <a:pt x="23" y="161"/>
                  </a:cubicBezTo>
                  <a:lnTo>
                    <a:pt x="16" y="376"/>
                  </a:lnTo>
                  <a:cubicBezTo>
                    <a:pt x="0" y="856"/>
                    <a:pt x="287" y="1245"/>
                    <a:pt x="656" y="1245"/>
                  </a:cubicBezTo>
                  <a:lnTo>
                    <a:pt x="9587" y="1245"/>
                  </a:lnTo>
                  <a:cubicBezTo>
                    <a:pt x="9596" y="1192"/>
                    <a:pt x="9603" y="1140"/>
                    <a:pt x="9603" y="1085"/>
                  </a:cubicBezTo>
                  <a:lnTo>
                    <a:pt x="9613" y="869"/>
                  </a:lnTo>
                  <a:cubicBezTo>
                    <a:pt x="9629" y="389"/>
                    <a:pt x="9342" y="1"/>
                    <a:pt x="8973" y="1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53"/>
            <p:cNvSpPr/>
            <p:nvPr/>
          </p:nvSpPr>
          <p:spPr>
            <a:xfrm>
              <a:off x="4239019" y="2985015"/>
              <a:ext cx="473285" cy="488828"/>
            </a:xfrm>
            <a:custGeom>
              <a:rect b="b" l="l" r="r" t="t"/>
              <a:pathLst>
                <a:path extrusionOk="0" h="10158" w="9835">
                  <a:moveTo>
                    <a:pt x="0" y="0"/>
                  </a:moveTo>
                  <a:cubicBezTo>
                    <a:pt x="1995" y="2928"/>
                    <a:pt x="2240" y="10158"/>
                    <a:pt x="2240" y="10158"/>
                  </a:cubicBezTo>
                  <a:lnTo>
                    <a:pt x="9835" y="8072"/>
                  </a:lnTo>
                  <a:cubicBezTo>
                    <a:pt x="9835" y="8072"/>
                    <a:pt x="8618" y="1730"/>
                    <a:pt x="7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53"/>
            <p:cNvSpPr/>
            <p:nvPr/>
          </p:nvSpPr>
          <p:spPr>
            <a:xfrm>
              <a:off x="4001204" y="3289720"/>
              <a:ext cx="68382" cy="59576"/>
            </a:xfrm>
            <a:custGeom>
              <a:rect b="b" l="l" r="r" t="t"/>
              <a:pathLst>
                <a:path extrusionOk="0" h="1238" w="1421">
                  <a:moveTo>
                    <a:pt x="1" y="1"/>
                  </a:moveTo>
                  <a:lnTo>
                    <a:pt x="40" y="1238"/>
                  </a:lnTo>
                  <a:lnTo>
                    <a:pt x="1421" y="1238"/>
                  </a:lnTo>
                  <a:lnTo>
                    <a:pt x="1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53"/>
            <p:cNvSpPr/>
            <p:nvPr/>
          </p:nvSpPr>
          <p:spPr>
            <a:xfrm>
              <a:off x="4084453" y="3304638"/>
              <a:ext cx="34119" cy="29740"/>
            </a:xfrm>
            <a:custGeom>
              <a:rect b="b" l="l" r="r" t="t"/>
              <a:pathLst>
                <a:path extrusionOk="0" h="618" w="709">
                  <a:moveTo>
                    <a:pt x="1" y="1"/>
                  </a:moveTo>
                  <a:lnTo>
                    <a:pt x="20" y="617"/>
                  </a:lnTo>
                  <a:lnTo>
                    <a:pt x="709" y="617"/>
                  </a:lnTo>
                  <a:lnTo>
                    <a:pt x="6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53"/>
            <p:cNvSpPr/>
            <p:nvPr/>
          </p:nvSpPr>
          <p:spPr>
            <a:xfrm>
              <a:off x="4135654" y="3304638"/>
              <a:ext cx="34311" cy="29740"/>
            </a:xfrm>
            <a:custGeom>
              <a:rect b="b" l="l" r="r" t="t"/>
              <a:pathLst>
                <a:path extrusionOk="0" h="618" w="713">
                  <a:moveTo>
                    <a:pt x="1" y="1"/>
                  </a:moveTo>
                  <a:lnTo>
                    <a:pt x="24" y="617"/>
                  </a:lnTo>
                  <a:lnTo>
                    <a:pt x="712" y="617"/>
                  </a:lnTo>
                  <a:lnTo>
                    <a:pt x="6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53"/>
            <p:cNvSpPr/>
            <p:nvPr/>
          </p:nvSpPr>
          <p:spPr>
            <a:xfrm>
              <a:off x="4187048" y="3304638"/>
              <a:ext cx="34119" cy="29740"/>
            </a:xfrm>
            <a:custGeom>
              <a:rect b="b" l="l" r="r" t="t"/>
              <a:pathLst>
                <a:path extrusionOk="0" h="618" w="709">
                  <a:moveTo>
                    <a:pt x="0" y="1"/>
                  </a:moveTo>
                  <a:lnTo>
                    <a:pt x="20" y="617"/>
                  </a:lnTo>
                  <a:lnTo>
                    <a:pt x="708" y="61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53"/>
            <p:cNvSpPr/>
            <p:nvPr/>
          </p:nvSpPr>
          <p:spPr>
            <a:xfrm>
              <a:off x="4013475" y="3300259"/>
              <a:ext cx="43695" cy="38065"/>
            </a:xfrm>
            <a:custGeom>
              <a:rect b="b" l="l" r="r" t="t"/>
              <a:pathLst>
                <a:path extrusionOk="0" h="791" w="908">
                  <a:moveTo>
                    <a:pt x="0" y="0"/>
                  </a:moveTo>
                  <a:lnTo>
                    <a:pt x="30" y="790"/>
                  </a:lnTo>
                  <a:lnTo>
                    <a:pt x="908" y="79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53"/>
            <p:cNvSpPr/>
            <p:nvPr/>
          </p:nvSpPr>
          <p:spPr>
            <a:xfrm>
              <a:off x="4302298" y="2985015"/>
              <a:ext cx="395711" cy="394364"/>
            </a:xfrm>
            <a:custGeom>
              <a:rect b="b" l="l" r="r" t="t"/>
              <a:pathLst>
                <a:path extrusionOk="0" h="8195" w="8223">
                  <a:moveTo>
                    <a:pt x="5507" y="0"/>
                  </a:moveTo>
                  <a:cubicBezTo>
                    <a:pt x="5302" y="75"/>
                    <a:pt x="5099" y="150"/>
                    <a:pt x="4897" y="235"/>
                  </a:cubicBezTo>
                  <a:cubicBezTo>
                    <a:pt x="2863" y="1061"/>
                    <a:pt x="1153" y="2164"/>
                    <a:pt x="1" y="3297"/>
                  </a:cubicBezTo>
                  <a:cubicBezTo>
                    <a:pt x="422" y="4962"/>
                    <a:pt x="654" y="6770"/>
                    <a:pt x="781" y="8111"/>
                  </a:cubicBezTo>
                  <a:cubicBezTo>
                    <a:pt x="1135" y="8167"/>
                    <a:pt x="1520" y="8194"/>
                    <a:pt x="1932" y="8194"/>
                  </a:cubicBezTo>
                  <a:cubicBezTo>
                    <a:pt x="3487" y="8194"/>
                    <a:pt x="5413" y="7798"/>
                    <a:pt x="7391" y="6995"/>
                  </a:cubicBezTo>
                  <a:cubicBezTo>
                    <a:pt x="7675" y="6878"/>
                    <a:pt x="7952" y="6757"/>
                    <a:pt x="8223" y="6633"/>
                  </a:cubicBezTo>
                  <a:cubicBezTo>
                    <a:pt x="7799" y="4655"/>
                    <a:pt x="6989" y="1208"/>
                    <a:pt x="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53"/>
            <p:cNvSpPr/>
            <p:nvPr/>
          </p:nvSpPr>
          <p:spPr>
            <a:xfrm>
              <a:off x="4293540" y="3018315"/>
              <a:ext cx="378243" cy="394749"/>
            </a:xfrm>
            <a:custGeom>
              <a:rect b="b" l="l" r="r" t="t"/>
              <a:pathLst>
                <a:path extrusionOk="0" h="8203" w="7860">
                  <a:moveTo>
                    <a:pt x="5787" y="523"/>
                  </a:moveTo>
                  <a:cubicBezTo>
                    <a:pt x="6391" y="1734"/>
                    <a:pt x="7077" y="5180"/>
                    <a:pt x="7256" y="6124"/>
                  </a:cubicBezTo>
                  <a:lnTo>
                    <a:pt x="2337" y="7527"/>
                  </a:lnTo>
                  <a:cubicBezTo>
                    <a:pt x="2278" y="6398"/>
                    <a:pt x="2014" y="2598"/>
                    <a:pt x="947" y="523"/>
                  </a:cubicBezTo>
                  <a:close/>
                  <a:moveTo>
                    <a:pt x="0" y="0"/>
                  </a:moveTo>
                  <a:lnTo>
                    <a:pt x="268" y="412"/>
                  </a:lnTo>
                  <a:cubicBezTo>
                    <a:pt x="1645" y="2520"/>
                    <a:pt x="1825" y="7831"/>
                    <a:pt x="1828" y="7886"/>
                  </a:cubicBezTo>
                  <a:lnTo>
                    <a:pt x="1838" y="8203"/>
                  </a:lnTo>
                  <a:lnTo>
                    <a:pt x="7860" y="6486"/>
                  </a:lnTo>
                  <a:lnTo>
                    <a:pt x="7814" y="6248"/>
                  </a:lnTo>
                  <a:cubicBezTo>
                    <a:pt x="7778" y="6052"/>
                    <a:pt x="6930" y="1443"/>
                    <a:pt x="6179" y="124"/>
                  </a:cubicBezTo>
                  <a:lnTo>
                    <a:pt x="6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53"/>
            <p:cNvSpPr/>
            <p:nvPr/>
          </p:nvSpPr>
          <p:spPr>
            <a:xfrm>
              <a:off x="4437567" y="3224275"/>
              <a:ext cx="193693" cy="159093"/>
            </a:xfrm>
            <a:custGeom>
              <a:rect b="b" l="l" r="r" t="t"/>
              <a:pathLst>
                <a:path extrusionOk="0" h="3306" w="4025">
                  <a:moveTo>
                    <a:pt x="2101" y="0"/>
                  </a:moveTo>
                  <a:cubicBezTo>
                    <a:pt x="2080" y="0"/>
                    <a:pt x="2058" y="1"/>
                    <a:pt x="2037" y="3"/>
                  </a:cubicBezTo>
                  <a:cubicBezTo>
                    <a:pt x="947" y="91"/>
                    <a:pt x="17" y="1511"/>
                    <a:pt x="0" y="3306"/>
                  </a:cubicBezTo>
                  <a:lnTo>
                    <a:pt x="4025" y="2131"/>
                  </a:lnTo>
                  <a:cubicBezTo>
                    <a:pt x="4025" y="2131"/>
                    <a:pt x="3165" y="0"/>
                    <a:pt x="2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53"/>
            <p:cNvSpPr/>
            <p:nvPr/>
          </p:nvSpPr>
          <p:spPr>
            <a:xfrm>
              <a:off x="4499740" y="3211667"/>
              <a:ext cx="46246" cy="43695"/>
            </a:xfrm>
            <a:custGeom>
              <a:rect b="b" l="l" r="r" t="t"/>
              <a:pathLst>
                <a:path extrusionOk="0" h="908" w="961">
                  <a:moveTo>
                    <a:pt x="624" y="0"/>
                  </a:moveTo>
                  <a:lnTo>
                    <a:pt x="1" y="66"/>
                  </a:lnTo>
                  <a:lnTo>
                    <a:pt x="99" y="865"/>
                  </a:lnTo>
                  <a:lnTo>
                    <a:pt x="960" y="908"/>
                  </a:lnTo>
                  <a:lnTo>
                    <a:pt x="960" y="908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53"/>
            <p:cNvSpPr/>
            <p:nvPr/>
          </p:nvSpPr>
          <p:spPr>
            <a:xfrm>
              <a:off x="4453880" y="3115088"/>
              <a:ext cx="95090" cy="108853"/>
            </a:xfrm>
            <a:custGeom>
              <a:rect b="b" l="l" r="r" t="t"/>
              <a:pathLst>
                <a:path extrusionOk="0" h="2262" w="1976">
                  <a:moveTo>
                    <a:pt x="813" y="1"/>
                  </a:moveTo>
                  <a:cubicBezTo>
                    <a:pt x="443" y="1"/>
                    <a:pt x="80" y="86"/>
                    <a:pt x="66" y="284"/>
                  </a:cubicBezTo>
                  <a:cubicBezTo>
                    <a:pt x="1" y="1116"/>
                    <a:pt x="467" y="1955"/>
                    <a:pt x="676" y="2135"/>
                  </a:cubicBezTo>
                  <a:cubicBezTo>
                    <a:pt x="790" y="2232"/>
                    <a:pt x="924" y="2262"/>
                    <a:pt x="1051" y="2262"/>
                  </a:cubicBezTo>
                  <a:cubicBezTo>
                    <a:pt x="1235" y="2262"/>
                    <a:pt x="1403" y="2200"/>
                    <a:pt x="1473" y="2190"/>
                  </a:cubicBezTo>
                  <a:cubicBezTo>
                    <a:pt x="1594" y="2171"/>
                    <a:pt x="1881" y="1916"/>
                    <a:pt x="1926" y="1717"/>
                  </a:cubicBezTo>
                  <a:cubicBezTo>
                    <a:pt x="1975" y="1518"/>
                    <a:pt x="1838" y="264"/>
                    <a:pt x="1450" y="101"/>
                  </a:cubicBezTo>
                  <a:cubicBezTo>
                    <a:pt x="1297" y="37"/>
                    <a:pt x="1053" y="1"/>
                    <a:pt x="8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53"/>
            <p:cNvSpPr/>
            <p:nvPr/>
          </p:nvSpPr>
          <p:spPr>
            <a:xfrm>
              <a:off x="4433140" y="3068217"/>
              <a:ext cx="130653" cy="135898"/>
            </a:xfrm>
            <a:custGeom>
              <a:rect b="b" l="l" r="r" t="t"/>
              <a:pathLst>
                <a:path extrusionOk="0" h="2824" w="2715">
                  <a:moveTo>
                    <a:pt x="481" y="0"/>
                  </a:moveTo>
                  <a:cubicBezTo>
                    <a:pt x="458" y="0"/>
                    <a:pt x="433" y="7"/>
                    <a:pt x="406" y="21"/>
                  </a:cubicBezTo>
                  <a:cubicBezTo>
                    <a:pt x="246" y="102"/>
                    <a:pt x="285" y="341"/>
                    <a:pt x="304" y="488"/>
                  </a:cubicBezTo>
                  <a:cubicBezTo>
                    <a:pt x="287" y="470"/>
                    <a:pt x="269" y="462"/>
                    <a:pt x="253" y="462"/>
                  </a:cubicBezTo>
                  <a:cubicBezTo>
                    <a:pt x="168" y="462"/>
                    <a:pt x="108" y="674"/>
                    <a:pt x="105" y="759"/>
                  </a:cubicBezTo>
                  <a:cubicBezTo>
                    <a:pt x="95" y="967"/>
                    <a:pt x="210" y="1167"/>
                    <a:pt x="337" y="1320"/>
                  </a:cubicBezTo>
                  <a:cubicBezTo>
                    <a:pt x="318" y="1309"/>
                    <a:pt x="297" y="1303"/>
                    <a:pt x="276" y="1303"/>
                  </a:cubicBezTo>
                  <a:cubicBezTo>
                    <a:pt x="234" y="1303"/>
                    <a:pt x="189" y="1325"/>
                    <a:pt x="154" y="1366"/>
                  </a:cubicBezTo>
                  <a:cubicBezTo>
                    <a:pt x="1" y="1548"/>
                    <a:pt x="242" y="1934"/>
                    <a:pt x="324" y="2067"/>
                  </a:cubicBezTo>
                  <a:cubicBezTo>
                    <a:pt x="376" y="2151"/>
                    <a:pt x="869" y="2823"/>
                    <a:pt x="1125" y="2823"/>
                  </a:cubicBezTo>
                  <a:cubicBezTo>
                    <a:pt x="1158" y="2823"/>
                    <a:pt x="1188" y="2812"/>
                    <a:pt x="1212" y="2785"/>
                  </a:cubicBezTo>
                  <a:lnTo>
                    <a:pt x="2064" y="2769"/>
                  </a:lnTo>
                  <a:cubicBezTo>
                    <a:pt x="2263" y="2756"/>
                    <a:pt x="2488" y="2433"/>
                    <a:pt x="2462" y="2250"/>
                  </a:cubicBezTo>
                  <a:cubicBezTo>
                    <a:pt x="2455" y="2191"/>
                    <a:pt x="2406" y="2159"/>
                    <a:pt x="2403" y="2100"/>
                  </a:cubicBezTo>
                  <a:cubicBezTo>
                    <a:pt x="2394" y="1865"/>
                    <a:pt x="2715" y="1435"/>
                    <a:pt x="2372" y="1435"/>
                  </a:cubicBezTo>
                  <a:cubicBezTo>
                    <a:pt x="2358" y="1435"/>
                    <a:pt x="2342" y="1436"/>
                    <a:pt x="2325" y="1437"/>
                  </a:cubicBezTo>
                  <a:cubicBezTo>
                    <a:pt x="2341" y="1343"/>
                    <a:pt x="2423" y="1114"/>
                    <a:pt x="2335" y="1049"/>
                  </a:cubicBezTo>
                  <a:cubicBezTo>
                    <a:pt x="2319" y="1036"/>
                    <a:pt x="2305" y="1031"/>
                    <a:pt x="2291" y="1031"/>
                  </a:cubicBezTo>
                  <a:cubicBezTo>
                    <a:pt x="2249" y="1031"/>
                    <a:pt x="2217" y="1078"/>
                    <a:pt x="2179" y="1078"/>
                  </a:cubicBezTo>
                  <a:cubicBezTo>
                    <a:pt x="2173" y="1078"/>
                    <a:pt x="2167" y="1077"/>
                    <a:pt x="2162" y="1075"/>
                  </a:cubicBezTo>
                  <a:cubicBezTo>
                    <a:pt x="2114" y="1054"/>
                    <a:pt x="2097" y="678"/>
                    <a:pt x="1988" y="678"/>
                  </a:cubicBezTo>
                  <a:cubicBezTo>
                    <a:pt x="1963" y="678"/>
                    <a:pt x="1932" y="699"/>
                    <a:pt x="1894" y="752"/>
                  </a:cubicBezTo>
                  <a:cubicBezTo>
                    <a:pt x="1834" y="640"/>
                    <a:pt x="1795" y="477"/>
                    <a:pt x="1695" y="477"/>
                  </a:cubicBezTo>
                  <a:cubicBezTo>
                    <a:pt x="1658" y="477"/>
                    <a:pt x="1612" y="499"/>
                    <a:pt x="1554" y="553"/>
                  </a:cubicBezTo>
                  <a:cubicBezTo>
                    <a:pt x="1488" y="435"/>
                    <a:pt x="1400" y="274"/>
                    <a:pt x="1291" y="274"/>
                  </a:cubicBezTo>
                  <a:cubicBezTo>
                    <a:pt x="1240" y="274"/>
                    <a:pt x="1184" y="310"/>
                    <a:pt x="1124" y="403"/>
                  </a:cubicBezTo>
                  <a:cubicBezTo>
                    <a:pt x="1062" y="302"/>
                    <a:pt x="1068" y="76"/>
                    <a:pt x="941" y="44"/>
                  </a:cubicBezTo>
                  <a:cubicBezTo>
                    <a:pt x="925" y="39"/>
                    <a:pt x="911" y="38"/>
                    <a:pt x="897" y="38"/>
                  </a:cubicBezTo>
                  <a:cubicBezTo>
                    <a:pt x="796" y="38"/>
                    <a:pt x="753" y="149"/>
                    <a:pt x="716" y="249"/>
                  </a:cubicBezTo>
                  <a:cubicBezTo>
                    <a:pt x="648" y="154"/>
                    <a:pt x="593" y="0"/>
                    <a:pt x="4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53"/>
            <p:cNvSpPr/>
            <p:nvPr/>
          </p:nvSpPr>
          <p:spPr>
            <a:xfrm>
              <a:off x="4449164" y="3149927"/>
              <a:ext cx="50384" cy="76996"/>
            </a:xfrm>
            <a:custGeom>
              <a:rect b="b" l="l" r="r" t="t"/>
              <a:pathLst>
                <a:path extrusionOk="0" h="1600" w="1047">
                  <a:moveTo>
                    <a:pt x="368" y="1"/>
                  </a:moveTo>
                  <a:cubicBezTo>
                    <a:pt x="342" y="1"/>
                    <a:pt x="316" y="9"/>
                    <a:pt x="291" y="27"/>
                  </a:cubicBezTo>
                  <a:cubicBezTo>
                    <a:pt x="1" y="232"/>
                    <a:pt x="115" y="27"/>
                    <a:pt x="86" y="660"/>
                  </a:cubicBezTo>
                  <a:cubicBezTo>
                    <a:pt x="56" y="1296"/>
                    <a:pt x="281" y="882"/>
                    <a:pt x="252" y="1208"/>
                  </a:cubicBezTo>
                  <a:cubicBezTo>
                    <a:pt x="233" y="1424"/>
                    <a:pt x="409" y="1600"/>
                    <a:pt x="599" y="1600"/>
                  </a:cubicBezTo>
                  <a:cubicBezTo>
                    <a:pt x="697" y="1600"/>
                    <a:pt x="798" y="1554"/>
                    <a:pt x="879" y="1443"/>
                  </a:cubicBezTo>
                  <a:cubicBezTo>
                    <a:pt x="879" y="1443"/>
                    <a:pt x="1003" y="1326"/>
                    <a:pt x="1026" y="1133"/>
                  </a:cubicBezTo>
                  <a:cubicBezTo>
                    <a:pt x="1047" y="957"/>
                    <a:pt x="657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53"/>
            <p:cNvSpPr/>
            <p:nvPr/>
          </p:nvSpPr>
          <p:spPr>
            <a:xfrm>
              <a:off x="4508257" y="3145982"/>
              <a:ext cx="61116" cy="63522"/>
            </a:xfrm>
            <a:custGeom>
              <a:rect b="b" l="l" r="r" t="t"/>
              <a:pathLst>
                <a:path extrusionOk="0" h="1320" w="1270">
                  <a:moveTo>
                    <a:pt x="498" y="0"/>
                  </a:moveTo>
                  <a:cubicBezTo>
                    <a:pt x="466" y="0"/>
                    <a:pt x="421" y="23"/>
                    <a:pt x="307" y="47"/>
                  </a:cubicBezTo>
                  <a:cubicBezTo>
                    <a:pt x="0" y="112"/>
                    <a:pt x="405" y="1121"/>
                    <a:pt x="535" y="1225"/>
                  </a:cubicBezTo>
                  <a:cubicBezTo>
                    <a:pt x="647" y="1310"/>
                    <a:pt x="771" y="1317"/>
                    <a:pt x="808" y="1317"/>
                  </a:cubicBezTo>
                  <a:cubicBezTo>
                    <a:pt x="815" y="1317"/>
                    <a:pt x="819" y="1316"/>
                    <a:pt x="819" y="1316"/>
                  </a:cubicBezTo>
                  <a:cubicBezTo>
                    <a:pt x="836" y="1318"/>
                    <a:pt x="851" y="1319"/>
                    <a:pt x="867" y="1319"/>
                  </a:cubicBezTo>
                  <a:cubicBezTo>
                    <a:pt x="1175" y="1319"/>
                    <a:pt x="1269" y="926"/>
                    <a:pt x="1061" y="752"/>
                  </a:cubicBezTo>
                  <a:cubicBezTo>
                    <a:pt x="842" y="572"/>
                    <a:pt x="1237" y="677"/>
                    <a:pt x="826" y="301"/>
                  </a:cubicBezTo>
                  <a:cubicBezTo>
                    <a:pt x="568" y="66"/>
                    <a:pt x="553" y="0"/>
                    <a:pt x="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_2">
    <p:spTree>
      <p:nvGrpSpPr>
        <p:cNvPr id="4382" name="Shape 4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Google Shape;4383;p54"/>
          <p:cNvSpPr/>
          <p:nvPr/>
        </p:nvSpPr>
        <p:spPr>
          <a:xfrm>
            <a:off x="75" y="-340350"/>
            <a:ext cx="9143893" cy="5483843"/>
          </a:xfrm>
          <a:custGeom>
            <a:rect b="b" l="l" r="r" t="t"/>
            <a:pathLst>
              <a:path extrusionOk="0" h="72576" w="121015">
                <a:moveTo>
                  <a:pt x="8470" y="62150"/>
                </a:moveTo>
                <a:lnTo>
                  <a:pt x="8470" y="0"/>
                </a:lnTo>
                <a:lnTo>
                  <a:pt x="8108" y="0"/>
                </a:lnTo>
                <a:lnTo>
                  <a:pt x="8108" y="62150"/>
                </a:lnTo>
                <a:lnTo>
                  <a:pt x="0" y="62150"/>
                </a:lnTo>
                <a:lnTo>
                  <a:pt x="0" y="62545"/>
                </a:lnTo>
                <a:lnTo>
                  <a:pt x="36714" y="62545"/>
                </a:lnTo>
                <a:lnTo>
                  <a:pt x="36714" y="72576"/>
                </a:lnTo>
                <a:lnTo>
                  <a:pt x="37804" y="72576"/>
                </a:lnTo>
                <a:lnTo>
                  <a:pt x="37804" y="62545"/>
                </a:lnTo>
                <a:lnTo>
                  <a:pt x="39279" y="62545"/>
                </a:lnTo>
                <a:lnTo>
                  <a:pt x="39279" y="72576"/>
                </a:lnTo>
                <a:lnTo>
                  <a:pt x="40370" y="72576"/>
                </a:lnTo>
                <a:lnTo>
                  <a:pt x="40370" y="62545"/>
                </a:lnTo>
                <a:lnTo>
                  <a:pt x="41848" y="62545"/>
                </a:lnTo>
                <a:lnTo>
                  <a:pt x="41848" y="72576"/>
                </a:lnTo>
                <a:lnTo>
                  <a:pt x="42935" y="72576"/>
                </a:lnTo>
                <a:lnTo>
                  <a:pt x="42935" y="62545"/>
                </a:lnTo>
                <a:lnTo>
                  <a:pt x="44414" y="62545"/>
                </a:lnTo>
                <a:lnTo>
                  <a:pt x="44414" y="72576"/>
                </a:lnTo>
                <a:lnTo>
                  <a:pt x="45504" y="72576"/>
                </a:lnTo>
                <a:lnTo>
                  <a:pt x="45504" y="62545"/>
                </a:lnTo>
                <a:lnTo>
                  <a:pt x="46979" y="62545"/>
                </a:lnTo>
                <a:lnTo>
                  <a:pt x="46979" y="72576"/>
                </a:lnTo>
                <a:lnTo>
                  <a:pt x="48069" y="72576"/>
                </a:lnTo>
                <a:lnTo>
                  <a:pt x="48069" y="62545"/>
                </a:lnTo>
                <a:lnTo>
                  <a:pt x="49545" y="62545"/>
                </a:lnTo>
                <a:lnTo>
                  <a:pt x="49545" y="72576"/>
                </a:lnTo>
                <a:lnTo>
                  <a:pt x="50635" y="72576"/>
                </a:lnTo>
                <a:lnTo>
                  <a:pt x="50635" y="62545"/>
                </a:lnTo>
                <a:lnTo>
                  <a:pt x="121014" y="62545"/>
                </a:lnTo>
                <a:lnTo>
                  <a:pt x="121014" y="62150"/>
                </a:lnTo>
                <a:lnTo>
                  <a:pt x="115628" y="62150"/>
                </a:lnTo>
                <a:lnTo>
                  <a:pt x="115628" y="0"/>
                </a:lnTo>
                <a:lnTo>
                  <a:pt x="115266" y="0"/>
                </a:lnTo>
                <a:lnTo>
                  <a:pt x="115266" y="62150"/>
                </a:lnTo>
                <a:lnTo>
                  <a:pt x="102318" y="62150"/>
                </a:lnTo>
                <a:lnTo>
                  <a:pt x="102318" y="0"/>
                </a:lnTo>
                <a:lnTo>
                  <a:pt x="101952" y="0"/>
                </a:lnTo>
                <a:lnTo>
                  <a:pt x="101952" y="62150"/>
                </a:lnTo>
                <a:lnTo>
                  <a:pt x="88400" y="62150"/>
                </a:lnTo>
                <a:lnTo>
                  <a:pt x="88400" y="0"/>
                </a:lnTo>
                <a:lnTo>
                  <a:pt x="88038" y="0"/>
                </a:lnTo>
                <a:lnTo>
                  <a:pt x="88038" y="62150"/>
                </a:lnTo>
                <a:lnTo>
                  <a:pt x="74544" y="62150"/>
                </a:lnTo>
                <a:lnTo>
                  <a:pt x="74544" y="0"/>
                </a:lnTo>
                <a:lnTo>
                  <a:pt x="74182" y="0"/>
                </a:lnTo>
                <a:lnTo>
                  <a:pt x="74182" y="62150"/>
                </a:lnTo>
                <a:lnTo>
                  <a:pt x="61233" y="62150"/>
                </a:lnTo>
                <a:lnTo>
                  <a:pt x="61233" y="0"/>
                </a:lnTo>
                <a:lnTo>
                  <a:pt x="60871" y="0"/>
                </a:lnTo>
                <a:lnTo>
                  <a:pt x="60871" y="62150"/>
                </a:lnTo>
                <a:lnTo>
                  <a:pt x="48043" y="62150"/>
                </a:lnTo>
                <a:lnTo>
                  <a:pt x="48043" y="0"/>
                </a:lnTo>
                <a:lnTo>
                  <a:pt x="47678" y="0"/>
                </a:lnTo>
                <a:lnTo>
                  <a:pt x="47678" y="62150"/>
                </a:lnTo>
                <a:lnTo>
                  <a:pt x="34974" y="62150"/>
                </a:lnTo>
                <a:lnTo>
                  <a:pt x="34974" y="0"/>
                </a:lnTo>
                <a:lnTo>
                  <a:pt x="34609" y="0"/>
                </a:lnTo>
                <a:lnTo>
                  <a:pt x="34609" y="62150"/>
                </a:lnTo>
                <a:lnTo>
                  <a:pt x="21660" y="62150"/>
                </a:lnTo>
                <a:lnTo>
                  <a:pt x="21660" y="0"/>
                </a:lnTo>
                <a:lnTo>
                  <a:pt x="21298" y="0"/>
                </a:lnTo>
                <a:lnTo>
                  <a:pt x="21298" y="62150"/>
                </a:lnTo>
                <a:close/>
                <a:moveTo>
                  <a:pt x="19026" y="59954"/>
                </a:moveTo>
                <a:lnTo>
                  <a:pt x="10990" y="59954"/>
                </a:lnTo>
                <a:lnTo>
                  <a:pt x="10990" y="12018"/>
                </a:lnTo>
                <a:lnTo>
                  <a:pt x="19026" y="12018"/>
                </a:lnTo>
                <a:close/>
                <a:moveTo>
                  <a:pt x="10624" y="60349"/>
                </a:moveTo>
                <a:lnTo>
                  <a:pt x="19388" y="60349"/>
                </a:lnTo>
                <a:lnTo>
                  <a:pt x="19388" y="11624"/>
                </a:lnTo>
                <a:lnTo>
                  <a:pt x="10624" y="11624"/>
                </a:lnTo>
                <a:close/>
                <a:moveTo>
                  <a:pt x="32337" y="59954"/>
                </a:moveTo>
                <a:lnTo>
                  <a:pt x="24301" y="59954"/>
                </a:lnTo>
                <a:lnTo>
                  <a:pt x="24301" y="12018"/>
                </a:lnTo>
                <a:lnTo>
                  <a:pt x="32337" y="12018"/>
                </a:lnTo>
                <a:close/>
                <a:moveTo>
                  <a:pt x="23938" y="60349"/>
                </a:moveTo>
                <a:lnTo>
                  <a:pt x="32699" y="60349"/>
                </a:lnTo>
                <a:lnTo>
                  <a:pt x="32699" y="11624"/>
                </a:lnTo>
                <a:lnTo>
                  <a:pt x="23938" y="11624"/>
                </a:lnTo>
                <a:close/>
                <a:moveTo>
                  <a:pt x="45406" y="59954"/>
                </a:moveTo>
                <a:lnTo>
                  <a:pt x="37370" y="59954"/>
                </a:lnTo>
                <a:lnTo>
                  <a:pt x="37370" y="12018"/>
                </a:lnTo>
                <a:lnTo>
                  <a:pt x="45406" y="12018"/>
                </a:lnTo>
                <a:close/>
                <a:moveTo>
                  <a:pt x="37008" y="60349"/>
                </a:moveTo>
                <a:lnTo>
                  <a:pt x="45772" y="60349"/>
                </a:lnTo>
                <a:lnTo>
                  <a:pt x="45772" y="11624"/>
                </a:lnTo>
                <a:lnTo>
                  <a:pt x="37008" y="11624"/>
                </a:lnTo>
                <a:close/>
                <a:moveTo>
                  <a:pt x="58596" y="59954"/>
                </a:moveTo>
                <a:lnTo>
                  <a:pt x="50560" y="59954"/>
                </a:lnTo>
                <a:lnTo>
                  <a:pt x="50560" y="12018"/>
                </a:lnTo>
                <a:lnTo>
                  <a:pt x="58596" y="12018"/>
                </a:lnTo>
                <a:close/>
                <a:moveTo>
                  <a:pt x="50198" y="60349"/>
                </a:moveTo>
                <a:lnTo>
                  <a:pt x="58962" y="60349"/>
                </a:lnTo>
                <a:lnTo>
                  <a:pt x="58962" y="11624"/>
                </a:lnTo>
                <a:lnTo>
                  <a:pt x="50198" y="11624"/>
                </a:lnTo>
                <a:close/>
                <a:moveTo>
                  <a:pt x="71910" y="59954"/>
                </a:moveTo>
                <a:lnTo>
                  <a:pt x="63871" y="59954"/>
                </a:lnTo>
                <a:lnTo>
                  <a:pt x="63871" y="12018"/>
                </a:lnTo>
                <a:lnTo>
                  <a:pt x="71910" y="12018"/>
                </a:lnTo>
                <a:close/>
                <a:moveTo>
                  <a:pt x="63508" y="60349"/>
                </a:moveTo>
                <a:lnTo>
                  <a:pt x="72272" y="60349"/>
                </a:lnTo>
                <a:lnTo>
                  <a:pt x="72272" y="11624"/>
                </a:lnTo>
                <a:lnTo>
                  <a:pt x="63508" y="11624"/>
                </a:lnTo>
                <a:close/>
                <a:moveTo>
                  <a:pt x="85766" y="59954"/>
                </a:moveTo>
                <a:lnTo>
                  <a:pt x="77726" y="59954"/>
                </a:lnTo>
                <a:lnTo>
                  <a:pt x="77726" y="12018"/>
                </a:lnTo>
                <a:lnTo>
                  <a:pt x="85766" y="12018"/>
                </a:lnTo>
                <a:close/>
                <a:moveTo>
                  <a:pt x="77364" y="60349"/>
                </a:moveTo>
                <a:lnTo>
                  <a:pt x="86128" y="60349"/>
                </a:lnTo>
                <a:lnTo>
                  <a:pt x="86128" y="11624"/>
                </a:lnTo>
                <a:lnTo>
                  <a:pt x="77364" y="11624"/>
                </a:lnTo>
                <a:close/>
                <a:moveTo>
                  <a:pt x="99680" y="59954"/>
                </a:moveTo>
                <a:lnTo>
                  <a:pt x="91644" y="59954"/>
                </a:lnTo>
                <a:lnTo>
                  <a:pt x="91644" y="12018"/>
                </a:lnTo>
                <a:lnTo>
                  <a:pt x="99680" y="12018"/>
                </a:lnTo>
                <a:close/>
                <a:moveTo>
                  <a:pt x="91279" y="60349"/>
                </a:moveTo>
                <a:lnTo>
                  <a:pt x="100046" y="60349"/>
                </a:lnTo>
                <a:lnTo>
                  <a:pt x="100046" y="11624"/>
                </a:lnTo>
                <a:lnTo>
                  <a:pt x="91279" y="11624"/>
                </a:lnTo>
                <a:close/>
                <a:moveTo>
                  <a:pt x="104864" y="59954"/>
                </a:moveTo>
                <a:lnTo>
                  <a:pt x="112903" y="59954"/>
                </a:lnTo>
                <a:lnTo>
                  <a:pt x="112903" y="12018"/>
                </a:lnTo>
                <a:lnTo>
                  <a:pt x="104864" y="12018"/>
                </a:lnTo>
                <a:close/>
                <a:moveTo>
                  <a:pt x="113265" y="60349"/>
                </a:moveTo>
                <a:lnTo>
                  <a:pt x="104501" y="60349"/>
                </a:lnTo>
                <a:lnTo>
                  <a:pt x="104501" y="11624"/>
                </a:lnTo>
                <a:lnTo>
                  <a:pt x="113265" y="11624"/>
                </a:lnTo>
                <a:close/>
                <a:moveTo>
                  <a:pt x="119924" y="72576"/>
                </a:moveTo>
                <a:lnTo>
                  <a:pt x="119924" y="62545"/>
                </a:lnTo>
                <a:lnTo>
                  <a:pt x="118834" y="62545"/>
                </a:lnTo>
                <a:lnTo>
                  <a:pt x="118834" y="72576"/>
                </a:lnTo>
                <a:close/>
                <a:moveTo>
                  <a:pt x="117358" y="72576"/>
                </a:moveTo>
                <a:lnTo>
                  <a:pt x="116268" y="72576"/>
                </a:lnTo>
                <a:lnTo>
                  <a:pt x="116268" y="62545"/>
                </a:lnTo>
                <a:lnTo>
                  <a:pt x="117358" y="62545"/>
                </a:lnTo>
                <a:close/>
                <a:moveTo>
                  <a:pt x="113703" y="72576"/>
                </a:moveTo>
                <a:lnTo>
                  <a:pt x="114793" y="72576"/>
                </a:lnTo>
                <a:lnTo>
                  <a:pt x="114793" y="62545"/>
                </a:lnTo>
                <a:lnTo>
                  <a:pt x="113703" y="62545"/>
                </a:lnTo>
                <a:close/>
                <a:moveTo>
                  <a:pt x="112224" y="72576"/>
                </a:moveTo>
                <a:lnTo>
                  <a:pt x="111137" y="72576"/>
                </a:lnTo>
                <a:lnTo>
                  <a:pt x="111137" y="62545"/>
                </a:lnTo>
                <a:lnTo>
                  <a:pt x="112224" y="62545"/>
                </a:lnTo>
                <a:close/>
                <a:moveTo>
                  <a:pt x="108568" y="72576"/>
                </a:moveTo>
                <a:lnTo>
                  <a:pt x="109659" y="72576"/>
                </a:lnTo>
                <a:lnTo>
                  <a:pt x="109659" y="62545"/>
                </a:lnTo>
                <a:lnTo>
                  <a:pt x="108568" y="62545"/>
                </a:lnTo>
                <a:close/>
                <a:moveTo>
                  <a:pt x="107093" y="72576"/>
                </a:moveTo>
                <a:lnTo>
                  <a:pt x="106003" y="72576"/>
                </a:lnTo>
                <a:lnTo>
                  <a:pt x="106003" y="62545"/>
                </a:lnTo>
                <a:lnTo>
                  <a:pt x="107093" y="62545"/>
                </a:lnTo>
                <a:close/>
                <a:moveTo>
                  <a:pt x="103437" y="72576"/>
                </a:moveTo>
                <a:lnTo>
                  <a:pt x="104527" y="72576"/>
                </a:lnTo>
                <a:lnTo>
                  <a:pt x="104527" y="62545"/>
                </a:lnTo>
                <a:lnTo>
                  <a:pt x="103437" y="62545"/>
                </a:lnTo>
                <a:close/>
                <a:moveTo>
                  <a:pt x="101959" y="72576"/>
                </a:moveTo>
                <a:lnTo>
                  <a:pt x="100872" y="72576"/>
                </a:lnTo>
                <a:lnTo>
                  <a:pt x="100872" y="62545"/>
                </a:lnTo>
                <a:lnTo>
                  <a:pt x="101959" y="62545"/>
                </a:lnTo>
                <a:close/>
                <a:moveTo>
                  <a:pt x="98306" y="72576"/>
                </a:moveTo>
                <a:lnTo>
                  <a:pt x="99393" y="72576"/>
                </a:lnTo>
                <a:lnTo>
                  <a:pt x="99393" y="62545"/>
                </a:lnTo>
                <a:lnTo>
                  <a:pt x="98306" y="62545"/>
                </a:lnTo>
                <a:close/>
                <a:moveTo>
                  <a:pt x="96828" y="72576"/>
                </a:moveTo>
                <a:lnTo>
                  <a:pt x="95737" y="72576"/>
                </a:lnTo>
                <a:lnTo>
                  <a:pt x="95737" y="62545"/>
                </a:lnTo>
                <a:lnTo>
                  <a:pt x="96828" y="62545"/>
                </a:lnTo>
                <a:close/>
                <a:moveTo>
                  <a:pt x="93172" y="72576"/>
                </a:moveTo>
                <a:lnTo>
                  <a:pt x="94262" y="72576"/>
                </a:lnTo>
                <a:lnTo>
                  <a:pt x="94262" y="62545"/>
                </a:lnTo>
                <a:lnTo>
                  <a:pt x="93172" y="62545"/>
                </a:lnTo>
                <a:close/>
                <a:moveTo>
                  <a:pt x="91697" y="72576"/>
                </a:moveTo>
                <a:lnTo>
                  <a:pt x="90606" y="72576"/>
                </a:lnTo>
                <a:lnTo>
                  <a:pt x="90606" y="62545"/>
                </a:lnTo>
                <a:lnTo>
                  <a:pt x="91697" y="62545"/>
                </a:lnTo>
                <a:close/>
                <a:moveTo>
                  <a:pt x="88041" y="72576"/>
                </a:moveTo>
                <a:lnTo>
                  <a:pt x="89128" y="72576"/>
                </a:lnTo>
                <a:lnTo>
                  <a:pt x="89128" y="62545"/>
                </a:lnTo>
                <a:lnTo>
                  <a:pt x="88041" y="62545"/>
                </a:lnTo>
                <a:close/>
                <a:moveTo>
                  <a:pt x="86562" y="72576"/>
                </a:moveTo>
                <a:lnTo>
                  <a:pt x="85472" y="72576"/>
                </a:lnTo>
                <a:lnTo>
                  <a:pt x="85472" y="62545"/>
                </a:lnTo>
                <a:lnTo>
                  <a:pt x="86562" y="62545"/>
                </a:lnTo>
                <a:close/>
                <a:moveTo>
                  <a:pt x="82907" y="72576"/>
                </a:moveTo>
                <a:lnTo>
                  <a:pt x="83997" y="72576"/>
                </a:lnTo>
                <a:lnTo>
                  <a:pt x="83997" y="62545"/>
                </a:lnTo>
                <a:lnTo>
                  <a:pt x="82907" y="62545"/>
                </a:lnTo>
                <a:close/>
                <a:moveTo>
                  <a:pt x="81431" y="72576"/>
                </a:moveTo>
                <a:lnTo>
                  <a:pt x="80341" y="72576"/>
                </a:lnTo>
                <a:lnTo>
                  <a:pt x="80341" y="62545"/>
                </a:lnTo>
                <a:lnTo>
                  <a:pt x="81431" y="62545"/>
                </a:lnTo>
                <a:close/>
                <a:moveTo>
                  <a:pt x="77775" y="72576"/>
                </a:moveTo>
                <a:lnTo>
                  <a:pt x="78862" y="72576"/>
                </a:lnTo>
                <a:lnTo>
                  <a:pt x="78862" y="62545"/>
                </a:lnTo>
                <a:lnTo>
                  <a:pt x="77775" y="62545"/>
                </a:lnTo>
                <a:close/>
                <a:moveTo>
                  <a:pt x="76297" y="72576"/>
                </a:moveTo>
                <a:lnTo>
                  <a:pt x="75210" y="72576"/>
                </a:lnTo>
                <a:lnTo>
                  <a:pt x="75210" y="62545"/>
                </a:lnTo>
                <a:lnTo>
                  <a:pt x="76297" y="62545"/>
                </a:lnTo>
                <a:close/>
                <a:moveTo>
                  <a:pt x="72641" y="72576"/>
                </a:moveTo>
                <a:lnTo>
                  <a:pt x="73731" y="72576"/>
                </a:lnTo>
                <a:lnTo>
                  <a:pt x="73731" y="62545"/>
                </a:lnTo>
                <a:lnTo>
                  <a:pt x="72641" y="62545"/>
                </a:lnTo>
                <a:close/>
                <a:moveTo>
                  <a:pt x="71166" y="72576"/>
                </a:moveTo>
                <a:lnTo>
                  <a:pt x="70076" y="72576"/>
                </a:lnTo>
                <a:lnTo>
                  <a:pt x="70076" y="62545"/>
                </a:lnTo>
                <a:lnTo>
                  <a:pt x="71166" y="62545"/>
                </a:lnTo>
                <a:close/>
                <a:moveTo>
                  <a:pt x="67510" y="72576"/>
                </a:moveTo>
                <a:lnTo>
                  <a:pt x="68600" y="72576"/>
                </a:lnTo>
                <a:lnTo>
                  <a:pt x="68600" y="62545"/>
                </a:lnTo>
                <a:lnTo>
                  <a:pt x="67510" y="62545"/>
                </a:lnTo>
                <a:close/>
                <a:moveTo>
                  <a:pt x="66031" y="72576"/>
                </a:moveTo>
                <a:lnTo>
                  <a:pt x="64945" y="72576"/>
                </a:lnTo>
                <a:lnTo>
                  <a:pt x="64945" y="62545"/>
                </a:lnTo>
                <a:lnTo>
                  <a:pt x="66031" y="62545"/>
                </a:lnTo>
                <a:close/>
                <a:moveTo>
                  <a:pt x="62376" y="72576"/>
                </a:moveTo>
                <a:lnTo>
                  <a:pt x="63466" y="72576"/>
                </a:lnTo>
                <a:lnTo>
                  <a:pt x="63466" y="62545"/>
                </a:lnTo>
                <a:lnTo>
                  <a:pt x="62376" y="62545"/>
                </a:lnTo>
                <a:close/>
                <a:moveTo>
                  <a:pt x="60900" y="72576"/>
                </a:moveTo>
                <a:lnTo>
                  <a:pt x="59810" y="72576"/>
                </a:lnTo>
                <a:lnTo>
                  <a:pt x="59810" y="62545"/>
                </a:lnTo>
                <a:lnTo>
                  <a:pt x="60900" y="62545"/>
                </a:lnTo>
                <a:close/>
                <a:moveTo>
                  <a:pt x="57245" y="72576"/>
                </a:moveTo>
                <a:lnTo>
                  <a:pt x="58335" y="72576"/>
                </a:lnTo>
                <a:lnTo>
                  <a:pt x="58335" y="62545"/>
                </a:lnTo>
                <a:lnTo>
                  <a:pt x="57245" y="62545"/>
                </a:lnTo>
                <a:close/>
                <a:moveTo>
                  <a:pt x="55766" y="72576"/>
                </a:moveTo>
                <a:lnTo>
                  <a:pt x="54679" y="72576"/>
                </a:lnTo>
                <a:lnTo>
                  <a:pt x="54679" y="62545"/>
                </a:lnTo>
                <a:lnTo>
                  <a:pt x="55766" y="62545"/>
                </a:lnTo>
                <a:close/>
                <a:moveTo>
                  <a:pt x="52114" y="72576"/>
                </a:moveTo>
                <a:lnTo>
                  <a:pt x="53201" y="72576"/>
                </a:lnTo>
                <a:lnTo>
                  <a:pt x="53201" y="62545"/>
                </a:lnTo>
                <a:lnTo>
                  <a:pt x="52114" y="62545"/>
                </a:lnTo>
                <a:close/>
                <a:moveTo>
                  <a:pt x="35239" y="72576"/>
                </a:moveTo>
                <a:lnTo>
                  <a:pt x="34148" y="72576"/>
                </a:lnTo>
                <a:lnTo>
                  <a:pt x="34148" y="62545"/>
                </a:lnTo>
                <a:lnTo>
                  <a:pt x="35239" y="62545"/>
                </a:lnTo>
                <a:close/>
                <a:moveTo>
                  <a:pt x="31583" y="72576"/>
                </a:moveTo>
                <a:lnTo>
                  <a:pt x="32670" y="72576"/>
                </a:lnTo>
                <a:lnTo>
                  <a:pt x="32670" y="62545"/>
                </a:lnTo>
                <a:lnTo>
                  <a:pt x="31583" y="62545"/>
                </a:lnTo>
                <a:close/>
                <a:moveTo>
                  <a:pt x="30104" y="72576"/>
                </a:moveTo>
                <a:lnTo>
                  <a:pt x="29014" y="72576"/>
                </a:lnTo>
                <a:lnTo>
                  <a:pt x="29014" y="62545"/>
                </a:lnTo>
                <a:lnTo>
                  <a:pt x="30104" y="62545"/>
                </a:lnTo>
                <a:close/>
                <a:moveTo>
                  <a:pt x="26448" y="72576"/>
                </a:moveTo>
                <a:lnTo>
                  <a:pt x="27539" y="72576"/>
                </a:lnTo>
                <a:lnTo>
                  <a:pt x="27539" y="62545"/>
                </a:lnTo>
                <a:lnTo>
                  <a:pt x="26448" y="62545"/>
                </a:lnTo>
                <a:close/>
                <a:moveTo>
                  <a:pt x="24973" y="72576"/>
                </a:moveTo>
                <a:lnTo>
                  <a:pt x="23883" y="72576"/>
                </a:lnTo>
                <a:lnTo>
                  <a:pt x="23883" y="62545"/>
                </a:lnTo>
                <a:lnTo>
                  <a:pt x="24973" y="62545"/>
                </a:lnTo>
                <a:close/>
                <a:moveTo>
                  <a:pt x="21317" y="72576"/>
                </a:moveTo>
                <a:lnTo>
                  <a:pt x="22404" y="72576"/>
                </a:lnTo>
                <a:lnTo>
                  <a:pt x="22404" y="62545"/>
                </a:lnTo>
                <a:lnTo>
                  <a:pt x="21317" y="62545"/>
                </a:lnTo>
                <a:close/>
                <a:moveTo>
                  <a:pt x="19839" y="72576"/>
                </a:moveTo>
                <a:lnTo>
                  <a:pt x="18752" y="72576"/>
                </a:lnTo>
                <a:lnTo>
                  <a:pt x="18752" y="62545"/>
                </a:lnTo>
                <a:lnTo>
                  <a:pt x="19839" y="62545"/>
                </a:lnTo>
                <a:close/>
                <a:moveTo>
                  <a:pt x="16183" y="72576"/>
                </a:moveTo>
                <a:lnTo>
                  <a:pt x="17273" y="72576"/>
                </a:lnTo>
                <a:lnTo>
                  <a:pt x="17273" y="62545"/>
                </a:lnTo>
                <a:lnTo>
                  <a:pt x="16183" y="62545"/>
                </a:lnTo>
                <a:close/>
                <a:moveTo>
                  <a:pt x="14708" y="72576"/>
                </a:moveTo>
                <a:lnTo>
                  <a:pt x="13689" y="72576"/>
                </a:lnTo>
                <a:lnTo>
                  <a:pt x="13618" y="72576"/>
                </a:lnTo>
                <a:lnTo>
                  <a:pt x="13618" y="70594"/>
                </a:lnTo>
                <a:lnTo>
                  <a:pt x="13618" y="62545"/>
                </a:lnTo>
                <a:lnTo>
                  <a:pt x="14708" y="62545"/>
                </a:lnTo>
                <a:close/>
                <a:moveTo>
                  <a:pt x="11052" y="72576"/>
                </a:moveTo>
                <a:lnTo>
                  <a:pt x="12142" y="72576"/>
                </a:lnTo>
                <a:lnTo>
                  <a:pt x="12142" y="62545"/>
                </a:lnTo>
                <a:lnTo>
                  <a:pt x="11052" y="62545"/>
                </a:lnTo>
                <a:close/>
                <a:moveTo>
                  <a:pt x="9573" y="72576"/>
                </a:moveTo>
                <a:lnTo>
                  <a:pt x="8486" y="72576"/>
                </a:lnTo>
                <a:lnTo>
                  <a:pt x="8486" y="62545"/>
                </a:lnTo>
                <a:lnTo>
                  <a:pt x="9573" y="62545"/>
                </a:lnTo>
                <a:close/>
                <a:moveTo>
                  <a:pt x="5918" y="72576"/>
                </a:moveTo>
                <a:lnTo>
                  <a:pt x="7008" y="72576"/>
                </a:lnTo>
                <a:lnTo>
                  <a:pt x="7008" y="62545"/>
                </a:lnTo>
                <a:lnTo>
                  <a:pt x="5918" y="62545"/>
                </a:lnTo>
                <a:close/>
                <a:moveTo>
                  <a:pt x="4442" y="72576"/>
                </a:moveTo>
                <a:lnTo>
                  <a:pt x="3352" y="72576"/>
                </a:lnTo>
                <a:lnTo>
                  <a:pt x="3352" y="62545"/>
                </a:lnTo>
                <a:lnTo>
                  <a:pt x="4442" y="62545"/>
                </a:lnTo>
                <a:close/>
                <a:moveTo>
                  <a:pt x="787" y="72576"/>
                </a:moveTo>
                <a:lnTo>
                  <a:pt x="1877" y="72576"/>
                </a:lnTo>
                <a:lnTo>
                  <a:pt x="1877" y="62545"/>
                </a:lnTo>
                <a:lnTo>
                  <a:pt x="787" y="62545"/>
                </a:lnTo>
                <a:close/>
                <a:moveTo>
                  <a:pt x="118174" y="59954"/>
                </a:moveTo>
                <a:lnTo>
                  <a:pt x="121014" y="59954"/>
                </a:lnTo>
                <a:lnTo>
                  <a:pt x="121014" y="60349"/>
                </a:lnTo>
                <a:lnTo>
                  <a:pt x="117812" y="60349"/>
                </a:lnTo>
                <a:lnTo>
                  <a:pt x="117812" y="11624"/>
                </a:lnTo>
                <a:lnTo>
                  <a:pt x="121014" y="11624"/>
                </a:lnTo>
                <a:lnTo>
                  <a:pt x="121014" y="12018"/>
                </a:lnTo>
                <a:lnTo>
                  <a:pt x="118174" y="12018"/>
                </a:lnTo>
                <a:close/>
                <a:moveTo>
                  <a:pt x="0" y="11624"/>
                </a:moveTo>
                <a:lnTo>
                  <a:pt x="0" y="12018"/>
                </a:lnTo>
                <a:lnTo>
                  <a:pt x="5836" y="12018"/>
                </a:lnTo>
                <a:lnTo>
                  <a:pt x="5836" y="59954"/>
                </a:lnTo>
                <a:lnTo>
                  <a:pt x="0" y="59954"/>
                </a:lnTo>
                <a:lnTo>
                  <a:pt x="0" y="60349"/>
                </a:lnTo>
                <a:lnTo>
                  <a:pt x="6198" y="60349"/>
                </a:lnTo>
                <a:lnTo>
                  <a:pt x="6198" y="11624"/>
                </a:lnTo>
                <a:close/>
              </a:path>
            </a:pathLst>
          </a:custGeom>
          <a:solidFill>
            <a:srgbClr val="200C0C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4" name="Google Shape;4384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385" name="Google Shape;4385;p54"/>
          <p:cNvGrpSpPr/>
          <p:nvPr/>
        </p:nvGrpSpPr>
        <p:grpSpPr>
          <a:xfrm rot="850186">
            <a:off x="8403296" y="4191188"/>
            <a:ext cx="834214" cy="968521"/>
            <a:chOff x="3792021" y="1820958"/>
            <a:chExt cx="589356" cy="684242"/>
          </a:xfrm>
        </p:grpSpPr>
        <p:sp>
          <p:nvSpPr>
            <p:cNvPr id="4386" name="Google Shape;4386;p54"/>
            <p:cNvSpPr/>
            <p:nvPr/>
          </p:nvSpPr>
          <p:spPr>
            <a:xfrm>
              <a:off x="3809296" y="1820958"/>
              <a:ext cx="553890" cy="495469"/>
            </a:xfrm>
            <a:custGeom>
              <a:rect b="b" l="l" r="r" t="t"/>
              <a:pathLst>
                <a:path extrusionOk="0" h="10296" w="11510">
                  <a:moveTo>
                    <a:pt x="6502" y="1"/>
                  </a:moveTo>
                  <a:cubicBezTo>
                    <a:pt x="6502" y="1"/>
                    <a:pt x="5118" y="2814"/>
                    <a:pt x="0" y="6147"/>
                  </a:cubicBezTo>
                  <a:lnTo>
                    <a:pt x="2996" y="10295"/>
                  </a:lnTo>
                  <a:cubicBezTo>
                    <a:pt x="7928" y="6924"/>
                    <a:pt x="11509" y="1701"/>
                    <a:pt x="11509" y="1701"/>
                  </a:cubicBezTo>
                  <a:lnTo>
                    <a:pt x="6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54"/>
            <p:cNvSpPr/>
            <p:nvPr/>
          </p:nvSpPr>
          <p:spPr>
            <a:xfrm>
              <a:off x="3792021" y="2343364"/>
              <a:ext cx="589356" cy="161836"/>
            </a:xfrm>
            <a:custGeom>
              <a:rect b="b" l="l" r="r" t="t"/>
              <a:pathLst>
                <a:path extrusionOk="0" h="3363" w="12247">
                  <a:moveTo>
                    <a:pt x="7814" y="1"/>
                  </a:moveTo>
                  <a:cubicBezTo>
                    <a:pt x="7814" y="1"/>
                    <a:pt x="5781" y="885"/>
                    <a:pt x="0" y="1639"/>
                  </a:cubicBezTo>
                  <a:lnTo>
                    <a:pt x="1883" y="3363"/>
                  </a:lnTo>
                  <a:cubicBezTo>
                    <a:pt x="7494" y="2576"/>
                    <a:pt x="12247" y="1023"/>
                    <a:pt x="12247" y="1023"/>
                  </a:cubicBezTo>
                  <a:lnTo>
                    <a:pt x="78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54"/>
            <p:cNvSpPr/>
            <p:nvPr/>
          </p:nvSpPr>
          <p:spPr>
            <a:xfrm>
              <a:off x="3971224" y="1824423"/>
              <a:ext cx="391958" cy="379157"/>
            </a:xfrm>
            <a:custGeom>
              <a:rect b="b" l="l" r="r" t="t"/>
              <a:pathLst>
                <a:path extrusionOk="0" h="7879" w="8145">
                  <a:moveTo>
                    <a:pt x="3349" y="1"/>
                  </a:moveTo>
                  <a:cubicBezTo>
                    <a:pt x="3176" y="216"/>
                    <a:pt x="3010" y="438"/>
                    <a:pt x="2843" y="670"/>
                  </a:cubicBezTo>
                  <a:cubicBezTo>
                    <a:pt x="722" y="3643"/>
                    <a:pt x="0" y="6767"/>
                    <a:pt x="1234" y="7648"/>
                  </a:cubicBezTo>
                  <a:cubicBezTo>
                    <a:pt x="1454" y="7805"/>
                    <a:pt x="1722" y="7879"/>
                    <a:pt x="2026" y="7879"/>
                  </a:cubicBezTo>
                  <a:cubicBezTo>
                    <a:pt x="2236" y="7879"/>
                    <a:pt x="2463" y="7843"/>
                    <a:pt x="2703" y="7775"/>
                  </a:cubicBezTo>
                  <a:cubicBezTo>
                    <a:pt x="5980" y="4786"/>
                    <a:pt x="8144" y="1629"/>
                    <a:pt x="8144" y="1629"/>
                  </a:cubicBezTo>
                  <a:lnTo>
                    <a:pt x="3349" y="1"/>
                  </a:lnTo>
                  <a:close/>
                </a:path>
              </a:pathLst>
            </a:custGeom>
            <a:solidFill>
              <a:srgbClr val="F9EBDB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9" name="Google Shape;4389;p54"/>
          <p:cNvGrpSpPr/>
          <p:nvPr/>
        </p:nvGrpSpPr>
        <p:grpSpPr>
          <a:xfrm>
            <a:off x="-182562" y="4292875"/>
            <a:ext cx="986348" cy="951914"/>
            <a:chOff x="2853416" y="1724716"/>
            <a:chExt cx="628568" cy="606624"/>
          </a:xfrm>
        </p:grpSpPr>
        <p:sp>
          <p:nvSpPr>
            <p:cNvPr id="4390" name="Google Shape;4390;p54"/>
            <p:cNvSpPr/>
            <p:nvPr/>
          </p:nvSpPr>
          <p:spPr>
            <a:xfrm>
              <a:off x="3040897" y="1959019"/>
              <a:ext cx="311978" cy="185560"/>
            </a:xfrm>
            <a:custGeom>
              <a:rect b="b" l="l" r="r" t="t"/>
              <a:pathLst>
                <a:path extrusionOk="0" h="3856" w="6483">
                  <a:moveTo>
                    <a:pt x="4782" y="1241"/>
                  </a:moveTo>
                  <a:cubicBezTo>
                    <a:pt x="4985" y="1258"/>
                    <a:pt x="5180" y="1235"/>
                    <a:pt x="5360" y="1179"/>
                  </a:cubicBezTo>
                  <a:cubicBezTo>
                    <a:pt x="5817" y="1045"/>
                    <a:pt x="6192" y="696"/>
                    <a:pt x="6483" y="145"/>
                  </a:cubicBezTo>
                  <a:lnTo>
                    <a:pt x="6199" y="1"/>
                  </a:lnTo>
                  <a:cubicBezTo>
                    <a:pt x="5951" y="474"/>
                    <a:pt x="5637" y="771"/>
                    <a:pt x="5265" y="882"/>
                  </a:cubicBezTo>
                  <a:cubicBezTo>
                    <a:pt x="4913" y="987"/>
                    <a:pt x="4492" y="931"/>
                    <a:pt x="4012" y="712"/>
                  </a:cubicBezTo>
                  <a:cubicBezTo>
                    <a:pt x="4214" y="556"/>
                    <a:pt x="4335" y="402"/>
                    <a:pt x="4302" y="229"/>
                  </a:cubicBezTo>
                  <a:cubicBezTo>
                    <a:pt x="4263" y="17"/>
                    <a:pt x="3989" y="252"/>
                    <a:pt x="3996" y="275"/>
                  </a:cubicBezTo>
                  <a:cubicBezTo>
                    <a:pt x="4015" y="383"/>
                    <a:pt x="3656" y="615"/>
                    <a:pt x="3392" y="781"/>
                  </a:cubicBezTo>
                  <a:cubicBezTo>
                    <a:pt x="3199" y="905"/>
                    <a:pt x="2980" y="1049"/>
                    <a:pt x="2788" y="1202"/>
                  </a:cubicBezTo>
                  <a:cubicBezTo>
                    <a:pt x="2530" y="1408"/>
                    <a:pt x="2364" y="1584"/>
                    <a:pt x="2406" y="1757"/>
                  </a:cubicBezTo>
                  <a:cubicBezTo>
                    <a:pt x="2416" y="1793"/>
                    <a:pt x="2432" y="1825"/>
                    <a:pt x="2455" y="1852"/>
                  </a:cubicBezTo>
                  <a:cubicBezTo>
                    <a:pt x="1998" y="2096"/>
                    <a:pt x="1590" y="2178"/>
                    <a:pt x="1237" y="2093"/>
                  </a:cubicBezTo>
                  <a:cubicBezTo>
                    <a:pt x="869" y="2005"/>
                    <a:pt x="542" y="1728"/>
                    <a:pt x="271" y="1271"/>
                  </a:cubicBezTo>
                  <a:lnTo>
                    <a:pt x="0" y="1431"/>
                  </a:lnTo>
                  <a:cubicBezTo>
                    <a:pt x="320" y="1963"/>
                    <a:pt x="712" y="2289"/>
                    <a:pt x="1166" y="2400"/>
                  </a:cubicBezTo>
                  <a:cubicBezTo>
                    <a:pt x="1345" y="2442"/>
                    <a:pt x="1538" y="2452"/>
                    <a:pt x="1737" y="2426"/>
                  </a:cubicBezTo>
                  <a:cubicBezTo>
                    <a:pt x="2060" y="2384"/>
                    <a:pt x="2409" y="2253"/>
                    <a:pt x="2775" y="2031"/>
                  </a:cubicBezTo>
                  <a:cubicBezTo>
                    <a:pt x="2850" y="2054"/>
                    <a:pt x="2932" y="2077"/>
                    <a:pt x="3023" y="2103"/>
                  </a:cubicBezTo>
                  <a:lnTo>
                    <a:pt x="3026" y="2103"/>
                  </a:lnTo>
                  <a:cubicBezTo>
                    <a:pt x="3238" y="2165"/>
                    <a:pt x="3506" y="2240"/>
                    <a:pt x="3787" y="2361"/>
                  </a:cubicBezTo>
                  <a:cubicBezTo>
                    <a:pt x="3907" y="2410"/>
                    <a:pt x="3937" y="2452"/>
                    <a:pt x="3937" y="2462"/>
                  </a:cubicBezTo>
                  <a:cubicBezTo>
                    <a:pt x="3947" y="2534"/>
                    <a:pt x="3685" y="2710"/>
                    <a:pt x="3545" y="2808"/>
                  </a:cubicBezTo>
                  <a:lnTo>
                    <a:pt x="3545" y="2808"/>
                  </a:lnTo>
                  <a:cubicBezTo>
                    <a:pt x="3258" y="3004"/>
                    <a:pt x="2961" y="3206"/>
                    <a:pt x="2984" y="3467"/>
                  </a:cubicBezTo>
                  <a:cubicBezTo>
                    <a:pt x="2994" y="3617"/>
                    <a:pt x="3111" y="3745"/>
                    <a:pt x="3336" y="3856"/>
                  </a:cubicBezTo>
                  <a:lnTo>
                    <a:pt x="3490" y="3611"/>
                  </a:lnTo>
                  <a:cubicBezTo>
                    <a:pt x="3369" y="3552"/>
                    <a:pt x="3300" y="3490"/>
                    <a:pt x="3297" y="3444"/>
                  </a:cubicBezTo>
                  <a:cubicBezTo>
                    <a:pt x="3287" y="3337"/>
                    <a:pt x="3548" y="3160"/>
                    <a:pt x="3738" y="3030"/>
                  </a:cubicBezTo>
                  <a:cubicBezTo>
                    <a:pt x="4015" y="2837"/>
                    <a:pt x="4276" y="2661"/>
                    <a:pt x="4250" y="2433"/>
                  </a:cubicBezTo>
                  <a:cubicBezTo>
                    <a:pt x="4227" y="2237"/>
                    <a:pt x="3999" y="2139"/>
                    <a:pt x="3924" y="2106"/>
                  </a:cubicBezTo>
                  <a:cubicBezTo>
                    <a:pt x="3620" y="1979"/>
                    <a:pt x="3343" y="1901"/>
                    <a:pt x="3121" y="1839"/>
                  </a:cubicBezTo>
                  <a:lnTo>
                    <a:pt x="3121" y="1839"/>
                  </a:lnTo>
                  <a:lnTo>
                    <a:pt x="3111" y="1835"/>
                  </a:lnTo>
                  <a:cubicBezTo>
                    <a:pt x="2945" y="1790"/>
                    <a:pt x="2742" y="1731"/>
                    <a:pt x="2716" y="1701"/>
                  </a:cubicBezTo>
                  <a:cubicBezTo>
                    <a:pt x="2716" y="1688"/>
                    <a:pt x="2736" y="1620"/>
                    <a:pt x="2997" y="1408"/>
                  </a:cubicBezTo>
                  <a:cubicBezTo>
                    <a:pt x="3176" y="1264"/>
                    <a:pt x="3379" y="1137"/>
                    <a:pt x="3575" y="1009"/>
                  </a:cubicBezTo>
                  <a:cubicBezTo>
                    <a:pt x="3623" y="980"/>
                    <a:pt x="3669" y="947"/>
                    <a:pt x="3715" y="918"/>
                  </a:cubicBezTo>
                  <a:cubicBezTo>
                    <a:pt x="4097" y="1114"/>
                    <a:pt x="4453" y="1222"/>
                    <a:pt x="4782" y="12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54"/>
            <p:cNvSpPr/>
            <p:nvPr/>
          </p:nvSpPr>
          <p:spPr>
            <a:xfrm>
              <a:off x="3013708" y="2097127"/>
              <a:ext cx="311834" cy="234212"/>
            </a:xfrm>
            <a:custGeom>
              <a:rect b="b" l="l" r="r" t="t"/>
              <a:pathLst>
                <a:path extrusionOk="0" h="4867" w="6480">
                  <a:moveTo>
                    <a:pt x="5011" y="0"/>
                  </a:moveTo>
                  <a:cubicBezTo>
                    <a:pt x="3382" y="0"/>
                    <a:pt x="190" y="453"/>
                    <a:pt x="105" y="623"/>
                  </a:cubicBezTo>
                  <a:cubicBezTo>
                    <a:pt x="1" y="836"/>
                    <a:pt x="693" y="4681"/>
                    <a:pt x="693" y="4681"/>
                  </a:cubicBezTo>
                  <a:cubicBezTo>
                    <a:pt x="693" y="4681"/>
                    <a:pt x="4099" y="4866"/>
                    <a:pt x="5333" y="4866"/>
                  </a:cubicBezTo>
                  <a:cubicBezTo>
                    <a:pt x="5581" y="4866"/>
                    <a:pt x="5741" y="4859"/>
                    <a:pt x="5768" y="4840"/>
                  </a:cubicBezTo>
                  <a:cubicBezTo>
                    <a:pt x="5928" y="4733"/>
                    <a:pt x="6480" y="486"/>
                    <a:pt x="5892" y="111"/>
                  </a:cubicBezTo>
                  <a:cubicBezTo>
                    <a:pt x="5769" y="33"/>
                    <a:pt x="5445" y="0"/>
                    <a:pt x="50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54"/>
            <p:cNvSpPr/>
            <p:nvPr/>
          </p:nvSpPr>
          <p:spPr>
            <a:xfrm>
              <a:off x="2990754" y="1724716"/>
              <a:ext cx="333056" cy="277137"/>
            </a:xfrm>
            <a:custGeom>
              <a:rect b="b" l="l" r="r" t="t"/>
              <a:pathLst>
                <a:path extrusionOk="0" h="5759" w="6921">
                  <a:moveTo>
                    <a:pt x="3735" y="1"/>
                  </a:moveTo>
                  <a:cubicBezTo>
                    <a:pt x="3576" y="1"/>
                    <a:pt x="3490" y="86"/>
                    <a:pt x="3396" y="228"/>
                  </a:cubicBezTo>
                  <a:cubicBezTo>
                    <a:pt x="3291" y="382"/>
                    <a:pt x="3334" y="597"/>
                    <a:pt x="3259" y="728"/>
                  </a:cubicBezTo>
                  <a:cubicBezTo>
                    <a:pt x="3151" y="914"/>
                    <a:pt x="2893" y="1093"/>
                    <a:pt x="3001" y="1358"/>
                  </a:cubicBezTo>
                  <a:cubicBezTo>
                    <a:pt x="2763" y="1456"/>
                    <a:pt x="2857" y="1586"/>
                    <a:pt x="2795" y="1746"/>
                  </a:cubicBezTo>
                  <a:cubicBezTo>
                    <a:pt x="2748" y="1875"/>
                    <a:pt x="2510" y="2014"/>
                    <a:pt x="2579" y="2168"/>
                  </a:cubicBezTo>
                  <a:lnTo>
                    <a:pt x="2579" y="2168"/>
                  </a:lnTo>
                  <a:cubicBezTo>
                    <a:pt x="2472" y="2025"/>
                    <a:pt x="2346" y="1965"/>
                    <a:pt x="2217" y="1965"/>
                  </a:cubicBezTo>
                  <a:cubicBezTo>
                    <a:pt x="1872" y="1965"/>
                    <a:pt x="1511" y="2394"/>
                    <a:pt x="1460" y="2765"/>
                  </a:cubicBezTo>
                  <a:cubicBezTo>
                    <a:pt x="1238" y="2673"/>
                    <a:pt x="1114" y="2575"/>
                    <a:pt x="984" y="2572"/>
                  </a:cubicBezTo>
                  <a:cubicBezTo>
                    <a:pt x="981" y="2572"/>
                    <a:pt x="979" y="2572"/>
                    <a:pt x="976" y="2572"/>
                  </a:cubicBezTo>
                  <a:cubicBezTo>
                    <a:pt x="682" y="2572"/>
                    <a:pt x="414" y="2770"/>
                    <a:pt x="249" y="3003"/>
                  </a:cubicBezTo>
                  <a:cubicBezTo>
                    <a:pt x="187" y="3092"/>
                    <a:pt x="0" y="3573"/>
                    <a:pt x="225" y="3573"/>
                  </a:cubicBezTo>
                  <a:cubicBezTo>
                    <a:pt x="247" y="3573"/>
                    <a:pt x="274" y="3568"/>
                    <a:pt x="305" y="3558"/>
                  </a:cubicBezTo>
                  <a:lnTo>
                    <a:pt x="305" y="3558"/>
                  </a:lnTo>
                  <a:cubicBezTo>
                    <a:pt x="132" y="3949"/>
                    <a:pt x="486" y="4548"/>
                    <a:pt x="894" y="4548"/>
                  </a:cubicBezTo>
                  <a:cubicBezTo>
                    <a:pt x="994" y="4548"/>
                    <a:pt x="1097" y="4513"/>
                    <a:pt x="1196" y="4429"/>
                  </a:cubicBezTo>
                  <a:cubicBezTo>
                    <a:pt x="1299" y="4561"/>
                    <a:pt x="1401" y="4679"/>
                    <a:pt x="1524" y="4679"/>
                  </a:cubicBezTo>
                  <a:cubicBezTo>
                    <a:pt x="1584" y="4679"/>
                    <a:pt x="1649" y="4651"/>
                    <a:pt x="1721" y="4583"/>
                  </a:cubicBezTo>
                  <a:cubicBezTo>
                    <a:pt x="1721" y="4677"/>
                    <a:pt x="1799" y="4734"/>
                    <a:pt x="1883" y="4734"/>
                  </a:cubicBezTo>
                  <a:cubicBezTo>
                    <a:pt x="1921" y="4734"/>
                    <a:pt x="1961" y="4722"/>
                    <a:pt x="1996" y="4697"/>
                  </a:cubicBezTo>
                  <a:cubicBezTo>
                    <a:pt x="2090" y="4837"/>
                    <a:pt x="2146" y="5007"/>
                    <a:pt x="2266" y="5138"/>
                  </a:cubicBezTo>
                  <a:cubicBezTo>
                    <a:pt x="2345" y="5124"/>
                    <a:pt x="2400" y="5062"/>
                    <a:pt x="2426" y="4987"/>
                  </a:cubicBezTo>
                  <a:cubicBezTo>
                    <a:pt x="2635" y="5216"/>
                    <a:pt x="2785" y="5444"/>
                    <a:pt x="3069" y="5608"/>
                  </a:cubicBezTo>
                  <a:cubicBezTo>
                    <a:pt x="3249" y="5711"/>
                    <a:pt x="3407" y="5759"/>
                    <a:pt x="3551" y="5759"/>
                  </a:cubicBezTo>
                  <a:cubicBezTo>
                    <a:pt x="3834" y="5759"/>
                    <a:pt x="4063" y="5577"/>
                    <a:pt x="4303" y="5281"/>
                  </a:cubicBezTo>
                  <a:cubicBezTo>
                    <a:pt x="4537" y="4996"/>
                    <a:pt x="4828" y="4294"/>
                    <a:pt x="4287" y="4171"/>
                  </a:cubicBezTo>
                  <a:lnTo>
                    <a:pt x="4287" y="4171"/>
                  </a:lnTo>
                  <a:cubicBezTo>
                    <a:pt x="4295" y="4172"/>
                    <a:pt x="4303" y="4172"/>
                    <a:pt x="4310" y="4172"/>
                  </a:cubicBezTo>
                  <a:cubicBezTo>
                    <a:pt x="4453" y="4172"/>
                    <a:pt x="4470" y="3984"/>
                    <a:pt x="4606" y="3984"/>
                  </a:cubicBezTo>
                  <a:cubicBezTo>
                    <a:pt x="4626" y="3984"/>
                    <a:pt x="4649" y="3989"/>
                    <a:pt x="4675" y="3998"/>
                  </a:cubicBezTo>
                  <a:cubicBezTo>
                    <a:pt x="4796" y="4042"/>
                    <a:pt x="4799" y="4169"/>
                    <a:pt x="4946" y="4169"/>
                  </a:cubicBezTo>
                  <a:cubicBezTo>
                    <a:pt x="4954" y="4169"/>
                    <a:pt x="4963" y="4169"/>
                    <a:pt x="4972" y="4168"/>
                  </a:cubicBezTo>
                  <a:cubicBezTo>
                    <a:pt x="5162" y="4149"/>
                    <a:pt x="5312" y="3907"/>
                    <a:pt x="5517" y="3865"/>
                  </a:cubicBezTo>
                  <a:cubicBezTo>
                    <a:pt x="5935" y="3780"/>
                    <a:pt x="6288" y="3773"/>
                    <a:pt x="6581" y="3388"/>
                  </a:cubicBezTo>
                  <a:cubicBezTo>
                    <a:pt x="6826" y="3068"/>
                    <a:pt x="6921" y="2556"/>
                    <a:pt x="6830" y="2171"/>
                  </a:cubicBezTo>
                  <a:cubicBezTo>
                    <a:pt x="6754" y="1847"/>
                    <a:pt x="6585" y="1691"/>
                    <a:pt x="6265" y="1639"/>
                  </a:cubicBezTo>
                  <a:cubicBezTo>
                    <a:pt x="6386" y="1394"/>
                    <a:pt x="6363" y="1253"/>
                    <a:pt x="6040" y="1204"/>
                  </a:cubicBezTo>
                  <a:cubicBezTo>
                    <a:pt x="6013" y="1201"/>
                    <a:pt x="5986" y="1199"/>
                    <a:pt x="5961" y="1199"/>
                  </a:cubicBezTo>
                  <a:cubicBezTo>
                    <a:pt x="5943" y="1199"/>
                    <a:pt x="5925" y="1200"/>
                    <a:pt x="5909" y="1201"/>
                  </a:cubicBezTo>
                  <a:cubicBezTo>
                    <a:pt x="6252" y="676"/>
                    <a:pt x="5455" y="176"/>
                    <a:pt x="4900" y="85"/>
                  </a:cubicBezTo>
                  <a:cubicBezTo>
                    <a:pt x="4835" y="73"/>
                    <a:pt x="4765" y="63"/>
                    <a:pt x="4696" y="63"/>
                  </a:cubicBezTo>
                  <a:cubicBezTo>
                    <a:pt x="4627" y="63"/>
                    <a:pt x="4559" y="73"/>
                    <a:pt x="4499" y="104"/>
                  </a:cubicBezTo>
                  <a:cubicBezTo>
                    <a:pt x="4453" y="127"/>
                    <a:pt x="4391" y="215"/>
                    <a:pt x="4355" y="228"/>
                  </a:cubicBezTo>
                  <a:cubicBezTo>
                    <a:pt x="4292" y="245"/>
                    <a:pt x="4291" y="261"/>
                    <a:pt x="4276" y="261"/>
                  </a:cubicBezTo>
                  <a:cubicBezTo>
                    <a:pt x="4264" y="261"/>
                    <a:pt x="4244" y="252"/>
                    <a:pt x="4182" y="228"/>
                  </a:cubicBezTo>
                  <a:cubicBezTo>
                    <a:pt x="4032" y="176"/>
                    <a:pt x="3996" y="36"/>
                    <a:pt x="3810" y="7"/>
                  </a:cubicBezTo>
                  <a:cubicBezTo>
                    <a:pt x="3784" y="3"/>
                    <a:pt x="3759" y="1"/>
                    <a:pt x="37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54"/>
            <p:cNvSpPr/>
            <p:nvPr/>
          </p:nvSpPr>
          <p:spPr>
            <a:xfrm>
              <a:off x="2990754" y="1724716"/>
              <a:ext cx="333056" cy="277137"/>
            </a:xfrm>
            <a:custGeom>
              <a:rect b="b" l="l" r="r" t="t"/>
              <a:pathLst>
                <a:path extrusionOk="0" h="5759" w="6921">
                  <a:moveTo>
                    <a:pt x="3735" y="1"/>
                  </a:moveTo>
                  <a:cubicBezTo>
                    <a:pt x="3576" y="1"/>
                    <a:pt x="3490" y="86"/>
                    <a:pt x="3396" y="228"/>
                  </a:cubicBezTo>
                  <a:cubicBezTo>
                    <a:pt x="3291" y="382"/>
                    <a:pt x="3334" y="597"/>
                    <a:pt x="3259" y="728"/>
                  </a:cubicBezTo>
                  <a:cubicBezTo>
                    <a:pt x="3151" y="914"/>
                    <a:pt x="2893" y="1093"/>
                    <a:pt x="3001" y="1358"/>
                  </a:cubicBezTo>
                  <a:cubicBezTo>
                    <a:pt x="2763" y="1456"/>
                    <a:pt x="2857" y="1586"/>
                    <a:pt x="2795" y="1746"/>
                  </a:cubicBezTo>
                  <a:cubicBezTo>
                    <a:pt x="2748" y="1875"/>
                    <a:pt x="2510" y="2014"/>
                    <a:pt x="2579" y="2168"/>
                  </a:cubicBezTo>
                  <a:lnTo>
                    <a:pt x="2579" y="2168"/>
                  </a:lnTo>
                  <a:cubicBezTo>
                    <a:pt x="2472" y="2025"/>
                    <a:pt x="2346" y="1965"/>
                    <a:pt x="2217" y="1965"/>
                  </a:cubicBezTo>
                  <a:cubicBezTo>
                    <a:pt x="1872" y="1965"/>
                    <a:pt x="1511" y="2394"/>
                    <a:pt x="1460" y="2765"/>
                  </a:cubicBezTo>
                  <a:cubicBezTo>
                    <a:pt x="1238" y="2673"/>
                    <a:pt x="1114" y="2575"/>
                    <a:pt x="984" y="2572"/>
                  </a:cubicBezTo>
                  <a:cubicBezTo>
                    <a:pt x="981" y="2572"/>
                    <a:pt x="979" y="2572"/>
                    <a:pt x="976" y="2572"/>
                  </a:cubicBezTo>
                  <a:cubicBezTo>
                    <a:pt x="682" y="2572"/>
                    <a:pt x="414" y="2770"/>
                    <a:pt x="249" y="3003"/>
                  </a:cubicBezTo>
                  <a:cubicBezTo>
                    <a:pt x="187" y="3092"/>
                    <a:pt x="0" y="3573"/>
                    <a:pt x="225" y="3573"/>
                  </a:cubicBezTo>
                  <a:cubicBezTo>
                    <a:pt x="247" y="3573"/>
                    <a:pt x="274" y="3568"/>
                    <a:pt x="305" y="3558"/>
                  </a:cubicBezTo>
                  <a:lnTo>
                    <a:pt x="305" y="3558"/>
                  </a:lnTo>
                  <a:cubicBezTo>
                    <a:pt x="132" y="3949"/>
                    <a:pt x="486" y="4548"/>
                    <a:pt x="894" y="4548"/>
                  </a:cubicBezTo>
                  <a:cubicBezTo>
                    <a:pt x="994" y="4548"/>
                    <a:pt x="1097" y="4513"/>
                    <a:pt x="1196" y="4429"/>
                  </a:cubicBezTo>
                  <a:cubicBezTo>
                    <a:pt x="1299" y="4561"/>
                    <a:pt x="1401" y="4679"/>
                    <a:pt x="1524" y="4679"/>
                  </a:cubicBezTo>
                  <a:cubicBezTo>
                    <a:pt x="1584" y="4679"/>
                    <a:pt x="1649" y="4651"/>
                    <a:pt x="1721" y="4583"/>
                  </a:cubicBezTo>
                  <a:cubicBezTo>
                    <a:pt x="1721" y="4677"/>
                    <a:pt x="1799" y="4734"/>
                    <a:pt x="1883" y="4734"/>
                  </a:cubicBezTo>
                  <a:cubicBezTo>
                    <a:pt x="1921" y="4734"/>
                    <a:pt x="1961" y="4722"/>
                    <a:pt x="1996" y="4697"/>
                  </a:cubicBezTo>
                  <a:cubicBezTo>
                    <a:pt x="2090" y="4837"/>
                    <a:pt x="2146" y="5007"/>
                    <a:pt x="2266" y="5138"/>
                  </a:cubicBezTo>
                  <a:cubicBezTo>
                    <a:pt x="2345" y="5124"/>
                    <a:pt x="2400" y="5062"/>
                    <a:pt x="2426" y="4987"/>
                  </a:cubicBezTo>
                  <a:cubicBezTo>
                    <a:pt x="2635" y="5216"/>
                    <a:pt x="2785" y="5444"/>
                    <a:pt x="3069" y="5608"/>
                  </a:cubicBezTo>
                  <a:cubicBezTo>
                    <a:pt x="3249" y="5711"/>
                    <a:pt x="3407" y="5759"/>
                    <a:pt x="3551" y="5759"/>
                  </a:cubicBezTo>
                  <a:cubicBezTo>
                    <a:pt x="3834" y="5759"/>
                    <a:pt x="4063" y="5577"/>
                    <a:pt x="4303" y="5281"/>
                  </a:cubicBezTo>
                  <a:cubicBezTo>
                    <a:pt x="4537" y="4996"/>
                    <a:pt x="4828" y="4294"/>
                    <a:pt x="4287" y="4171"/>
                  </a:cubicBezTo>
                  <a:lnTo>
                    <a:pt x="4287" y="4171"/>
                  </a:lnTo>
                  <a:cubicBezTo>
                    <a:pt x="4295" y="4172"/>
                    <a:pt x="4303" y="4172"/>
                    <a:pt x="4310" y="4172"/>
                  </a:cubicBezTo>
                  <a:cubicBezTo>
                    <a:pt x="4453" y="4172"/>
                    <a:pt x="4470" y="3984"/>
                    <a:pt x="4606" y="3984"/>
                  </a:cubicBezTo>
                  <a:cubicBezTo>
                    <a:pt x="4626" y="3984"/>
                    <a:pt x="4649" y="3989"/>
                    <a:pt x="4675" y="3998"/>
                  </a:cubicBezTo>
                  <a:cubicBezTo>
                    <a:pt x="4796" y="4042"/>
                    <a:pt x="4799" y="4169"/>
                    <a:pt x="4946" y="4169"/>
                  </a:cubicBezTo>
                  <a:cubicBezTo>
                    <a:pt x="4954" y="4169"/>
                    <a:pt x="4963" y="4169"/>
                    <a:pt x="4972" y="4168"/>
                  </a:cubicBezTo>
                  <a:cubicBezTo>
                    <a:pt x="5162" y="4149"/>
                    <a:pt x="5312" y="3907"/>
                    <a:pt x="5517" y="3865"/>
                  </a:cubicBezTo>
                  <a:cubicBezTo>
                    <a:pt x="5935" y="3780"/>
                    <a:pt x="6288" y="3773"/>
                    <a:pt x="6581" y="3388"/>
                  </a:cubicBezTo>
                  <a:cubicBezTo>
                    <a:pt x="6826" y="3068"/>
                    <a:pt x="6921" y="2556"/>
                    <a:pt x="6830" y="2171"/>
                  </a:cubicBezTo>
                  <a:cubicBezTo>
                    <a:pt x="6754" y="1847"/>
                    <a:pt x="6585" y="1691"/>
                    <a:pt x="6265" y="1639"/>
                  </a:cubicBezTo>
                  <a:cubicBezTo>
                    <a:pt x="6386" y="1394"/>
                    <a:pt x="6363" y="1253"/>
                    <a:pt x="6040" y="1204"/>
                  </a:cubicBezTo>
                  <a:cubicBezTo>
                    <a:pt x="6013" y="1201"/>
                    <a:pt x="5986" y="1199"/>
                    <a:pt x="5961" y="1199"/>
                  </a:cubicBezTo>
                  <a:cubicBezTo>
                    <a:pt x="5943" y="1199"/>
                    <a:pt x="5925" y="1200"/>
                    <a:pt x="5909" y="1201"/>
                  </a:cubicBezTo>
                  <a:cubicBezTo>
                    <a:pt x="6252" y="676"/>
                    <a:pt x="5455" y="176"/>
                    <a:pt x="4900" y="85"/>
                  </a:cubicBezTo>
                  <a:cubicBezTo>
                    <a:pt x="4835" y="73"/>
                    <a:pt x="4765" y="63"/>
                    <a:pt x="4696" y="63"/>
                  </a:cubicBezTo>
                  <a:cubicBezTo>
                    <a:pt x="4627" y="63"/>
                    <a:pt x="4559" y="73"/>
                    <a:pt x="4499" y="104"/>
                  </a:cubicBezTo>
                  <a:cubicBezTo>
                    <a:pt x="4453" y="127"/>
                    <a:pt x="4391" y="215"/>
                    <a:pt x="4355" y="228"/>
                  </a:cubicBezTo>
                  <a:cubicBezTo>
                    <a:pt x="4292" y="245"/>
                    <a:pt x="4291" y="261"/>
                    <a:pt x="4276" y="261"/>
                  </a:cubicBezTo>
                  <a:cubicBezTo>
                    <a:pt x="4264" y="261"/>
                    <a:pt x="4244" y="252"/>
                    <a:pt x="4182" y="228"/>
                  </a:cubicBezTo>
                  <a:cubicBezTo>
                    <a:pt x="4032" y="176"/>
                    <a:pt x="3996" y="36"/>
                    <a:pt x="3810" y="7"/>
                  </a:cubicBezTo>
                  <a:cubicBezTo>
                    <a:pt x="3784" y="3"/>
                    <a:pt x="3759" y="1"/>
                    <a:pt x="3735" y="1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54"/>
            <p:cNvSpPr/>
            <p:nvPr/>
          </p:nvSpPr>
          <p:spPr>
            <a:xfrm>
              <a:off x="2853416" y="1799400"/>
              <a:ext cx="311112" cy="252643"/>
            </a:xfrm>
            <a:custGeom>
              <a:rect b="b" l="l" r="r" t="t"/>
              <a:pathLst>
                <a:path extrusionOk="0" h="5250" w="6465">
                  <a:moveTo>
                    <a:pt x="2478" y="0"/>
                  </a:moveTo>
                  <a:cubicBezTo>
                    <a:pt x="2239" y="0"/>
                    <a:pt x="2006" y="92"/>
                    <a:pt x="1788" y="312"/>
                  </a:cubicBezTo>
                  <a:cubicBezTo>
                    <a:pt x="1272" y="834"/>
                    <a:pt x="1337" y="2025"/>
                    <a:pt x="2140" y="2270"/>
                  </a:cubicBezTo>
                  <a:cubicBezTo>
                    <a:pt x="2007" y="2404"/>
                    <a:pt x="2020" y="2567"/>
                    <a:pt x="2202" y="2649"/>
                  </a:cubicBezTo>
                  <a:cubicBezTo>
                    <a:pt x="2055" y="2685"/>
                    <a:pt x="1922" y="2750"/>
                    <a:pt x="1837" y="2861"/>
                  </a:cubicBezTo>
                  <a:cubicBezTo>
                    <a:pt x="1810" y="2740"/>
                    <a:pt x="1727" y="2688"/>
                    <a:pt x="1610" y="2688"/>
                  </a:cubicBezTo>
                  <a:cubicBezTo>
                    <a:pt x="1110" y="2688"/>
                    <a:pt x="0" y="3635"/>
                    <a:pt x="104" y="4167"/>
                  </a:cubicBezTo>
                  <a:cubicBezTo>
                    <a:pt x="200" y="4662"/>
                    <a:pt x="802" y="4957"/>
                    <a:pt x="1348" y="4957"/>
                  </a:cubicBezTo>
                  <a:cubicBezTo>
                    <a:pt x="1618" y="4957"/>
                    <a:pt x="1875" y="4885"/>
                    <a:pt x="2049" y="4728"/>
                  </a:cubicBezTo>
                  <a:cubicBezTo>
                    <a:pt x="2103" y="5109"/>
                    <a:pt x="2324" y="5249"/>
                    <a:pt x="2590" y="5249"/>
                  </a:cubicBezTo>
                  <a:cubicBezTo>
                    <a:pt x="2982" y="5249"/>
                    <a:pt x="3472" y="4946"/>
                    <a:pt x="3674" y="4666"/>
                  </a:cubicBezTo>
                  <a:cubicBezTo>
                    <a:pt x="3740" y="4894"/>
                    <a:pt x="3939" y="5133"/>
                    <a:pt x="4141" y="5191"/>
                  </a:cubicBezTo>
                  <a:cubicBezTo>
                    <a:pt x="4197" y="5208"/>
                    <a:pt x="4254" y="5215"/>
                    <a:pt x="4312" y="5215"/>
                  </a:cubicBezTo>
                  <a:cubicBezTo>
                    <a:pt x="4425" y="5215"/>
                    <a:pt x="4540" y="5186"/>
                    <a:pt x="4650" y="5136"/>
                  </a:cubicBezTo>
                  <a:cubicBezTo>
                    <a:pt x="4778" y="5214"/>
                    <a:pt x="4920" y="5248"/>
                    <a:pt x="5063" y="5248"/>
                  </a:cubicBezTo>
                  <a:cubicBezTo>
                    <a:pt x="5656" y="5248"/>
                    <a:pt x="6273" y="4663"/>
                    <a:pt x="5966" y="4180"/>
                  </a:cubicBezTo>
                  <a:cubicBezTo>
                    <a:pt x="6265" y="4120"/>
                    <a:pt x="6464" y="3289"/>
                    <a:pt x="5994" y="3289"/>
                  </a:cubicBezTo>
                  <a:cubicBezTo>
                    <a:pt x="5945" y="3289"/>
                    <a:pt x="5889" y="3298"/>
                    <a:pt x="5825" y="3318"/>
                  </a:cubicBezTo>
                  <a:cubicBezTo>
                    <a:pt x="6015" y="3060"/>
                    <a:pt x="6420" y="2734"/>
                    <a:pt x="6168" y="2329"/>
                  </a:cubicBezTo>
                  <a:cubicBezTo>
                    <a:pt x="6089" y="2202"/>
                    <a:pt x="5772" y="1893"/>
                    <a:pt x="5499" y="1893"/>
                  </a:cubicBezTo>
                  <a:cubicBezTo>
                    <a:pt x="5342" y="1893"/>
                    <a:pt x="5199" y="1995"/>
                    <a:pt x="5124" y="2293"/>
                  </a:cubicBezTo>
                  <a:cubicBezTo>
                    <a:pt x="4760" y="1892"/>
                    <a:pt x="3563" y="0"/>
                    <a:pt x="24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54"/>
            <p:cNvSpPr/>
            <p:nvPr/>
          </p:nvSpPr>
          <p:spPr>
            <a:xfrm>
              <a:off x="3173471" y="1832026"/>
              <a:ext cx="308513" cy="171605"/>
            </a:xfrm>
            <a:custGeom>
              <a:rect b="b" l="l" r="r" t="t"/>
              <a:pathLst>
                <a:path extrusionOk="0" h="3566" w="6411">
                  <a:moveTo>
                    <a:pt x="2750" y="1"/>
                  </a:moveTo>
                  <a:cubicBezTo>
                    <a:pt x="2576" y="1"/>
                    <a:pt x="2482" y="160"/>
                    <a:pt x="2380" y="349"/>
                  </a:cubicBezTo>
                  <a:cubicBezTo>
                    <a:pt x="2234" y="242"/>
                    <a:pt x="2054" y="205"/>
                    <a:pt x="1875" y="205"/>
                  </a:cubicBezTo>
                  <a:cubicBezTo>
                    <a:pt x="1715" y="205"/>
                    <a:pt x="1556" y="235"/>
                    <a:pt x="1423" y="270"/>
                  </a:cubicBezTo>
                  <a:cubicBezTo>
                    <a:pt x="1325" y="296"/>
                    <a:pt x="451" y="665"/>
                    <a:pt x="813" y="916"/>
                  </a:cubicBezTo>
                  <a:cubicBezTo>
                    <a:pt x="741" y="906"/>
                    <a:pt x="683" y="893"/>
                    <a:pt x="635" y="893"/>
                  </a:cubicBezTo>
                  <a:cubicBezTo>
                    <a:pt x="557" y="893"/>
                    <a:pt x="505" y="926"/>
                    <a:pt x="460" y="1057"/>
                  </a:cubicBezTo>
                  <a:cubicBezTo>
                    <a:pt x="421" y="1181"/>
                    <a:pt x="408" y="1569"/>
                    <a:pt x="558" y="1605"/>
                  </a:cubicBezTo>
                  <a:cubicBezTo>
                    <a:pt x="317" y="1635"/>
                    <a:pt x="271" y="1847"/>
                    <a:pt x="454" y="2059"/>
                  </a:cubicBezTo>
                  <a:cubicBezTo>
                    <a:pt x="431" y="2040"/>
                    <a:pt x="408" y="2031"/>
                    <a:pt x="385" y="2031"/>
                  </a:cubicBezTo>
                  <a:cubicBezTo>
                    <a:pt x="212" y="2031"/>
                    <a:pt x="38" y="2517"/>
                    <a:pt x="30" y="2620"/>
                  </a:cubicBezTo>
                  <a:cubicBezTo>
                    <a:pt x="0" y="2966"/>
                    <a:pt x="105" y="3423"/>
                    <a:pt x="438" y="3521"/>
                  </a:cubicBezTo>
                  <a:cubicBezTo>
                    <a:pt x="478" y="3533"/>
                    <a:pt x="524" y="3539"/>
                    <a:pt x="572" y="3539"/>
                  </a:cubicBezTo>
                  <a:cubicBezTo>
                    <a:pt x="707" y="3539"/>
                    <a:pt x="865" y="3496"/>
                    <a:pt x="999" y="3436"/>
                  </a:cubicBezTo>
                  <a:cubicBezTo>
                    <a:pt x="1115" y="3523"/>
                    <a:pt x="1231" y="3561"/>
                    <a:pt x="1340" y="3561"/>
                  </a:cubicBezTo>
                  <a:cubicBezTo>
                    <a:pt x="1546" y="3561"/>
                    <a:pt x="1728" y="3426"/>
                    <a:pt x="1848" y="3234"/>
                  </a:cubicBezTo>
                  <a:cubicBezTo>
                    <a:pt x="1945" y="3076"/>
                    <a:pt x="2230" y="2856"/>
                    <a:pt x="2467" y="2856"/>
                  </a:cubicBezTo>
                  <a:cubicBezTo>
                    <a:pt x="2597" y="2856"/>
                    <a:pt x="2713" y="2923"/>
                    <a:pt x="2775" y="3103"/>
                  </a:cubicBezTo>
                  <a:cubicBezTo>
                    <a:pt x="2794" y="3159"/>
                    <a:pt x="2726" y="3178"/>
                    <a:pt x="2732" y="3218"/>
                  </a:cubicBezTo>
                  <a:cubicBezTo>
                    <a:pt x="2758" y="3325"/>
                    <a:pt x="2869" y="3433"/>
                    <a:pt x="2951" y="3485"/>
                  </a:cubicBezTo>
                  <a:cubicBezTo>
                    <a:pt x="3043" y="3542"/>
                    <a:pt x="3122" y="3566"/>
                    <a:pt x="3190" y="3566"/>
                  </a:cubicBezTo>
                  <a:cubicBezTo>
                    <a:pt x="3394" y="3566"/>
                    <a:pt x="3503" y="3350"/>
                    <a:pt x="3604" y="3143"/>
                  </a:cubicBezTo>
                  <a:cubicBezTo>
                    <a:pt x="3713" y="3245"/>
                    <a:pt x="3789" y="3288"/>
                    <a:pt x="3850" y="3288"/>
                  </a:cubicBezTo>
                  <a:cubicBezTo>
                    <a:pt x="3947" y="3288"/>
                    <a:pt x="4004" y="3178"/>
                    <a:pt x="4090" y="3025"/>
                  </a:cubicBezTo>
                  <a:cubicBezTo>
                    <a:pt x="4190" y="3181"/>
                    <a:pt x="4328" y="3256"/>
                    <a:pt x="4454" y="3256"/>
                  </a:cubicBezTo>
                  <a:cubicBezTo>
                    <a:pt x="4613" y="3256"/>
                    <a:pt x="4751" y="3137"/>
                    <a:pt x="4766" y="2911"/>
                  </a:cubicBezTo>
                  <a:cubicBezTo>
                    <a:pt x="4790" y="3006"/>
                    <a:pt x="4894" y="3045"/>
                    <a:pt x="5028" y="3045"/>
                  </a:cubicBezTo>
                  <a:cubicBezTo>
                    <a:pt x="5337" y="3045"/>
                    <a:pt x="5806" y="2837"/>
                    <a:pt x="5833" y="2620"/>
                  </a:cubicBezTo>
                  <a:cubicBezTo>
                    <a:pt x="5863" y="2706"/>
                    <a:pt x="5930" y="2740"/>
                    <a:pt x="6001" y="2740"/>
                  </a:cubicBezTo>
                  <a:cubicBezTo>
                    <a:pt x="6045" y="2740"/>
                    <a:pt x="6091" y="2727"/>
                    <a:pt x="6130" y="2705"/>
                  </a:cubicBezTo>
                  <a:cubicBezTo>
                    <a:pt x="6411" y="2545"/>
                    <a:pt x="6391" y="1889"/>
                    <a:pt x="6261" y="1612"/>
                  </a:cubicBezTo>
                  <a:cubicBezTo>
                    <a:pt x="6087" y="1243"/>
                    <a:pt x="5668" y="961"/>
                    <a:pt x="5305" y="961"/>
                  </a:cubicBezTo>
                  <a:cubicBezTo>
                    <a:pt x="5218" y="961"/>
                    <a:pt x="5135" y="977"/>
                    <a:pt x="5060" y="1011"/>
                  </a:cubicBezTo>
                  <a:cubicBezTo>
                    <a:pt x="4896" y="1083"/>
                    <a:pt x="4717" y="1266"/>
                    <a:pt x="4762" y="1462"/>
                  </a:cubicBezTo>
                  <a:cubicBezTo>
                    <a:pt x="4732" y="1361"/>
                    <a:pt x="4638" y="1325"/>
                    <a:pt x="4530" y="1325"/>
                  </a:cubicBezTo>
                  <a:cubicBezTo>
                    <a:pt x="4383" y="1325"/>
                    <a:pt x="4212" y="1391"/>
                    <a:pt x="4142" y="1445"/>
                  </a:cubicBezTo>
                  <a:cubicBezTo>
                    <a:pt x="4171" y="1181"/>
                    <a:pt x="3861" y="632"/>
                    <a:pt x="3625" y="632"/>
                  </a:cubicBezTo>
                  <a:cubicBezTo>
                    <a:pt x="3567" y="632"/>
                    <a:pt x="3513" y="666"/>
                    <a:pt x="3470" y="747"/>
                  </a:cubicBezTo>
                  <a:cubicBezTo>
                    <a:pt x="3496" y="430"/>
                    <a:pt x="3134" y="127"/>
                    <a:pt x="2895" y="32"/>
                  </a:cubicBezTo>
                  <a:cubicBezTo>
                    <a:pt x="2841" y="11"/>
                    <a:pt x="2793" y="1"/>
                    <a:pt x="27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54"/>
            <p:cNvSpPr/>
            <p:nvPr/>
          </p:nvSpPr>
          <p:spPr>
            <a:xfrm>
              <a:off x="3099653" y="2097127"/>
              <a:ext cx="214915" cy="168862"/>
            </a:xfrm>
            <a:custGeom>
              <a:rect b="b" l="l" r="r" t="t"/>
              <a:pathLst>
                <a:path extrusionOk="0" h="3509" w="4466">
                  <a:moveTo>
                    <a:pt x="3229" y="0"/>
                  </a:moveTo>
                  <a:cubicBezTo>
                    <a:pt x="2457" y="0"/>
                    <a:pt x="1332" y="103"/>
                    <a:pt x="353" y="228"/>
                  </a:cubicBezTo>
                  <a:cubicBezTo>
                    <a:pt x="92" y="711"/>
                    <a:pt x="0" y="1244"/>
                    <a:pt x="131" y="1756"/>
                  </a:cubicBezTo>
                  <a:cubicBezTo>
                    <a:pt x="404" y="2830"/>
                    <a:pt x="1553" y="3509"/>
                    <a:pt x="2907" y="3509"/>
                  </a:cubicBezTo>
                  <a:cubicBezTo>
                    <a:pt x="3249" y="3509"/>
                    <a:pt x="3603" y="3466"/>
                    <a:pt x="3959" y="3375"/>
                  </a:cubicBezTo>
                  <a:cubicBezTo>
                    <a:pt x="4061" y="3349"/>
                    <a:pt x="4162" y="3319"/>
                    <a:pt x="4260" y="3287"/>
                  </a:cubicBezTo>
                  <a:cubicBezTo>
                    <a:pt x="4400" y="1998"/>
                    <a:pt x="4465" y="339"/>
                    <a:pt x="4106" y="111"/>
                  </a:cubicBezTo>
                  <a:cubicBezTo>
                    <a:pt x="3983" y="32"/>
                    <a:pt x="3662" y="0"/>
                    <a:pt x="3229" y="0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54"/>
            <p:cNvSpPr/>
            <p:nvPr/>
          </p:nvSpPr>
          <p:spPr>
            <a:xfrm>
              <a:off x="3015296" y="2118637"/>
              <a:ext cx="64436" cy="161066"/>
            </a:xfrm>
            <a:custGeom>
              <a:rect b="b" l="l" r="r" t="t"/>
              <a:pathLst>
                <a:path extrusionOk="0" h="3347" w="1339">
                  <a:moveTo>
                    <a:pt x="686" y="0"/>
                  </a:moveTo>
                  <a:cubicBezTo>
                    <a:pt x="330" y="69"/>
                    <a:pt x="95" y="131"/>
                    <a:pt x="72" y="176"/>
                  </a:cubicBezTo>
                  <a:cubicBezTo>
                    <a:pt x="0" y="320"/>
                    <a:pt x="304" y="2167"/>
                    <a:pt x="500" y="3320"/>
                  </a:cubicBezTo>
                  <a:cubicBezTo>
                    <a:pt x="552" y="3336"/>
                    <a:pt x="602" y="3346"/>
                    <a:pt x="652" y="3346"/>
                  </a:cubicBezTo>
                  <a:cubicBezTo>
                    <a:pt x="680" y="3346"/>
                    <a:pt x="708" y="3343"/>
                    <a:pt x="735" y="3336"/>
                  </a:cubicBezTo>
                  <a:cubicBezTo>
                    <a:pt x="1205" y="3215"/>
                    <a:pt x="1339" y="2151"/>
                    <a:pt x="1035" y="956"/>
                  </a:cubicBezTo>
                  <a:cubicBezTo>
                    <a:pt x="944" y="604"/>
                    <a:pt x="823" y="278"/>
                    <a:pt x="686" y="0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54"/>
            <p:cNvSpPr/>
            <p:nvPr/>
          </p:nvSpPr>
          <p:spPr>
            <a:xfrm>
              <a:off x="3173471" y="1851612"/>
              <a:ext cx="304615" cy="152019"/>
            </a:xfrm>
            <a:custGeom>
              <a:rect b="b" l="l" r="r" t="t"/>
              <a:pathLst>
                <a:path extrusionOk="0" h="3159" w="6330">
                  <a:moveTo>
                    <a:pt x="1117" y="0"/>
                  </a:moveTo>
                  <a:lnTo>
                    <a:pt x="1117" y="0"/>
                  </a:lnTo>
                  <a:cubicBezTo>
                    <a:pt x="859" y="137"/>
                    <a:pt x="578" y="346"/>
                    <a:pt x="813" y="509"/>
                  </a:cubicBezTo>
                  <a:cubicBezTo>
                    <a:pt x="741" y="499"/>
                    <a:pt x="683" y="486"/>
                    <a:pt x="635" y="486"/>
                  </a:cubicBezTo>
                  <a:cubicBezTo>
                    <a:pt x="557" y="486"/>
                    <a:pt x="505" y="519"/>
                    <a:pt x="460" y="650"/>
                  </a:cubicBezTo>
                  <a:cubicBezTo>
                    <a:pt x="421" y="774"/>
                    <a:pt x="408" y="1162"/>
                    <a:pt x="558" y="1198"/>
                  </a:cubicBezTo>
                  <a:cubicBezTo>
                    <a:pt x="317" y="1228"/>
                    <a:pt x="271" y="1440"/>
                    <a:pt x="454" y="1652"/>
                  </a:cubicBezTo>
                  <a:cubicBezTo>
                    <a:pt x="431" y="1633"/>
                    <a:pt x="408" y="1624"/>
                    <a:pt x="385" y="1624"/>
                  </a:cubicBezTo>
                  <a:cubicBezTo>
                    <a:pt x="212" y="1624"/>
                    <a:pt x="38" y="2110"/>
                    <a:pt x="30" y="2213"/>
                  </a:cubicBezTo>
                  <a:cubicBezTo>
                    <a:pt x="0" y="2559"/>
                    <a:pt x="105" y="3016"/>
                    <a:pt x="438" y="3114"/>
                  </a:cubicBezTo>
                  <a:cubicBezTo>
                    <a:pt x="478" y="3126"/>
                    <a:pt x="524" y="3132"/>
                    <a:pt x="572" y="3132"/>
                  </a:cubicBezTo>
                  <a:cubicBezTo>
                    <a:pt x="707" y="3132"/>
                    <a:pt x="865" y="3089"/>
                    <a:pt x="999" y="3029"/>
                  </a:cubicBezTo>
                  <a:cubicBezTo>
                    <a:pt x="1115" y="3116"/>
                    <a:pt x="1231" y="3154"/>
                    <a:pt x="1340" y="3154"/>
                  </a:cubicBezTo>
                  <a:cubicBezTo>
                    <a:pt x="1546" y="3154"/>
                    <a:pt x="1728" y="3019"/>
                    <a:pt x="1848" y="2827"/>
                  </a:cubicBezTo>
                  <a:cubicBezTo>
                    <a:pt x="1945" y="2669"/>
                    <a:pt x="2230" y="2449"/>
                    <a:pt x="2467" y="2449"/>
                  </a:cubicBezTo>
                  <a:cubicBezTo>
                    <a:pt x="2597" y="2449"/>
                    <a:pt x="2713" y="2516"/>
                    <a:pt x="2775" y="2696"/>
                  </a:cubicBezTo>
                  <a:cubicBezTo>
                    <a:pt x="2794" y="2752"/>
                    <a:pt x="2726" y="2771"/>
                    <a:pt x="2732" y="2811"/>
                  </a:cubicBezTo>
                  <a:cubicBezTo>
                    <a:pt x="2758" y="2918"/>
                    <a:pt x="2869" y="3026"/>
                    <a:pt x="2951" y="3078"/>
                  </a:cubicBezTo>
                  <a:cubicBezTo>
                    <a:pt x="3043" y="3135"/>
                    <a:pt x="3122" y="3159"/>
                    <a:pt x="3190" y="3159"/>
                  </a:cubicBezTo>
                  <a:cubicBezTo>
                    <a:pt x="3394" y="3159"/>
                    <a:pt x="3503" y="2943"/>
                    <a:pt x="3604" y="2736"/>
                  </a:cubicBezTo>
                  <a:cubicBezTo>
                    <a:pt x="3713" y="2838"/>
                    <a:pt x="3789" y="2881"/>
                    <a:pt x="3850" y="2881"/>
                  </a:cubicBezTo>
                  <a:cubicBezTo>
                    <a:pt x="3947" y="2881"/>
                    <a:pt x="4004" y="2771"/>
                    <a:pt x="4090" y="2618"/>
                  </a:cubicBezTo>
                  <a:cubicBezTo>
                    <a:pt x="4190" y="2774"/>
                    <a:pt x="4328" y="2849"/>
                    <a:pt x="4454" y="2849"/>
                  </a:cubicBezTo>
                  <a:cubicBezTo>
                    <a:pt x="4613" y="2849"/>
                    <a:pt x="4751" y="2730"/>
                    <a:pt x="4766" y="2504"/>
                  </a:cubicBezTo>
                  <a:cubicBezTo>
                    <a:pt x="4790" y="2599"/>
                    <a:pt x="4894" y="2638"/>
                    <a:pt x="5028" y="2638"/>
                  </a:cubicBezTo>
                  <a:cubicBezTo>
                    <a:pt x="5337" y="2638"/>
                    <a:pt x="5806" y="2430"/>
                    <a:pt x="5833" y="2213"/>
                  </a:cubicBezTo>
                  <a:cubicBezTo>
                    <a:pt x="5863" y="2299"/>
                    <a:pt x="5930" y="2333"/>
                    <a:pt x="6001" y="2333"/>
                  </a:cubicBezTo>
                  <a:cubicBezTo>
                    <a:pt x="6045" y="2333"/>
                    <a:pt x="6091" y="2320"/>
                    <a:pt x="6130" y="2298"/>
                  </a:cubicBezTo>
                  <a:cubicBezTo>
                    <a:pt x="6238" y="2236"/>
                    <a:pt x="6300" y="2106"/>
                    <a:pt x="6329" y="1949"/>
                  </a:cubicBezTo>
                  <a:lnTo>
                    <a:pt x="6329" y="1949"/>
                  </a:lnTo>
                  <a:cubicBezTo>
                    <a:pt x="6189" y="2024"/>
                    <a:pt x="6055" y="2076"/>
                    <a:pt x="6022" y="2086"/>
                  </a:cubicBezTo>
                  <a:cubicBezTo>
                    <a:pt x="5889" y="2123"/>
                    <a:pt x="5728" y="2154"/>
                    <a:pt x="5567" y="2154"/>
                  </a:cubicBezTo>
                  <a:cubicBezTo>
                    <a:pt x="5390" y="2154"/>
                    <a:pt x="5211" y="2117"/>
                    <a:pt x="5066" y="2011"/>
                  </a:cubicBezTo>
                  <a:cubicBezTo>
                    <a:pt x="4964" y="2199"/>
                    <a:pt x="4870" y="2359"/>
                    <a:pt x="4694" y="2359"/>
                  </a:cubicBezTo>
                  <a:cubicBezTo>
                    <a:pt x="4650" y="2359"/>
                    <a:pt x="4602" y="2349"/>
                    <a:pt x="4547" y="2328"/>
                  </a:cubicBezTo>
                  <a:cubicBezTo>
                    <a:pt x="4309" y="2233"/>
                    <a:pt x="3950" y="1926"/>
                    <a:pt x="3973" y="1609"/>
                  </a:cubicBezTo>
                  <a:lnTo>
                    <a:pt x="3973" y="1609"/>
                  </a:lnTo>
                  <a:cubicBezTo>
                    <a:pt x="3930" y="1691"/>
                    <a:pt x="3877" y="1725"/>
                    <a:pt x="3818" y="1725"/>
                  </a:cubicBezTo>
                  <a:cubicBezTo>
                    <a:pt x="3585" y="1725"/>
                    <a:pt x="3275" y="1175"/>
                    <a:pt x="3303" y="914"/>
                  </a:cubicBezTo>
                  <a:lnTo>
                    <a:pt x="3303" y="914"/>
                  </a:lnTo>
                  <a:cubicBezTo>
                    <a:pt x="3234" y="969"/>
                    <a:pt x="3064" y="1034"/>
                    <a:pt x="2917" y="1034"/>
                  </a:cubicBezTo>
                  <a:cubicBezTo>
                    <a:pt x="2808" y="1034"/>
                    <a:pt x="2712" y="998"/>
                    <a:pt x="2680" y="895"/>
                  </a:cubicBezTo>
                  <a:lnTo>
                    <a:pt x="2680" y="895"/>
                  </a:lnTo>
                  <a:cubicBezTo>
                    <a:pt x="2729" y="1090"/>
                    <a:pt x="2549" y="1273"/>
                    <a:pt x="2386" y="1348"/>
                  </a:cubicBezTo>
                  <a:cubicBezTo>
                    <a:pt x="2310" y="1382"/>
                    <a:pt x="2227" y="1398"/>
                    <a:pt x="2141" y="1398"/>
                  </a:cubicBezTo>
                  <a:cubicBezTo>
                    <a:pt x="1777" y="1398"/>
                    <a:pt x="1357" y="1117"/>
                    <a:pt x="1185" y="744"/>
                  </a:cubicBezTo>
                  <a:cubicBezTo>
                    <a:pt x="1103" y="575"/>
                    <a:pt x="1064" y="255"/>
                    <a:pt x="1117" y="0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54"/>
            <p:cNvSpPr/>
            <p:nvPr/>
          </p:nvSpPr>
          <p:spPr>
            <a:xfrm>
              <a:off x="3088488" y="1724716"/>
              <a:ext cx="208467" cy="144223"/>
            </a:xfrm>
            <a:custGeom>
              <a:rect b="b" l="l" r="r" t="t"/>
              <a:pathLst>
                <a:path extrusionOk="0" h="2997" w="4332">
                  <a:moveTo>
                    <a:pt x="1704" y="1"/>
                  </a:moveTo>
                  <a:cubicBezTo>
                    <a:pt x="1545" y="1"/>
                    <a:pt x="1459" y="86"/>
                    <a:pt x="1365" y="228"/>
                  </a:cubicBezTo>
                  <a:cubicBezTo>
                    <a:pt x="1260" y="382"/>
                    <a:pt x="1303" y="597"/>
                    <a:pt x="1228" y="728"/>
                  </a:cubicBezTo>
                  <a:cubicBezTo>
                    <a:pt x="1120" y="914"/>
                    <a:pt x="862" y="1093"/>
                    <a:pt x="970" y="1358"/>
                  </a:cubicBezTo>
                  <a:cubicBezTo>
                    <a:pt x="732" y="1456"/>
                    <a:pt x="826" y="1586"/>
                    <a:pt x="764" y="1746"/>
                  </a:cubicBezTo>
                  <a:cubicBezTo>
                    <a:pt x="715" y="1880"/>
                    <a:pt x="464" y="2027"/>
                    <a:pt x="559" y="2187"/>
                  </a:cubicBezTo>
                  <a:cubicBezTo>
                    <a:pt x="449" y="2033"/>
                    <a:pt x="318" y="1969"/>
                    <a:pt x="185" y="1969"/>
                  </a:cubicBezTo>
                  <a:cubicBezTo>
                    <a:pt x="123" y="1969"/>
                    <a:pt x="61" y="1983"/>
                    <a:pt x="0" y="2007"/>
                  </a:cubicBezTo>
                  <a:cubicBezTo>
                    <a:pt x="157" y="2220"/>
                    <a:pt x="379" y="2412"/>
                    <a:pt x="588" y="2523"/>
                  </a:cubicBezTo>
                  <a:cubicBezTo>
                    <a:pt x="688" y="2580"/>
                    <a:pt x="806" y="2638"/>
                    <a:pt x="924" y="2638"/>
                  </a:cubicBezTo>
                  <a:cubicBezTo>
                    <a:pt x="940" y="2638"/>
                    <a:pt x="957" y="2636"/>
                    <a:pt x="973" y="2634"/>
                  </a:cubicBezTo>
                  <a:cubicBezTo>
                    <a:pt x="1025" y="2628"/>
                    <a:pt x="1110" y="2562"/>
                    <a:pt x="1149" y="2562"/>
                  </a:cubicBezTo>
                  <a:cubicBezTo>
                    <a:pt x="1157" y="2563"/>
                    <a:pt x="1164" y="2563"/>
                    <a:pt x="1170" y="2563"/>
                  </a:cubicBezTo>
                  <a:cubicBezTo>
                    <a:pt x="1208" y="2563"/>
                    <a:pt x="1219" y="2556"/>
                    <a:pt x="1229" y="2556"/>
                  </a:cubicBezTo>
                  <a:cubicBezTo>
                    <a:pt x="1241" y="2556"/>
                    <a:pt x="1253" y="2567"/>
                    <a:pt x="1316" y="2618"/>
                  </a:cubicBezTo>
                  <a:cubicBezTo>
                    <a:pt x="1440" y="2716"/>
                    <a:pt x="1427" y="2863"/>
                    <a:pt x="1593" y="2947"/>
                  </a:cubicBezTo>
                  <a:cubicBezTo>
                    <a:pt x="1661" y="2981"/>
                    <a:pt x="1719" y="2996"/>
                    <a:pt x="1774" y="2996"/>
                  </a:cubicBezTo>
                  <a:cubicBezTo>
                    <a:pt x="1873" y="2996"/>
                    <a:pt x="1959" y="2947"/>
                    <a:pt x="2060" y="2869"/>
                  </a:cubicBezTo>
                  <a:cubicBezTo>
                    <a:pt x="2204" y="2758"/>
                    <a:pt x="2236" y="2543"/>
                    <a:pt x="2351" y="2441"/>
                  </a:cubicBezTo>
                  <a:cubicBezTo>
                    <a:pt x="2510" y="2298"/>
                    <a:pt x="2811" y="2213"/>
                    <a:pt x="2794" y="1929"/>
                  </a:cubicBezTo>
                  <a:cubicBezTo>
                    <a:pt x="3052" y="1913"/>
                    <a:pt x="3007" y="1759"/>
                    <a:pt x="3114" y="1625"/>
                  </a:cubicBezTo>
                  <a:cubicBezTo>
                    <a:pt x="3202" y="1514"/>
                    <a:pt x="3490" y="1459"/>
                    <a:pt x="3450" y="1276"/>
                  </a:cubicBezTo>
                  <a:lnTo>
                    <a:pt x="3450" y="1276"/>
                  </a:lnTo>
                  <a:cubicBezTo>
                    <a:pt x="3525" y="1526"/>
                    <a:pt x="3694" y="1626"/>
                    <a:pt x="3887" y="1626"/>
                  </a:cubicBezTo>
                  <a:cubicBezTo>
                    <a:pt x="4016" y="1626"/>
                    <a:pt x="4157" y="1581"/>
                    <a:pt x="4286" y="1508"/>
                  </a:cubicBezTo>
                  <a:cubicBezTo>
                    <a:pt x="4332" y="1341"/>
                    <a:pt x="4270" y="1244"/>
                    <a:pt x="4009" y="1204"/>
                  </a:cubicBezTo>
                  <a:cubicBezTo>
                    <a:pt x="3982" y="1201"/>
                    <a:pt x="3955" y="1199"/>
                    <a:pt x="3930" y="1199"/>
                  </a:cubicBezTo>
                  <a:cubicBezTo>
                    <a:pt x="3912" y="1199"/>
                    <a:pt x="3894" y="1200"/>
                    <a:pt x="3878" y="1201"/>
                  </a:cubicBezTo>
                  <a:cubicBezTo>
                    <a:pt x="4221" y="676"/>
                    <a:pt x="3424" y="176"/>
                    <a:pt x="2869" y="85"/>
                  </a:cubicBezTo>
                  <a:cubicBezTo>
                    <a:pt x="2804" y="73"/>
                    <a:pt x="2734" y="63"/>
                    <a:pt x="2665" y="63"/>
                  </a:cubicBezTo>
                  <a:cubicBezTo>
                    <a:pt x="2596" y="63"/>
                    <a:pt x="2528" y="73"/>
                    <a:pt x="2468" y="104"/>
                  </a:cubicBezTo>
                  <a:cubicBezTo>
                    <a:pt x="2422" y="127"/>
                    <a:pt x="2360" y="215"/>
                    <a:pt x="2324" y="228"/>
                  </a:cubicBezTo>
                  <a:cubicBezTo>
                    <a:pt x="2261" y="245"/>
                    <a:pt x="2260" y="261"/>
                    <a:pt x="2245" y="261"/>
                  </a:cubicBezTo>
                  <a:cubicBezTo>
                    <a:pt x="2233" y="261"/>
                    <a:pt x="2213" y="252"/>
                    <a:pt x="2151" y="228"/>
                  </a:cubicBezTo>
                  <a:cubicBezTo>
                    <a:pt x="2001" y="176"/>
                    <a:pt x="1965" y="36"/>
                    <a:pt x="1779" y="7"/>
                  </a:cubicBezTo>
                  <a:cubicBezTo>
                    <a:pt x="1753" y="3"/>
                    <a:pt x="1728" y="1"/>
                    <a:pt x="17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54"/>
            <p:cNvSpPr/>
            <p:nvPr/>
          </p:nvSpPr>
          <p:spPr>
            <a:xfrm>
              <a:off x="2853416" y="1861477"/>
              <a:ext cx="301921" cy="190565"/>
            </a:xfrm>
            <a:custGeom>
              <a:rect b="b" l="l" r="r" t="t"/>
              <a:pathLst>
                <a:path extrusionOk="0" h="3960" w="6274">
                  <a:moveTo>
                    <a:pt x="1461" y="1"/>
                  </a:moveTo>
                  <a:cubicBezTo>
                    <a:pt x="1488" y="432"/>
                    <a:pt x="1703" y="846"/>
                    <a:pt x="2140" y="980"/>
                  </a:cubicBezTo>
                  <a:cubicBezTo>
                    <a:pt x="2007" y="1114"/>
                    <a:pt x="2020" y="1277"/>
                    <a:pt x="2202" y="1359"/>
                  </a:cubicBezTo>
                  <a:cubicBezTo>
                    <a:pt x="2055" y="1395"/>
                    <a:pt x="1922" y="1460"/>
                    <a:pt x="1837" y="1571"/>
                  </a:cubicBezTo>
                  <a:cubicBezTo>
                    <a:pt x="1810" y="1450"/>
                    <a:pt x="1727" y="1398"/>
                    <a:pt x="1610" y="1398"/>
                  </a:cubicBezTo>
                  <a:cubicBezTo>
                    <a:pt x="1110" y="1398"/>
                    <a:pt x="0" y="2345"/>
                    <a:pt x="104" y="2877"/>
                  </a:cubicBezTo>
                  <a:cubicBezTo>
                    <a:pt x="200" y="3372"/>
                    <a:pt x="802" y="3667"/>
                    <a:pt x="1348" y="3667"/>
                  </a:cubicBezTo>
                  <a:cubicBezTo>
                    <a:pt x="1618" y="3667"/>
                    <a:pt x="1875" y="3595"/>
                    <a:pt x="2049" y="3438"/>
                  </a:cubicBezTo>
                  <a:cubicBezTo>
                    <a:pt x="2103" y="3819"/>
                    <a:pt x="2324" y="3959"/>
                    <a:pt x="2590" y="3959"/>
                  </a:cubicBezTo>
                  <a:cubicBezTo>
                    <a:pt x="2982" y="3959"/>
                    <a:pt x="3472" y="3656"/>
                    <a:pt x="3674" y="3376"/>
                  </a:cubicBezTo>
                  <a:cubicBezTo>
                    <a:pt x="3740" y="3604"/>
                    <a:pt x="3939" y="3843"/>
                    <a:pt x="4141" y="3901"/>
                  </a:cubicBezTo>
                  <a:cubicBezTo>
                    <a:pt x="4197" y="3918"/>
                    <a:pt x="4254" y="3925"/>
                    <a:pt x="4312" y="3925"/>
                  </a:cubicBezTo>
                  <a:cubicBezTo>
                    <a:pt x="4425" y="3925"/>
                    <a:pt x="4540" y="3896"/>
                    <a:pt x="4650" y="3846"/>
                  </a:cubicBezTo>
                  <a:cubicBezTo>
                    <a:pt x="4778" y="3924"/>
                    <a:pt x="4920" y="3958"/>
                    <a:pt x="5063" y="3958"/>
                  </a:cubicBezTo>
                  <a:cubicBezTo>
                    <a:pt x="5656" y="3958"/>
                    <a:pt x="6273" y="3373"/>
                    <a:pt x="5966" y="2890"/>
                  </a:cubicBezTo>
                  <a:cubicBezTo>
                    <a:pt x="6103" y="2863"/>
                    <a:pt x="6217" y="2671"/>
                    <a:pt x="6260" y="2472"/>
                  </a:cubicBezTo>
                  <a:lnTo>
                    <a:pt x="6260" y="2472"/>
                  </a:lnTo>
                  <a:cubicBezTo>
                    <a:pt x="6219" y="2484"/>
                    <a:pt x="6180" y="2490"/>
                    <a:pt x="6145" y="2490"/>
                  </a:cubicBezTo>
                  <a:cubicBezTo>
                    <a:pt x="6111" y="2490"/>
                    <a:pt x="6081" y="2484"/>
                    <a:pt x="6054" y="2472"/>
                  </a:cubicBezTo>
                  <a:cubicBezTo>
                    <a:pt x="6033" y="2829"/>
                    <a:pt x="5697" y="3008"/>
                    <a:pt x="5330" y="3008"/>
                  </a:cubicBezTo>
                  <a:cubicBezTo>
                    <a:pt x="4967" y="3008"/>
                    <a:pt x="4575" y="2832"/>
                    <a:pt x="4428" y="2482"/>
                  </a:cubicBezTo>
                  <a:cubicBezTo>
                    <a:pt x="4249" y="2446"/>
                    <a:pt x="4086" y="2364"/>
                    <a:pt x="3981" y="2230"/>
                  </a:cubicBezTo>
                  <a:cubicBezTo>
                    <a:pt x="3851" y="2061"/>
                    <a:pt x="3828" y="1754"/>
                    <a:pt x="3909" y="1528"/>
                  </a:cubicBezTo>
                  <a:lnTo>
                    <a:pt x="3909" y="1528"/>
                  </a:lnTo>
                  <a:cubicBezTo>
                    <a:pt x="3796" y="1566"/>
                    <a:pt x="3652" y="1586"/>
                    <a:pt x="3499" y="1586"/>
                  </a:cubicBezTo>
                  <a:cubicBezTo>
                    <a:pt x="2916" y="1586"/>
                    <a:pt x="2206" y="1298"/>
                    <a:pt x="2555" y="631"/>
                  </a:cubicBezTo>
                  <a:lnTo>
                    <a:pt x="2555" y="631"/>
                  </a:lnTo>
                  <a:cubicBezTo>
                    <a:pt x="2531" y="633"/>
                    <a:pt x="2507" y="634"/>
                    <a:pt x="2482" y="634"/>
                  </a:cubicBezTo>
                  <a:cubicBezTo>
                    <a:pt x="2109" y="634"/>
                    <a:pt x="1703" y="359"/>
                    <a:pt x="1461" y="1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54"/>
            <p:cNvSpPr/>
            <p:nvPr/>
          </p:nvSpPr>
          <p:spPr>
            <a:xfrm>
              <a:off x="3259078" y="2110312"/>
              <a:ext cx="39942" cy="104185"/>
            </a:xfrm>
            <a:custGeom>
              <a:rect b="b" l="l" r="r" t="t"/>
              <a:pathLst>
                <a:path extrusionOk="0" h="2165" w="830">
                  <a:moveTo>
                    <a:pt x="415" y="0"/>
                  </a:moveTo>
                  <a:cubicBezTo>
                    <a:pt x="186" y="0"/>
                    <a:pt x="0" y="486"/>
                    <a:pt x="0" y="1084"/>
                  </a:cubicBezTo>
                  <a:cubicBezTo>
                    <a:pt x="0" y="1681"/>
                    <a:pt x="186" y="2164"/>
                    <a:pt x="415" y="2164"/>
                  </a:cubicBezTo>
                  <a:cubicBezTo>
                    <a:pt x="643" y="2164"/>
                    <a:pt x="829" y="1681"/>
                    <a:pt x="829" y="1084"/>
                  </a:cubicBezTo>
                  <a:cubicBezTo>
                    <a:pt x="829" y="486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54"/>
            <p:cNvSpPr/>
            <p:nvPr/>
          </p:nvSpPr>
          <p:spPr>
            <a:xfrm>
              <a:off x="3205519" y="2107521"/>
              <a:ext cx="48892" cy="34696"/>
            </a:xfrm>
            <a:custGeom>
              <a:rect b="b" l="l" r="r" t="t"/>
              <a:pathLst>
                <a:path extrusionOk="0" h="721" w="1016">
                  <a:moveTo>
                    <a:pt x="553" y="1"/>
                  </a:moveTo>
                  <a:cubicBezTo>
                    <a:pt x="491" y="1"/>
                    <a:pt x="427" y="10"/>
                    <a:pt x="366" y="29"/>
                  </a:cubicBezTo>
                  <a:cubicBezTo>
                    <a:pt x="173" y="91"/>
                    <a:pt x="29" y="241"/>
                    <a:pt x="16" y="391"/>
                  </a:cubicBezTo>
                  <a:cubicBezTo>
                    <a:pt x="0" y="562"/>
                    <a:pt x="150" y="721"/>
                    <a:pt x="404" y="721"/>
                  </a:cubicBezTo>
                  <a:cubicBezTo>
                    <a:pt x="406" y="721"/>
                    <a:pt x="409" y="721"/>
                    <a:pt x="411" y="721"/>
                  </a:cubicBezTo>
                  <a:cubicBezTo>
                    <a:pt x="744" y="721"/>
                    <a:pt x="1015" y="473"/>
                    <a:pt x="937" y="225"/>
                  </a:cubicBezTo>
                  <a:cubicBezTo>
                    <a:pt x="889" y="75"/>
                    <a:pt x="728" y="1"/>
                    <a:pt x="553" y="1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3" name="Google Shape;4403;p54"/>
          <p:cNvSpPr txBox="1"/>
          <p:nvPr>
            <p:ph idx="1" type="subTitle"/>
          </p:nvPr>
        </p:nvSpPr>
        <p:spPr>
          <a:xfrm>
            <a:off x="713225" y="223702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4" name="Google Shape;4404;p54"/>
          <p:cNvSpPr txBox="1"/>
          <p:nvPr>
            <p:ph idx="2" type="subTitle"/>
          </p:nvPr>
        </p:nvSpPr>
        <p:spPr>
          <a:xfrm>
            <a:off x="713225" y="3670548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5" name="Google Shape;4405;p54"/>
          <p:cNvSpPr txBox="1"/>
          <p:nvPr>
            <p:ph idx="3" type="subTitle"/>
          </p:nvPr>
        </p:nvSpPr>
        <p:spPr>
          <a:xfrm>
            <a:off x="3419250" y="3670548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6" name="Google Shape;4406;p54"/>
          <p:cNvSpPr txBox="1"/>
          <p:nvPr>
            <p:ph idx="4" type="subTitle"/>
          </p:nvPr>
        </p:nvSpPr>
        <p:spPr>
          <a:xfrm>
            <a:off x="3419250" y="223702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7" name="Google Shape;4407;p54"/>
          <p:cNvSpPr txBox="1"/>
          <p:nvPr>
            <p:ph idx="5" type="subTitle"/>
          </p:nvPr>
        </p:nvSpPr>
        <p:spPr>
          <a:xfrm>
            <a:off x="713225" y="19041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b="1" sz="20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4408" name="Google Shape;4408;p54"/>
          <p:cNvSpPr txBox="1"/>
          <p:nvPr>
            <p:ph idx="6" type="subTitle"/>
          </p:nvPr>
        </p:nvSpPr>
        <p:spPr>
          <a:xfrm>
            <a:off x="713225" y="3337709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b="1" sz="20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4409" name="Google Shape;4409;p54"/>
          <p:cNvSpPr txBox="1"/>
          <p:nvPr>
            <p:ph idx="7" type="subTitle"/>
          </p:nvPr>
        </p:nvSpPr>
        <p:spPr>
          <a:xfrm>
            <a:off x="3419250" y="3337709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b="1" sz="20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4410" name="Google Shape;4410;p54"/>
          <p:cNvSpPr txBox="1"/>
          <p:nvPr>
            <p:ph idx="8" type="subTitle"/>
          </p:nvPr>
        </p:nvSpPr>
        <p:spPr>
          <a:xfrm>
            <a:off x="3419250" y="19041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b="1" sz="20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4411" name="Google Shape;4411;p54"/>
          <p:cNvSpPr txBox="1"/>
          <p:nvPr>
            <p:ph idx="9" type="subTitle"/>
          </p:nvPr>
        </p:nvSpPr>
        <p:spPr>
          <a:xfrm>
            <a:off x="6125275" y="3670473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2" name="Google Shape;4412;p54"/>
          <p:cNvSpPr txBox="1"/>
          <p:nvPr>
            <p:ph idx="13" type="subTitle"/>
          </p:nvPr>
        </p:nvSpPr>
        <p:spPr>
          <a:xfrm>
            <a:off x="6125275" y="223702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3" name="Google Shape;4413;p54"/>
          <p:cNvSpPr txBox="1"/>
          <p:nvPr>
            <p:ph idx="14" type="subTitle"/>
          </p:nvPr>
        </p:nvSpPr>
        <p:spPr>
          <a:xfrm>
            <a:off x="6125275" y="3337634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b="1" sz="20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4414" name="Google Shape;4414;p54"/>
          <p:cNvSpPr txBox="1"/>
          <p:nvPr>
            <p:ph idx="15" type="subTitle"/>
          </p:nvPr>
        </p:nvSpPr>
        <p:spPr>
          <a:xfrm>
            <a:off x="6125275" y="19041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b="1" sz="20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grpSp>
        <p:nvGrpSpPr>
          <p:cNvPr id="4415" name="Google Shape;4415;p54"/>
          <p:cNvGrpSpPr/>
          <p:nvPr/>
        </p:nvGrpSpPr>
        <p:grpSpPr>
          <a:xfrm rot="-1527068">
            <a:off x="8258830" y="-207171"/>
            <a:ext cx="769338" cy="943580"/>
            <a:chOff x="3924035" y="2027899"/>
            <a:chExt cx="748170" cy="917617"/>
          </a:xfrm>
        </p:grpSpPr>
        <p:sp>
          <p:nvSpPr>
            <p:cNvPr id="4416" name="Google Shape;4416;p54"/>
            <p:cNvSpPr/>
            <p:nvPr/>
          </p:nvSpPr>
          <p:spPr>
            <a:xfrm>
              <a:off x="3924035" y="2038437"/>
              <a:ext cx="748170" cy="907080"/>
            </a:xfrm>
            <a:custGeom>
              <a:rect b="b" l="l" r="r" t="t"/>
              <a:pathLst>
                <a:path extrusionOk="0" h="47429" w="39120">
                  <a:moveTo>
                    <a:pt x="37017" y="4326"/>
                  </a:moveTo>
                  <a:lnTo>
                    <a:pt x="37050" y="11"/>
                  </a:lnTo>
                  <a:lnTo>
                    <a:pt x="37072" y="0"/>
                  </a:lnTo>
                  <a:lnTo>
                    <a:pt x="37259" y="4282"/>
                  </a:lnTo>
                  <a:lnTo>
                    <a:pt x="37259" y="4282"/>
                  </a:lnTo>
                  <a:lnTo>
                    <a:pt x="37347" y="6351"/>
                  </a:lnTo>
                  <a:lnTo>
                    <a:pt x="37347" y="6351"/>
                  </a:lnTo>
                  <a:lnTo>
                    <a:pt x="37006" y="6417"/>
                  </a:lnTo>
                  <a:close/>
                  <a:moveTo>
                    <a:pt x="37347" y="6351"/>
                  </a:moveTo>
                  <a:lnTo>
                    <a:pt x="37435" y="8310"/>
                  </a:lnTo>
                  <a:lnTo>
                    <a:pt x="36984" y="8398"/>
                  </a:lnTo>
                  <a:lnTo>
                    <a:pt x="37006" y="6417"/>
                  </a:lnTo>
                  <a:close/>
                  <a:moveTo>
                    <a:pt x="36885" y="22267"/>
                  </a:moveTo>
                  <a:cubicBezTo>
                    <a:pt x="37259" y="22278"/>
                    <a:pt x="37644" y="22278"/>
                    <a:pt x="38040" y="22278"/>
                  </a:cubicBezTo>
                  <a:lnTo>
                    <a:pt x="37930" y="19846"/>
                  </a:lnTo>
                  <a:lnTo>
                    <a:pt x="37930" y="19846"/>
                  </a:lnTo>
                  <a:lnTo>
                    <a:pt x="37435" y="8310"/>
                  </a:lnTo>
                  <a:lnTo>
                    <a:pt x="36984" y="8398"/>
                  </a:lnTo>
                  <a:lnTo>
                    <a:pt x="36896" y="19835"/>
                  </a:lnTo>
                  <a:lnTo>
                    <a:pt x="36896" y="19835"/>
                  </a:lnTo>
                  <a:close/>
                  <a:moveTo>
                    <a:pt x="36830" y="29014"/>
                  </a:moveTo>
                  <a:lnTo>
                    <a:pt x="36830" y="29014"/>
                  </a:lnTo>
                  <a:lnTo>
                    <a:pt x="36885" y="22267"/>
                  </a:lnTo>
                  <a:cubicBezTo>
                    <a:pt x="37259" y="22278"/>
                    <a:pt x="37644" y="22278"/>
                    <a:pt x="38040" y="22278"/>
                  </a:cubicBezTo>
                  <a:lnTo>
                    <a:pt x="38327" y="28948"/>
                  </a:lnTo>
                  <a:lnTo>
                    <a:pt x="38327" y="28948"/>
                  </a:lnTo>
                  <a:lnTo>
                    <a:pt x="38459" y="32118"/>
                  </a:lnTo>
                  <a:lnTo>
                    <a:pt x="39119" y="47429"/>
                  </a:lnTo>
                  <a:lnTo>
                    <a:pt x="25460" y="42300"/>
                  </a:lnTo>
                  <a:lnTo>
                    <a:pt x="24579" y="46813"/>
                  </a:lnTo>
                  <a:lnTo>
                    <a:pt x="17336" y="45701"/>
                  </a:lnTo>
                  <a:lnTo>
                    <a:pt x="17336" y="45701"/>
                  </a:lnTo>
                  <a:lnTo>
                    <a:pt x="1" y="43048"/>
                  </a:lnTo>
                  <a:lnTo>
                    <a:pt x="1068" y="39515"/>
                  </a:lnTo>
                  <a:lnTo>
                    <a:pt x="19043" y="41760"/>
                  </a:lnTo>
                  <a:lnTo>
                    <a:pt x="19043" y="41760"/>
                  </a:lnTo>
                  <a:lnTo>
                    <a:pt x="23203" y="42278"/>
                  </a:lnTo>
                  <a:lnTo>
                    <a:pt x="24161" y="38414"/>
                  </a:lnTo>
                  <a:lnTo>
                    <a:pt x="36731" y="42597"/>
                  </a:lnTo>
                  <a:lnTo>
                    <a:pt x="36808" y="321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54"/>
            <p:cNvSpPr/>
            <p:nvPr/>
          </p:nvSpPr>
          <p:spPr>
            <a:xfrm>
              <a:off x="3924035" y="2027899"/>
              <a:ext cx="708581" cy="825206"/>
            </a:xfrm>
            <a:custGeom>
              <a:rect b="b" l="l" r="r" t="t"/>
              <a:pathLst>
                <a:path extrusionOk="0" h="43148" w="37050">
                  <a:moveTo>
                    <a:pt x="37050" y="1"/>
                  </a:moveTo>
                  <a:lnTo>
                    <a:pt x="29323" y="3534"/>
                  </a:lnTo>
                  <a:lnTo>
                    <a:pt x="4513" y="2576"/>
                  </a:lnTo>
                  <a:lnTo>
                    <a:pt x="3545" y="29301"/>
                  </a:lnTo>
                  <a:lnTo>
                    <a:pt x="1" y="39934"/>
                  </a:lnTo>
                  <a:lnTo>
                    <a:pt x="23203" y="42829"/>
                  </a:lnTo>
                  <a:lnTo>
                    <a:pt x="24161" y="38965"/>
                  </a:lnTo>
                  <a:lnTo>
                    <a:pt x="36731" y="43148"/>
                  </a:lnTo>
                  <a:lnTo>
                    <a:pt x="370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54"/>
            <p:cNvSpPr/>
            <p:nvPr/>
          </p:nvSpPr>
          <p:spPr>
            <a:xfrm>
              <a:off x="4038135" y="2127904"/>
              <a:ext cx="426717" cy="471125"/>
            </a:xfrm>
            <a:custGeom>
              <a:rect b="b" l="l" r="r" t="t"/>
              <a:pathLst>
                <a:path extrusionOk="0" h="24634" w="22312">
                  <a:moveTo>
                    <a:pt x="77" y="0"/>
                  </a:moveTo>
                  <a:lnTo>
                    <a:pt x="0" y="23027"/>
                  </a:lnTo>
                  <a:lnTo>
                    <a:pt x="22311" y="24634"/>
                  </a:lnTo>
                  <a:lnTo>
                    <a:pt x="21827" y="1046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54"/>
            <p:cNvSpPr/>
            <p:nvPr/>
          </p:nvSpPr>
          <p:spPr>
            <a:xfrm>
              <a:off x="4480190" y="2104743"/>
              <a:ext cx="133913" cy="69271"/>
            </a:xfrm>
            <a:custGeom>
              <a:rect b="b" l="l" r="r" t="t"/>
              <a:pathLst>
                <a:path extrusionOk="0" h="3622" w="7002">
                  <a:moveTo>
                    <a:pt x="7001" y="0"/>
                  </a:moveTo>
                  <a:lnTo>
                    <a:pt x="78" y="2576"/>
                  </a:lnTo>
                  <a:lnTo>
                    <a:pt x="1" y="3622"/>
                  </a:lnTo>
                  <a:lnTo>
                    <a:pt x="7001" y="1530"/>
                  </a:lnTo>
                  <a:lnTo>
                    <a:pt x="70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54"/>
            <p:cNvSpPr/>
            <p:nvPr/>
          </p:nvSpPr>
          <p:spPr>
            <a:xfrm>
              <a:off x="4483135" y="2218422"/>
              <a:ext cx="110963" cy="41903"/>
            </a:xfrm>
            <a:custGeom>
              <a:rect b="b" l="l" r="r" t="t"/>
              <a:pathLst>
                <a:path extrusionOk="0" h="2191" w="5802">
                  <a:moveTo>
                    <a:pt x="5240" y="0"/>
                  </a:moveTo>
                  <a:lnTo>
                    <a:pt x="144" y="1134"/>
                  </a:lnTo>
                  <a:lnTo>
                    <a:pt x="1" y="2190"/>
                  </a:lnTo>
                  <a:lnTo>
                    <a:pt x="5802" y="737"/>
                  </a:lnTo>
                  <a:lnTo>
                    <a:pt x="52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54"/>
            <p:cNvSpPr/>
            <p:nvPr/>
          </p:nvSpPr>
          <p:spPr>
            <a:xfrm>
              <a:off x="4480401" y="2179885"/>
              <a:ext cx="69290" cy="38346"/>
            </a:xfrm>
            <a:custGeom>
              <a:rect b="b" l="l" r="r" t="t"/>
              <a:pathLst>
                <a:path extrusionOk="0" h="2005" w="3623">
                  <a:moveTo>
                    <a:pt x="3622" y="1"/>
                  </a:moveTo>
                  <a:lnTo>
                    <a:pt x="45" y="980"/>
                  </a:lnTo>
                  <a:lnTo>
                    <a:pt x="1" y="2004"/>
                  </a:lnTo>
                  <a:lnTo>
                    <a:pt x="3622" y="1145"/>
                  </a:lnTo>
                  <a:lnTo>
                    <a:pt x="36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54"/>
            <p:cNvSpPr/>
            <p:nvPr/>
          </p:nvSpPr>
          <p:spPr>
            <a:xfrm>
              <a:off x="4558928" y="2166001"/>
              <a:ext cx="46321" cy="35381"/>
            </a:xfrm>
            <a:custGeom>
              <a:rect b="b" l="l" r="r" t="t"/>
              <a:pathLst>
                <a:path extrusionOk="0" h="1850" w="2422">
                  <a:moveTo>
                    <a:pt x="2422" y="0"/>
                  </a:moveTo>
                  <a:lnTo>
                    <a:pt x="33" y="826"/>
                  </a:lnTo>
                  <a:lnTo>
                    <a:pt x="0" y="1849"/>
                  </a:lnTo>
                  <a:lnTo>
                    <a:pt x="0" y="1849"/>
                  </a:lnTo>
                  <a:lnTo>
                    <a:pt x="2422" y="1145"/>
                  </a:lnTo>
                  <a:lnTo>
                    <a:pt x="24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54"/>
            <p:cNvSpPr/>
            <p:nvPr/>
          </p:nvSpPr>
          <p:spPr>
            <a:xfrm>
              <a:off x="4472617" y="2268511"/>
              <a:ext cx="73689" cy="36012"/>
            </a:xfrm>
            <a:custGeom>
              <a:rect b="b" l="l" r="r" t="t"/>
              <a:pathLst>
                <a:path extrusionOk="0" h="1883" w="3853">
                  <a:moveTo>
                    <a:pt x="3853" y="1"/>
                  </a:moveTo>
                  <a:lnTo>
                    <a:pt x="45" y="859"/>
                  </a:lnTo>
                  <a:lnTo>
                    <a:pt x="1" y="1883"/>
                  </a:lnTo>
                  <a:lnTo>
                    <a:pt x="1" y="1883"/>
                  </a:lnTo>
                  <a:lnTo>
                    <a:pt x="3853" y="1156"/>
                  </a:lnTo>
                  <a:lnTo>
                    <a:pt x="3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54"/>
            <p:cNvSpPr/>
            <p:nvPr/>
          </p:nvSpPr>
          <p:spPr>
            <a:xfrm>
              <a:off x="4556193" y="2256730"/>
              <a:ext cx="49056" cy="33698"/>
            </a:xfrm>
            <a:custGeom>
              <a:rect b="b" l="l" r="r" t="t"/>
              <a:pathLst>
                <a:path extrusionOk="0" h="1762" w="2565">
                  <a:moveTo>
                    <a:pt x="2565" y="0"/>
                  </a:moveTo>
                  <a:lnTo>
                    <a:pt x="22" y="738"/>
                  </a:lnTo>
                  <a:lnTo>
                    <a:pt x="0" y="1761"/>
                  </a:lnTo>
                  <a:lnTo>
                    <a:pt x="2565" y="1156"/>
                  </a:lnTo>
                  <a:lnTo>
                    <a:pt x="25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54"/>
            <p:cNvSpPr/>
            <p:nvPr/>
          </p:nvSpPr>
          <p:spPr>
            <a:xfrm>
              <a:off x="4479559" y="2298613"/>
              <a:ext cx="127372" cy="46129"/>
            </a:xfrm>
            <a:custGeom>
              <a:rect b="b" l="l" r="r" t="t"/>
              <a:pathLst>
                <a:path extrusionOk="0" h="2412" w="6660">
                  <a:moveTo>
                    <a:pt x="6572" y="1"/>
                  </a:moveTo>
                  <a:lnTo>
                    <a:pt x="56" y="1344"/>
                  </a:lnTo>
                  <a:lnTo>
                    <a:pt x="1" y="2411"/>
                  </a:lnTo>
                  <a:lnTo>
                    <a:pt x="6660" y="1366"/>
                  </a:lnTo>
                  <a:lnTo>
                    <a:pt x="65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54"/>
            <p:cNvSpPr/>
            <p:nvPr/>
          </p:nvSpPr>
          <p:spPr>
            <a:xfrm>
              <a:off x="4486310" y="2399861"/>
              <a:ext cx="109051" cy="36242"/>
            </a:xfrm>
            <a:custGeom>
              <a:rect b="b" l="l" r="r" t="t"/>
              <a:pathLst>
                <a:path extrusionOk="0" h="1895" w="5702">
                  <a:moveTo>
                    <a:pt x="5151" y="1"/>
                  </a:moveTo>
                  <a:lnTo>
                    <a:pt x="110" y="771"/>
                  </a:lnTo>
                  <a:lnTo>
                    <a:pt x="0" y="1894"/>
                  </a:lnTo>
                  <a:lnTo>
                    <a:pt x="5702" y="760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54"/>
            <p:cNvSpPr/>
            <p:nvPr/>
          </p:nvSpPr>
          <p:spPr>
            <a:xfrm>
              <a:off x="4481452" y="2359240"/>
              <a:ext cx="70973" cy="31805"/>
            </a:xfrm>
            <a:custGeom>
              <a:rect b="b" l="l" r="r" t="t"/>
              <a:pathLst>
                <a:path extrusionOk="0" h="1663" w="3711">
                  <a:moveTo>
                    <a:pt x="3655" y="1"/>
                  </a:moveTo>
                  <a:lnTo>
                    <a:pt x="12" y="584"/>
                  </a:lnTo>
                  <a:lnTo>
                    <a:pt x="1" y="1663"/>
                  </a:lnTo>
                  <a:lnTo>
                    <a:pt x="3710" y="1134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54"/>
            <p:cNvSpPr/>
            <p:nvPr/>
          </p:nvSpPr>
          <p:spPr>
            <a:xfrm>
              <a:off x="4560821" y="2352718"/>
              <a:ext cx="41693" cy="28649"/>
            </a:xfrm>
            <a:custGeom>
              <a:rect b="b" l="l" r="r" t="t"/>
              <a:pathLst>
                <a:path extrusionOk="0" h="1498" w="2180">
                  <a:moveTo>
                    <a:pt x="2103" y="0"/>
                  </a:moveTo>
                  <a:lnTo>
                    <a:pt x="0" y="507"/>
                  </a:lnTo>
                  <a:lnTo>
                    <a:pt x="23" y="1497"/>
                  </a:lnTo>
                  <a:lnTo>
                    <a:pt x="2180" y="1068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54"/>
            <p:cNvSpPr/>
            <p:nvPr/>
          </p:nvSpPr>
          <p:spPr>
            <a:xfrm>
              <a:off x="4475983" y="2447444"/>
              <a:ext cx="77705" cy="37064"/>
            </a:xfrm>
            <a:custGeom>
              <a:rect b="b" l="l" r="r" t="t"/>
              <a:pathLst>
                <a:path extrusionOk="0" h="1938" w="4063">
                  <a:moveTo>
                    <a:pt x="4007" y="1"/>
                  </a:moveTo>
                  <a:lnTo>
                    <a:pt x="12" y="793"/>
                  </a:lnTo>
                  <a:lnTo>
                    <a:pt x="1" y="1938"/>
                  </a:lnTo>
                  <a:lnTo>
                    <a:pt x="4062" y="1178"/>
                  </a:lnTo>
                  <a:lnTo>
                    <a:pt x="40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54"/>
            <p:cNvSpPr/>
            <p:nvPr/>
          </p:nvSpPr>
          <p:spPr>
            <a:xfrm>
              <a:off x="4562715" y="2438188"/>
              <a:ext cx="45288" cy="32015"/>
            </a:xfrm>
            <a:custGeom>
              <a:rect b="b" l="l" r="r" t="t"/>
              <a:pathLst>
                <a:path extrusionOk="0" h="1674" w="2368">
                  <a:moveTo>
                    <a:pt x="2301" y="0"/>
                  </a:moveTo>
                  <a:lnTo>
                    <a:pt x="1" y="628"/>
                  </a:lnTo>
                  <a:lnTo>
                    <a:pt x="34" y="1673"/>
                  </a:lnTo>
                  <a:lnTo>
                    <a:pt x="2367" y="1112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54"/>
            <p:cNvSpPr/>
            <p:nvPr/>
          </p:nvSpPr>
          <p:spPr>
            <a:xfrm>
              <a:off x="4489466" y="2551427"/>
              <a:ext cx="120220" cy="64662"/>
            </a:xfrm>
            <a:custGeom>
              <a:rect b="b" l="l" r="r" t="t"/>
              <a:pathLst>
                <a:path extrusionOk="0" h="3381" w="6286">
                  <a:moveTo>
                    <a:pt x="0" y="1"/>
                  </a:moveTo>
                  <a:lnTo>
                    <a:pt x="0" y="2577"/>
                  </a:lnTo>
                  <a:lnTo>
                    <a:pt x="6285" y="3380"/>
                  </a:lnTo>
                  <a:lnTo>
                    <a:pt x="6197" y="8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54"/>
            <p:cNvSpPr/>
            <p:nvPr/>
          </p:nvSpPr>
          <p:spPr>
            <a:xfrm>
              <a:off x="4032665" y="2606736"/>
              <a:ext cx="60397" cy="77762"/>
            </a:xfrm>
            <a:custGeom>
              <a:rect b="b" l="l" r="r" t="t"/>
              <a:pathLst>
                <a:path extrusionOk="0" h="4066" w="3158">
                  <a:moveTo>
                    <a:pt x="2818" y="3988"/>
                  </a:moveTo>
                  <a:lnTo>
                    <a:pt x="2813" y="3992"/>
                  </a:lnTo>
                  <a:lnTo>
                    <a:pt x="2813" y="3992"/>
                  </a:lnTo>
                  <a:cubicBezTo>
                    <a:pt x="2813" y="4011"/>
                    <a:pt x="2813" y="4022"/>
                    <a:pt x="2814" y="4022"/>
                  </a:cubicBezTo>
                  <a:cubicBezTo>
                    <a:pt x="2814" y="4022"/>
                    <a:pt x="2816" y="4011"/>
                    <a:pt x="2818" y="3988"/>
                  </a:cubicBezTo>
                  <a:close/>
                  <a:moveTo>
                    <a:pt x="456" y="1"/>
                  </a:moveTo>
                  <a:cubicBezTo>
                    <a:pt x="394" y="1"/>
                    <a:pt x="339" y="30"/>
                    <a:pt x="330" y="158"/>
                  </a:cubicBezTo>
                  <a:lnTo>
                    <a:pt x="330" y="268"/>
                  </a:lnTo>
                  <a:cubicBezTo>
                    <a:pt x="330" y="345"/>
                    <a:pt x="330" y="477"/>
                    <a:pt x="308" y="620"/>
                  </a:cubicBezTo>
                  <a:cubicBezTo>
                    <a:pt x="275" y="1016"/>
                    <a:pt x="176" y="1589"/>
                    <a:pt x="132" y="2040"/>
                  </a:cubicBezTo>
                  <a:cubicBezTo>
                    <a:pt x="88" y="2690"/>
                    <a:pt x="44" y="3438"/>
                    <a:pt x="22" y="3603"/>
                  </a:cubicBezTo>
                  <a:cubicBezTo>
                    <a:pt x="0" y="3779"/>
                    <a:pt x="11" y="3812"/>
                    <a:pt x="143" y="3812"/>
                  </a:cubicBezTo>
                  <a:cubicBezTo>
                    <a:pt x="275" y="3812"/>
                    <a:pt x="517" y="3812"/>
                    <a:pt x="617" y="3823"/>
                  </a:cubicBezTo>
                  <a:lnTo>
                    <a:pt x="738" y="3757"/>
                  </a:lnTo>
                  <a:lnTo>
                    <a:pt x="738" y="3691"/>
                  </a:lnTo>
                  <a:cubicBezTo>
                    <a:pt x="716" y="3548"/>
                    <a:pt x="804" y="2656"/>
                    <a:pt x="826" y="2414"/>
                  </a:cubicBezTo>
                  <a:cubicBezTo>
                    <a:pt x="837" y="2293"/>
                    <a:pt x="848" y="2172"/>
                    <a:pt x="859" y="2051"/>
                  </a:cubicBezTo>
                  <a:lnTo>
                    <a:pt x="881" y="1842"/>
                  </a:lnTo>
                  <a:lnTo>
                    <a:pt x="1101" y="2315"/>
                  </a:lnTo>
                  <a:cubicBezTo>
                    <a:pt x="1222" y="2557"/>
                    <a:pt x="1365" y="2855"/>
                    <a:pt x="1442" y="2998"/>
                  </a:cubicBezTo>
                  <a:cubicBezTo>
                    <a:pt x="1596" y="3284"/>
                    <a:pt x="1717" y="3625"/>
                    <a:pt x="1794" y="3779"/>
                  </a:cubicBezTo>
                  <a:cubicBezTo>
                    <a:pt x="1849" y="3933"/>
                    <a:pt x="1904" y="3999"/>
                    <a:pt x="2069" y="4010"/>
                  </a:cubicBezTo>
                  <a:cubicBezTo>
                    <a:pt x="2202" y="4021"/>
                    <a:pt x="2400" y="4021"/>
                    <a:pt x="2543" y="4032"/>
                  </a:cubicBezTo>
                  <a:lnTo>
                    <a:pt x="2642" y="4054"/>
                  </a:lnTo>
                  <a:lnTo>
                    <a:pt x="2708" y="4065"/>
                  </a:lnTo>
                  <a:lnTo>
                    <a:pt x="2813" y="3992"/>
                  </a:lnTo>
                  <a:lnTo>
                    <a:pt x="2813" y="3992"/>
                  </a:lnTo>
                  <a:cubicBezTo>
                    <a:pt x="2816" y="3825"/>
                    <a:pt x="2859" y="2999"/>
                    <a:pt x="2895" y="2623"/>
                  </a:cubicBezTo>
                  <a:cubicBezTo>
                    <a:pt x="2917" y="2436"/>
                    <a:pt x="2961" y="1908"/>
                    <a:pt x="3005" y="1413"/>
                  </a:cubicBezTo>
                  <a:cubicBezTo>
                    <a:pt x="3049" y="917"/>
                    <a:pt x="3093" y="433"/>
                    <a:pt x="3104" y="356"/>
                  </a:cubicBezTo>
                  <a:cubicBezTo>
                    <a:pt x="3146" y="200"/>
                    <a:pt x="3158" y="113"/>
                    <a:pt x="3011" y="113"/>
                  </a:cubicBezTo>
                  <a:cubicBezTo>
                    <a:pt x="3002" y="113"/>
                    <a:pt x="2993" y="113"/>
                    <a:pt x="2983" y="114"/>
                  </a:cubicBezTo>
                  <a:cubicBezTo>
                    <a:pt x="2935" y="117"/>
                    <a:pt x="2868" y="118"/>
                    <a:pt x="2796" y="118"/>
                  </a:cubicBezTo>
                  <a:cubicBezTo>
                    <a:pt x="2620" y="118"/>
                    <a:pt x="2408" y="111"/>
                    <a:pt x="2323" y="103"/>
                  </a:cubicBezTo>
                  <a:cubicBezTo>
                    <a:pt x="2282" y="99"/>
                    <a:pt x="2237" y="95"/>
                    <a:pt x="2194" y="95"/>
                  </a:cubicBezTo>
                  <a:cubicBezTo>
                    <a:pt x="2098" y="95"/>
                    <a:pt x="2011" y="117"/>
                    <a:pt x="2003" y="224"/>
                  </a:cubicBezTo>
                  <a:cubicBezTo>
                    <a:pt x="1981" y="301"/>
                    <a:pt x="1970" y="466"/>
                    <a:pt x="1959" y="620"/>
                  </a:cubicBezTo>
                  <a:lnTo>
                    <a:pt x="1926" y="917"/>
                  </a:lnTo>
                  <a:lnTo>
                    <a:pt x="1849" y="785"/>
                  </a:lnTo>
                  <a:lnTo>
                    <a:pt x="1695" y="521"/>
                  </a:lnTo>
                  <a:cubicBezTo>
                    <a:pt x="1607" y="345"/>
                    <a:pt x="1508" y="48"/>
                    <a:pt x="1255" y="26"/>
                  </a:cubicBezTo>
                  <a:cubicBezTo>
                    <a:pt x="1079" y="15"/>
                    <a:pt x="1046" y="4"/>
                    <a:pt x="980" y="4"/>
                  </a:cubicBezTo>
                  <a:lnTo>
                    <a:pt x="848" y="4"/>
                  </a:lnTo>
                  <a:cubicBezTo>
                    <a:pt x="754" y="9"/>
                    <a:pt x="691" y="12"/>
                    <a:pt x="639" y="12"/>
                  </a:cubicBezTo>
                  <a:cubicBezTo>
                    <a:pt x="586" y="12"/>
                    <a:pt x="545" y="9"/>
                    <a:pt x="495" y="4"/>
                  </a:cubicBezTo>
                  <a:cubicBezTo>
                    <a:pt x="482" y="2"/>
                    <a:pt x="469" y="1"/>
                    <a:pt x="4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54"/>
            <p:cNvSpPr/>
            <p:nvPr/>
          </p:nvSpPr>
          <p:spPr>
            <a:xfrm>
              <a:off x="4099182" y="2614463"/>
              <a:ext cx="58121" cy="75716"/>
            </a:xfrm>
            <a:custGeom>
              <a:rect b="b" l="l" r="r" t="t"/>
              <a:pathLst>
                <a:path extrusionOk="0" h="3959" w="3039">
                  <a:moveTo>
                    <a:pt x="448" y="1"/>
                  </a:moveTo>
                  <a:cubicBezTo>
                    <a:pt x="361" y="1"/>
                    <a:pt x="298" y="27"/>
                    <a:pt x="298" y="117"/>
                  </a:cubicBezTo>
                  <a:cubicBezTo>
                    <a:pt x="298" y="315"/>
                    <a:pt x="264" y="723"/>
                    <a:pt x="253" y="932"/>
                  </a:cubicBezTo>
                  <a:cubicBezTo>
                    <a:pt x="231" y="1152"/>
                    <a:pt x="132" y="1680"/>
                    <a:pt x="99" y="2043"/>
                  </a:cubicBezTo>
                  <a:cubicBezTo>
                    <a:pt x="77" y="2407"/>
                    <a:pt x="66" y="2825"/>
                    <a:pt x="44" y="3166"/>
                  </a:cubicBezTo>
                  <a:cubicBezTo>
                    <a:pt x="22" y="3397"/>
                    <a:pt x="33" y="3441"/>
                    <a:pt x="22" y="3474"/>
                  </a:cubicBezTo>
                  <a:lnTo>
                    <a:pt x="11" y="3529"/>
                  </a:lnTo>
                  <a:lnTo>
                    <a:pt x="0" y="3606"/>
                  </a:lnTo>
                  <a:cubicBezTo>
                    <a:pt x="0" y="3661"/>
                    <a:pt x="11" y="3694"/>
                    <a:pt x="132" y="3705"/>
                  </a:cubicBezTo>
                  <a:cubicBezTo>
                    <a:pt x="264" y="3716"/>
                    <a:pt x="617" y="3760"/>
                    <a:pt x="947" y="3793"/>
                  </a:cubicBezTo>
                  <a:cubicBezTo>
                    <a:pt x="1079" y="3804"/>
                    <a:pt x="1200" y="3815"/>
                    <a:pt x="1299" y="3826"/>
                  </a:cubicBezTo>
                  <a:cubicBezTo>
                    <a:pt x="1442" y="3826"/>
                    <a:pt x="1596" y="3848"/>
                    <a:pt x="1750" y="3859"/>
                  </a:cubicBezTo>
                  <a:cubicBezTo>
                    <a:pt x="2048" y="3893"/>
                    <a:pt x="2334" y="3926"/>
                    <a:pt x="2444" y="3948"/>
                  </a:cubicBezTo>
                  <a:lnTo>
                    <a:pt x="2554" y="3959"/>
                  </a:lnTo>
                  <a:lnTo>
                    <a:pt x="2697" y="3904"/>
                  </a:lnTo>
                  <a:lnTo>
                    <a:pt x="2719" y="3738"/>
                  </a:lnTo>
                  <a:lnTo>
                    <a:pt x="2653" y="3639"/>
                  </a:lnTo>
                  <a:cubicBezTo>
                    <a:pt x="2587" y="3628"/>
                    <a:pt x="2422" y="3606"/>
                    <a:pt x="2257" y="3584"/>
                  </a:cubicBezTo>
                  <a:cubicBezTo>
                    <a:pt x="2081" y="3573"/>
                    <a:pt x="1871" y="3573"/>
                    <a:pt x="1640" y="3551"/>
                  </a:cubicBezTo>
                  <a:cubicBezTo>
                    <a:pt x="1409" y="3529"/>
                    <a:pt x="1211" y="3496"/>
                    <a:pt x="980" y="3474"/>
                  </a:cubicBezTo>
                  <a:cubicBezTo>
                    <a:pt x="859" y="3463"/>
                    <a:pt x="705" y="3452"/>
                    <a:pt x="573" y="3430"/>
                  </a:cubicBezTo>
                  <a:lnTo>
                    <a:pt x="342" y="3408"/>
                  </a:lnTo>
                  <a:lnTo>
                    <a:pt x="353" y="3265"/>
                  </a:lnTo>
                  <a:lnTo>
                    <a:pt x="386" y="3001"/>
                  </a:lnTo>
                  <a:lnTo>
                    <a:pt x="430" y="2352"/>
                  </a:lnTo>
                  <a:cubicBezTo>
                    <a:pt x="441" y="2219"/>
                    <a:pt x="419" y="2164"/>
                    <a:pt x="430" y="2043"/>
                  </a:cubicBezTo>
                  <a:lnTo>
                    <a:pt x="463" y="1867"/>
                  </a:lnTo>
                  <a:lnTo>
                    <a:pt x="485" y="1790"/>
                  </a:lnTo>
                  <a:lnTo>
                    <a:pt x="661" y="1801"/>
                  </a:lnTo>
                  <a:cubicBezTo>
                    <a:pt x="741" y="1810"/>
                    <a:pt x="850" y="1826"/>
                    <a:pt x="953" y="1826"/>
                  </a:cubicBezTo>
                  <a:cubicBezTo>
                    <a:pt x="977" y="1826"/>
                    <a:pt x="1001" y="1825"/>
                    <a:pt x="1024" y="1823"/>
                  </a:cubicBezTo>
                  <a:cubicBezTo>
                    <a:pt x="1277" y="1834"/>
                    <a:pt x="1574" y="1856"/>
                    <a:pt x="1805" y="1878"/>
                  </a:cubicBezTo>
                  <a:cubicBezTo>
                    <a:pt x="2037" y="1900"/>
                    <a:pt x="2576" y="1999"/>
                    <a:pt x="2664" y="2010"/>
                  </a:cubicBezTo>
                  <a:lnTo>
                    <a:pt x="2763" y="1955"/>
                  </a:lnTo>
                  <a:lnTo>
                    <a:pt x="2785" y="1768"/>
                  </a:lnTo>
                  <a:lnTo>
                    <a:pt x="2719" y="1691"/>
                  </a:lnTo>
                  <a:lnTo>
                    <a:pt x="2587" y="1691"/>
                  </a:lnTo>
                  <a:cubicBezTo>
                    <a:pt x="2455" y="1680"/>
                    <a:pt x="2268" y="1647"/>
                    <a:pt x="2147" y="1636"/>
                  </a:cubicBezTo>
                  <a:cubicBezTo>
                    <a:pt x="2004" y="1625"/>
                    <a:pt x="1905" y="1625"/>
                    <a:pt x="1827" y="1625"/>
                  </a:cubicBezTo>
                  <a:cubicBezTo>
                    <a:pt x="1750" y="1614"/>
                    <a:pt x="1541" y="1581"/>
                    <a:pt x="1343" y="1559"/>
                  </a:cubicBezTo>
                  <a:cubicBezTo>
                    <a:pt x="1156" y="1548"/>
                    <a:pt x="1024" y="1548"/>
                    <a:pt x="914" y="1548"/>
                  </a:cubicBezTo>
                  <a:lnTo>
                    <a:pt x="672" y="1526"/>
                  </a:lnTo>
                  <a:lnTo>
                    <a:pt x="507" y="1504"/>
                  </a:lnTo>
                  <a:lnTo>
                    <a:pt x="507" y="1372"/>
                  </a:lnTo>
                  <a:lnTo>
                    <a:pt x="529" y="1152"/>
                  </a:lnTo>
                  <a:cubicBezTo>
                    <a:pt x="540" y="1031"/>
                    <a:pt x="518" y="888"/>
                    <a:pt x="540" y="745"/>
                  </a:cubicBezTo>
                  <a:lnTo>
                    <a:pt x="562" y="491"/>
                  </a:lnTo>
                  <a:lnTo>
                    <a:pt x="584" y="348"/>
                  </a:lnTo>
                  <a:lnTo>
                    <a:pt x="727" y="348"/>
                  </a:lnTo>
                  <a:lnTo>
                    <a:pt x="1002" y="359"/>
                  </a:lnTo>
                  <a:lnTo>
                    <a:pt x="1772" y="414"/>
                  </a:lnTo>
                  <a:lnTo>
                    <a:pt x="2763" y="502"/>
                  </a:lnTo>
                  <a:lnTo>
                    <a:pt x="2961" y="535"/>
                  </a:lnTo>
                  <a:lnTo>
                    <a:pt x="2994" y="403"/>
                  </a:lnTo>
                  <a:lnTo>
                    <a:pt x="3005" y="348"/>
                  </a:lnTo>
                  <a:cubicBezTo>
                    <a:pt x="3005" y="293"/>
                    <a:pt x="3038" y="205"/>
                    <a:pt x="2906" y="194"/>
                  </a:cubicBezTo>
                  <a:cubicBezTo>
                    <a:pt x="2774" y="183"/>
                    <a:pt x="2147" y="117"/>
                    <a:pt x="1827" y="95"/>
                  </a:cubicBezTo>
                  <a:cubicBezTo>
                    <a:pt x="1497" y="73"/>
                    <a:pt x="980" y="62"/>
                    <a:pt x="793" y="51"/>
                  </a:cubicBezTo>
                  <a:cubicBezTo>
                    <a:pt x="691" y="39"/>
                    <a:pt x="552" y="1"/>
                    <a:pt x="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54"/>
            <p:cNvSpPr/>
            <p:nvPr/>
          </p:nvSpPr>
          <p:spPr>
            <a:xfrm>
              <a:off x="4163595" y="2619014"/>
              <a:ext cx="75372" cy="77896"/>
            </a:xfrm>
            <a:custGeom>
              <a:rect b="b" l="l" r="r" t="t"/>
              <a:pathLst>
                <a:path extrusionOk="0" h="4073" w="3941">
                  <a:moveTo>
                    <a:pt x="44" y="0"/>
                  </a:moveTo>
                  <a:lnTo>
                    <a:pt x="0" y="22"/>
                  </a:lnTo>
                  <a:lnTo>
                    <a:pt x="11" y="132"/>
                  </a:lnTo>
                  <a:cubicBezTo>
                    <a:pt x="55" y="264"/>
                    <a:pt x="166" y="771"/>
                    <a:pt x="221" y="980"/>
                  </a:cubicBezTo>
                  <a:cubicBezTo>
                    <a:pt x="276" y="1189"/>
                    <a:pt x="496" y="2147"/>
                    <a:pt x="551" y="2279"/>
                  </a:cubicBezTo>
                  <a:cubicBezTo>
                    <a:pt x="584" y="2444"/>
                    <a:pt x="672" y="2774"/>
                    <a:pt x="727" y="2939"/>
                  </a:cubicBezTo>
                  <a:cubicBezTo>
                    <a:pt x="793" y="3093"/>
                    <a:pt x="892" y="3732"/>
                    <a:pt x="914" y="3787"/>
                  </a:cubicBezTo>
                  <a:lnTo>
                    <a:pt x="1024" y="3919"/>
                  </a:lnTo>
                  <a:lnTo>
                    <a:pt x="1167" y="3732"/>
                  </a:lnTo>
                  <a:cubicBezTo>
                    <a:pt x="1189" y="3677"/>
                    <a:pt x="1420" y="3016"/>
                    <a:pt x="1519" y="2796"/>
                  </a:cubicBezTo>
                  <a:cubicBezTo>
                    <a:pt x="1651" y="2565"/>
                    <a:pt x="1751" y="2378"/>
                    <a:pt x="1795" y="2290"/>
                  </a:cubicBezTo>
                  <a:lnTo>
                    <a:pt x="1894" y="2147"/>
                  </a:lnTo>
                  <a:lnTo>
                    <a:pt x="1971" y="2356"/>
                  </a:lnTo>
                  <a:lnTo>
                    <a:pt x="2081" y="2686"/>
                  </a:lnTo>
                  <a:cubicBezTo>
                    <a:pt x="2125" y="2818"/>
                    <a:pt x="2279" y="3258"/>
                    <a:pt x="2323" y="3368"/>
                  </a:cubicBezTo>
                  <a:cubicBezTo>
                    <a:pt x="2367" y="3489"/>
                    <a:pt x="2510" y="3875"/>
                    <a:pt x="2554" y="3941"/>
                  </a:cubicBezTo>
                  <a:lnTo>
                    <a:pt x="2686" y="4073"/>
                  </a:lnTo>
                  <a:lnTo>
                    <a:pt x="2763" y="3908"/>
                  </a:lnTo>
                  <a:cubicBezTo>
                    <a:pt x="2796" y="3853"/>
                    <a:pt x="3016" y="2928"/>
                    <a:pt x="3104" y="2752"/>
                  </a:cubicBezTo>
                  <a:cubicBezTo>
                    <a:pt x="3181" y="2609"/>
                    <a:pt x="3214" y="2499"/>
                    <a:pt x="3214" y="2444"/>
                  </a:cubicBezTo>
                  <a:cubicBezTo>
                    <a:pt x="3214" y="2389"/>
                    <a:pt x="3314" y="1937"/>
                    <a:pt x="3380" y="1750"/>
                  </a:cubicBezTo>
                  <a:cubicBezTo>
                    <a:pt x="3457" y="1563"/>
                    <a:pt x="3699" y="903"/>
                    <a:pt x="3776" y="738"/>
                  </a:cubicBezTo>
                  <a:cubicBezTo>
                    <a:pt x="3853" y="573"/>
                    <a:pt x="3875" y="451"/>
                    <a:pt x="3930" y="363"/>
                  </a:cubicBezTo>
                  <a:lnTo>
                    <a:pt x="3941" y="297"/>
                  </a:lnTo>
                  <a:lnTo>
                    <a:pt x="3864" y="242"/>
                  </a:lnTo>
                  <a:lnTo>
                    <a:pt x="3787" y="231"/>
                  </a:lnTo>
                  <a:lnTo>
                    <a:pt x="3556" y="231"/>
                  </a:lnTo>
                  <a:cubicBezTo>
                    <a:pt x="3479" y="231"/>
                    <a:pt x="3413" y="264"/>
                    <a:pt x="3380" y="418"/>
                  </a:cubicBezTo>
                  <a:cubicBezTo>
                    <a:pt x="3358" y="540"/>
                    <a:pt x="3181" y="837"/>
                    <a:pt x="3126" y="1024"/>
                  </a:cubicBezTo>
                  <a:cubicBezTo>
                    <a:pt x="3038" y="1233"/>
                    <a:pt x="3016" y="1475"/>
                    <a:pt x="2961" y="1585"/>
                  </a:cubicBezTo>
                  <a:lnTo>
                    <a:pt x="2895" y="1717"/>
                  </a:lnTo>
                  <a:lnTo>
                    <a:pt x="2862" y="1761"/>
                  </a:lnTo>
                  <a:lnTo>
                    <a:pt x="2763" y="1541"/>
                  </a:lnTo>
                  <a:lnTo>
                    <a:pt x="2576" y="1145"/>
                  </a:lnTo>
                  <a:cubicBezTo>
                    <a:pt x="2499" y="969"/>
                    <a:pt x="2356" y="562"/>
                    <a:pt x="2312" y="440"/>
                  </a:cubicBezTo>
                  <a:lnTo>
                    <a:pt x="2257" y="209"/>
                  </a:lnTo>
                  <a:lnTo>
                    <a:pt x="2180" y="110"/>
                  </a:lnTo>
                  <a:lnTo>
                    <a:pt x="1905" y="451"/>
                  </a:lnTo>
                  <a:cubicBezTo>
                    <a:pt x="1850" y="584"/>
                    <a:pt x="1585" y="1112"/>
                    <a:pt x="1519" y="1277"/>
                  </a:cubicBezTo>
                  <a:cubicBezTo>
                    <a:pt x="1464" y="1431"/>
                    <a:pt x="1343" y="1761"/>
                    <a:pt x="1288" y="1849"/>
                  </a:cubicBezTo>
                  <a:lnTo>
                    <a:pt x="1211" y="2003"/>
                  </a:lnTo>
                  <a:lnTo>
                    <a:pt x="1189" y="2070"/>
                  </a:lnTo>
                  <a:lnTo>
                    <a:pt x="1090" y="1816"/>
                  </a:lnTo>
                  <a:cubicBezTo>
                    <a:pt x="1035" y="1662"/>
                    <a:pt x="969" y="1464"/>
                    <a:pt x="903" y="1255"/>
                  </a:cubicBezTo>
                  <a:cubicBezTo>
                    <a:pt x="749" y="848"/>
                    <a:pt x="617" y="330"/>
                    <a:pt x="584" y="176"/>
                  </a:cubicBezTo>
                  <a:lnTo>
                    <a:pt x="463" y="22"/>
                  </a:lnTo>
                  <a:lnTo>
                    <a:pt x="232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54"/>
            <p:cNvSpPr/>
            <p:nvPr/>
          </p:nvSpPr>
          <p:spPr>
            <a:xfrm>
              <a:off x="4288634" y="2627429"/>
              <a:ext cx="47602" cy="73899"/>
            </a:xfrm>
            <a:custGeom>
              <a:rect b="b" l="l" r="r" t="t"/>
              <a:pathLst>
                <a:path extrusionOk="0" h="3864" w="2489">
                  <a:moveTo>
                    <a:pt x="45" y="0"/>
                  </a:moveTo>
                  <a:lnTo>
                    <a:pt x="1" y="34"/>
                  </a:lnTo>
                  <a:lnTo>
                    <a:pt x="1" y="133"/>
                  </a:lnTo>
                  <a:cubicBezTo>
                    <a:pt x="12" y="265"/>
                    <a:pt x="23" y="716"/>
                    <a:pt x="45" y="815"/>
                  </a:cubicBezTo>
                  <a:cubicBezTo>
                    <a:pt x="56" y="936"/>
                    <a:pt x="122" y="1652"/>
                    <a:pt x="144" y="1839"/>
                  </a:cubicBezTo>
                  <a:lnTo>
                    <a:pt x="287" y="2906"/>
                  </a:lnTo>
                  <a:cubicBezTo>
                    <a:pt x="309" y="3082"/>
                    <a:pt x="375" y="3776"/>
                    <a:pt x="386" y="3809"/>
                  </a:cubicBezTo>
                  <a:lnTo>
                    <a:pt x="430" y="3864"/>
                  </a:lnTo>
                  <a:lnTo>
                    <a:pt x="507" y="3809"/>
                  </a:lnTo>
                  <a:cubicBezTo>
                    <a:pt x="540" y="3765"/>
                    <a:pt x="705" y="3468"/>
                    <a:pt x="815" y="3292"/>
                  </a:cubicBezTo>
                  <a:cubicBezTo>
                    <a:pt x="914" y="3126"/>
                    <a:pt x="1354" y="2334"/>
                    <a:pt x="1442" y="2191"/>
                  </a:cubicBezTo>
                  <a:cubicBezTo>
                    <a:pt x="1520" y="2037"/>
                    <a:pt x="2103" y="969"/>
                    <a:pt x="2213" y="837"/>
                  </a:cubicBezTo>
                  <a:cubicBezTo>
                    <a:pt x="2323" y="705"/>
                    <a:pt x="2444" y="507"/>
                    <a:pt x="2455" y="463"/>
                  </a:cubicBezTo>
                  <a:lnTo>
                    <a:pt x="2488" y="419"/>
                  </a:lnTo>
                  <a:lnTo>
                    <a:pt x="2466" y="397"/>
                  </a:lnTo>
                  <a:lnTo>
                    <a:pt x="2334" y="364"/>
                  </a:lnTo>
                  <a:lnTo>
                    <a:pt x="2246" y="397"/>
                  </a:lnTo>
                  <a:lnTo>
                    <a:pt x="2015" y="804"/>
                  </a:lnTo>
                  <a:cubicBezTo>
                    <a:pt x="1949" y="914"/>
                    <a:pt x="1641" y="1398"/>
                    <a:pt x="1508" y="1619"/>
                  </a:cubicBezTo>
                  <a:cubicBezTo>
                    <a:pt x="1398" y="1828"/>
                    <a:pt x="1068" y="2444"/>
                    <a:pt x="969" y="2587"/>
                  </a:cubicBezTo>
                  <a:cubicBezTo>
                    <a:pt x="859" y="2730"/>
                    <a:pt x="650" y="3104"/>
                    <a:pt x="606" y="3181"/>
                  </a:cubicBezTo>
                  <a:lnTo>
                    <a:pt x="584" y="3082"/>
                  </a:lnTo>
                  <a:cubicBezTo>
                    <a:pt x="573" y="3005"/>
                    <a:pt x="562" y="2895"/>
                    <a:pt x="540" y="2730"/>
                  </a:cubicBezTo>
                  <a:cubicBezTo>
                    <a:pt x="507" y="2411"/>
                    <a:pt x="474" y="2191"/>
                    <a:pt x="463" y="1883"/>
                  </a:cubicBezTo>
                  <a:cubicBezTo>
                    <a:pt x="452" y="1585"/>
                    <a:pt x="342" y="782"/>
                    <a:pt x="331" y="518"/>
                  </a:cubicBezTo>
                  <a:cubicBezTo>
                    <a:pt x="331" y="254"/>
                    <a:pt x="320" y="177"/>
                    <a:pt x="309" y="133"/>
                  </a:cubicBezTo>
                  <a:lnTo>
                    <a:pt x="243" y="34"/>
                  </a:lnTo>
                  <a:lnTo>
                    <a:pt x="221" y="3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54"/>
            <p:cNvSpPr/>
            <p:nvPr/>
          </p:nvSpPr>
          <p:spPr>
            <a:xfrm>
              <a:off x="4327573" y="2635424"/>
              <a:ext cx="21286" cy="73077"/>
            </a:xfrm>
            <a:custGeom>
              <a:rect b="b" l="l" r="r" t="t"/>
              <a:pathLst>
                <a:path extrusionOk="0" h="3821" w="1113">
                  <a:moveTo>
                    <a:pt x="881" y="1"/>
                  </a:moveTo>
                  <a:lnTo>
                    <a:pt x="771" y="122"/>
                  </a:lnTo>
                  <a:lnTo>
                    <a:pt x="760" y="232"/>
                  </a:lnTo>
                  <a:cubicBezTo>
                    <a:pt x="749" y="364"/>
                    <a:pt x="507" y="1377"/>
                    <a:pt x="452" y="1729"/>
                  </a:cubicBezTo>
                  <a:cubicBezTo>
                    <a:pt x="386" y="2081"/>
                    <a:pt x="122" y="3358"/>
                    <a:pt x="89" y="3556"/>
                  </a:cubicBezTo>
                  <a:cubicBezTo>
                    <a:pt x="45" y="3809"/>
                    <a:pt x="1" y="3776"/>
                    <a:pt x="177" y="3809"/>
                  </a:cubicBezTo>
                  <a:lnTo>
                    <a:pt x="342" y="3820"/>
                  </a:lnTo>
                  <a:lnTo>
                    <a:pt x="408" y="3732"/>
                  </a:lnTo>
                  <a:lnTo>
                    <a:pt x="419" y="3655"/>
                  </a:lnTo>
                  <a:cubicBezTo>
                    <a:pt x="430" y="3523"/>
                    <a:pt x="584" y="2576"/>
                    <a:pt x="639" y="2290"/>
                  </a:cubicBezTo>
                  <a:cubicBezTo>
                    <a:pt x="683" y="2026"/>
                    <a:pt x="892" y="1123"/>
                    <a:pt x="947" y="837"/>
                  </a:cubicBezTo>
                  <a:cubicBezTo>
                    <a:pt x="1002" y="540"/>
                    <a:pt x="1046" y="342"/>
                    <a:pt x="1080" y="243"/>
                  </a:cubicBezTo>
                  <a:lnTo>
                    <a:pt x="1113" y="122"/>
                  </a:lnTo>
                  <a:lnTo>
                    <a:pt x="1080" y="34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54"/>
            <p:cNvSpPr/>
            <p:nvPr/>
          </p:nvSpPr>
          <p:spPr>
            <a:xfrm>
              <a:off x="4345894" y="2640951"/>
              <a:ext cx="51179" cy="74932"/>
            </a:xfrm>
            <a:custGeom>
              <a:rect b="b" l="l" r="r" t="t"/>
              <a:pathLst>
                <a:path extrusionOk="0" h="3918" w="2676">
                  <a:moveTo>
                    <a:pt x="1663" y="1"/>
                  </a:moveTo>
                  <a:cubicBezTo>
                    <a:pt x="1087" y="1"/>
                    <a:pt x="396" y="637"/>
                    <a:pt x="210" y="1682"/>
                  </a:cubicBezTo>
                  <a:cubicBezTo>
                    <a:pt x="0" y="2794"/>
                    <a:pt x="518" y="3773"/>
                    <a:pt x="1211" y="3894"/>
                  </a:cubicBezTo>
                  <a:cubicBezTo>
                    <a:pt x="1295" y="3910"/>
                    <a:pt x="1374" y="3917"/>
                    <a:pt x="1449" y="3917"/>
                  </a:cubicBezTo>
                  <a:cubicBezTo>
                    <a:pt x="2008" y="3917"/>
                    <a:pt x="2332" y="3532"/>
                    <a:pt x="2400" y="3454"/>
                  </a:cubicBezTo>
                  <a:lnTo>
                    <a:pt x="2422" y="3399"/>
                  </a:lnTo>
                  <a:lnTo>
                    <a:pt x="2290" y="3256"/>
                  </a:lnTo>
                  <a:lnTo>
                    <a:pt x="1872" y="2926"/>
                  </a:lnTo>
                  <a:lnTo>
                    <a:pt x="1817" y="2893"/>
                  </a:lnTo>
                  <a:lnTo>
                    <a:pt x="1729" y="2937"/>
                  </a:lnTo>
                  <a:cubicBezTo>
                    <a:pt x="1658" y="2987"/>
                    <a:pt x="1494" y="3094"/>
                    <a:pt x="1349" y="3094"/>
                  </a:cubicBezTo>
                  <a:cubicBezTo>
                    <a:pt x="1336" y="3094"/>
                    <a:pt x="1323" y="3093"/>
                    <a:pt x="1310" y="3091"/>
                  </a:cubicBezTo>
                  <a:cubicBezTo>
                    <a:pt x="1156" y="3069"/>
                    <a:pt x="716" y="2805"/>
                    <a:pt x="870" y="1924"/>
                  </a:cubicBezTo>
                  <a:cubicBezTo>
                    <a:pt x="1012" y="1113"/>
                    <a:pt x="1350" y="862"/>
                    <a:pt x="1583" y="862"/>
                  </a:cubicBezTo>
                  <a:cubicBezTo>
                    <a:pt x="1603" y="862"/>
                    <a:pt x="1622" y="864"/>
                    <a:pt x="1640" y="867"/>
                  </a:cubicBezTo>
                  <a:cubicBezTo>
                    <a:pt x="1773" y="889"/>
                    <a:pt x="1839" y="1011"/>
                    <a:pt x="1927" y="1143"/>
                  </a:cubicBezTo>
                  <a:lnTo>
                    <a:pt x="1993" y="1209"/>
                  </a:lnTo>
                  <a:lnTo>
                    <a:pt x="2191" y="1088"/>
                  </a:lnTo>
                  <a:lnTo>
                    <a:pt x="2598" y="812"/>
                  </a:lnTo>
                  <a:lnTo>
                    <a:pt x="2675" y="735"/>
                  </a:lnTo>
                  <a:lnTo>
                    <a:pt x="2631" y="614"/>
                  </a:lnTo>
                  <a:cubicBezTo>
                    <a:pt x="2587" y="515"/>
                    <a:pt x="2356" y="97"/>
                    <a:pt x="1773" y="9"/>
                  </a:cubicBezTo>
                  <a:cubicBezTo>
                    <a:pt x="1737" y="4"/>
                    <a:pt x="1700" y="1"/>
                    <a:pt x="1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54"/>
            <p:cNvSpPr/>
            <p:nvPr/>
          </p:nvSpPr>
          <p:spPr>
            <a:xfrm>
              <a:off x="4407362" y="2644489"/>
              <a:ext cx="55807" cy="81300"/>
            </a:xfrm>
            <a:custGeom>
              <a:rect b="b" l="l" r="r" t="t"/>
              <a:pathLst>
                <a:path extrusionOk="0" h="4251" w="2918">
                  <a:moveTo>
                    <a:pt x="144" y="0"/>
                  </a:moveTo>
                  <a:lnTo>
                    <a:pt x="77" y="55"/>
                  </a:lnTo>
                  <a:lnTo>
                    <a:pt x="44" y="176"/>
                  </a:lnTo>
                  <a:lnTo>
                    <a:pt x="77" y="264"/>
                  </a:lnTo>
                  <a:lnTo>
                    <a:pt x="529" y="319"/>
                  </a:lnTo>
                  <a:lnTo>
                    <a:pt x="628" y="341"/>
                  </a:lnTo>
                  <a:cubicBezTo>
                    <a:pt x="617" y="440"/>
                    <a:pt x="606" y="583"/>
                    <a:pt x="573" y="749"/>
                  </a:cubicBezTo>
                  <a:cubicBezTo>
                    <a:pt x="562" y="859"/>
                    <a:pt x="540" y="980"/>
                    <a:pt x="507" y="1123"/>
                  </a:cubicBezTo>
                  <a:cubicBezTo>
                    <a:pt x="408" y="1508"/>
                    <a:pt x="254" y="2378"/>
                    <a:pt x="155" y="2950"/>
                  </a:cubicBezTo>
                  <a:cubicBezTo>
                    <a:pt x="122" y="3192"/>
                    <a:pt x="89" y="3379"/>
                    <a:pt x="89" y="3456"/>
                  </a:cubicBezTo>
                  <a:cubicBezTo>
                    <a:pt x="66" y="3599"/>
                    <a:pt x="22" y="3731"/>
                    <a:pt x="0" y="3819"/>
                  </a:cubicBezTo>
                  <a:lnTo>
                    <a:pt x="44" y="3941"/>
                  </a:lnTo>
                  <a:cubicBezTo>
                    <a:pt x="155" y="3963"/>
                    <a:pt x="958" y="4128"/>
                    <a:pt x="1288" y="4183"/>
                  </a:cubicBezTo>
                  <a:cubicBezTo>
                    <a:pt x="1450" y="4215"/>
                    <a:pt x="1575" y="4250"/>
                    <a:pt x="1662" y="4250"/>
                  </a:cubicBezTo>
                  <a:cubicBezTo>
                    <a:pt x="1752" y="4250"/>
                    <a:pt x="1800" y="4212"/>
                    <a:pt x="1806" y="4095"/>
                  </a:cubicBezTo>
                  <a:cubicBezTo>
                    <a:pt x="1839" y="3874"/>
                    <a:pt x="1883" y="3038"/>
                    <a:pt x="1949" y="2576"/>
                  </a:cubicBezTo>
                  <a:cubicBezTo>
                    <a:pt x="2015" y="2201"/>
                    <a:pt x="2213" y="1002"/>
                    <a:pt x="2268" y="616"/>
                  </a:cubicBezTo>
                  <a:lnTo>
                    <a:pt x="2290" y="616"/>
                  </a:lnTo>
                  <a:cubicBezTo>
                    <a:pt x="2554" y="671"/>
                    <a:pt x="2675" y="671"/>
                    <a:pt x="2763" y="693"/>
                  </a:cubicBezTo>
                  <a:lnTo>
                    <a:pt x="2917" y="583"/>
                  </a:lnTo>
                  <a:lnTo>
                    <a:pt x="2851" y="396"/>
                  </a:lnTo>
                  <a:cubicBezTo>
                    <a:pt x="2719" y="374"/>
                    <a:pt x="1740" y="242"/>
                    <a:pt x="1431" y="198"/>
                  </a:cubicBezTo>
                  <a:lnTo>
                    <a:pt x="276" y="2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54"/>
            <p:cNvSpPr/>
            <p:nvPr/>
          </p:nvSpPr>
          <p:spPr>
            <a:xfrm>
              <a:off x="4459153" y="2655390"/>
              <a:ext cx="27808" cy="77724"/>
            </a:xfrm>
            <a:custGeom>
              <a:rect b="b" l="l" r="r" t="t"/>
              <a:pathLst>
                <a:path extrusionOk="0" h="4064" w="1454">
                  <a:moveTo>
                    <a:pt x="837" y="1"/>
                  </a:moveTo>
                  <a:cubicBezTo>
                    <a:pt x="781" y="1"/>
                    <a:pt x="734" y="44"/>
                    <a:pt x="705" y="201"/>
                  </a:cubicBezTo>
                  <a:lnTo>
                    <a:pt x="672" y="432"/>
                  </a:lnTo>
                  <a:lnTo>
                    <a:pt x="639" y="630"/>
                  </a:lnTo>
                  <a:lnTo>
                    <a:pt x="584" y="927"/>
                  </a:lnTo>
                  <a:cubicBezTo>
                    <a:pt x="562" y="1059"/>
                    <a:pt x="429" y="1830"/>
                    <a:pt x="407" y="1973"/>
                  </a:cubicBezTo>
                  <a:cubicBezTo>
                    <a:pt x="385" y="2116"/>
                    <a:pt x="165" y="3084"/>
                    <a:pt x="132" y="3293"/>
                  </a:cubicBezTo>
                  <a:cubicBezTo>
                    <a:pt x="99" y="3492"/>
                    <a:pt x="22" y="3679"/>
                    <a:pt x="22" y="3767"/>
                  </a:cubicBezTo>
                  <a:cubicBezTo>
                    <a:pt x="22" y="3866"/>
                    <a:pt x="0" y="3954"/>
                    <a:pt x="132" y="3976"/>
                  </a:cubicBezTo>
                  <a:lnTo>
                    <a:pt x="661" y="4064"/>
                  </a:lnTo>
                  <a:lnTo>
                    <a:pt x="848" y="3987"/>
                  </a:lnTo>
                  <a:cubicBezTo>
                    <a:pt x="859" y="3899"/>
                    <a:pt x="881" y="3657"/>
                    <a:pt x="903" y="3503"/>
                  </a:cubicBezTo>
                  <a:lnTo>
                    <a:pt x="925" y="3371"/>
                  </a:lnTo>
                  <a:lnTo>
                    <a:pt x="947" y="3238"/>
                  </a:lnTo>
                  <a:cubicBezTo>
                    <a:pt x="980" y="3029"/>
                    <a:pt x="1013" y="2677"/>
                    <a:pt x="1035" y="2578"/>
                  </a:cubicBezTo>
                  <a:cubicBezTo>
                    <a:pt x="1046" y="2479"/>
                    <a:pt x="1079" y="2116"/>
                    <a:pt x="1145" y="1719"/>
                  </a:cubicBezTo>
                  <a:cubicBezTo>
                    <a:pt x="1167" y="1576"/>
                    <a:pt x="1189" y="1422"/>
                    <a:pt x="1211" y="1268"/>
                  </a:cubicBezTo>
                  <a:cubicBezTo>
                    <a:pt x="1288" y="751"/>
                    <a:pt x="1387" y="443"/>
                    <a:pt x="1420" y="322"/>
                  </a:cubicBezTo>
                  <a:lnTo>
                    <a:pt x="1453" y="201"/>
                  </a:lnTo>
                  <a:lnTo>
                    <a:pt x="1343" y="90"/>
                  </a:lnTo>
                  <a:cubicBezTo>
                    <a:pt x="1178" y="46"/>
                    <a:pt x="991" y="35"/>
                    <a:pt x="892" y="13"/>
                  </a:cubicBezTo>
                  <a:lnTo>
                    <a:pt x="859" y="2"/>
                  </a:lnTo>
                  <a:cubicBezTo>
                    <a:pt x="851" y="1"/>
                    <a:pt x="844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54"/>
            <p:cNvSpPr/>
            <p:nvPr/>
          </p:nvSpPr>
          <p:spPr>
            <a:xfrm>
              <a:off x="4488624" y="2658163"/>
              <a:ext cx="75161" cy="87172"/>
            </a:xfrm>
            <a:custGeom>
              <a:rect b="b" l="l" r="r" t="t"/>
              <a:pathLst>
                <a:path extrusionOk="0" h="4558" w="3930">
                  <a:moveTo>
                    <a:pt x="3093" y="4414"/>
                  </a:moveTo>
                  <a:cubicBezTo>
                    <a:pt x="3091" y="4443"/>
                    <a:pt x="3090" y="4455"/>
                    <a:pt x="3091" y="4455"/>
                  </a:cubicBezTo>
                  <a:cubicBezTo>
                    <a:pt x="3091" y="4455"/>
                    <a:pt x="3093" y="4444"/>
                    <a:pt x="3096" y="4424"/>
                  </a:cubicBezTo>
                  <a:lnTo>
                    <a:pt x="3096" y="4424"/>
                  </a:lnTo>
                  <a:lnTo>
                    <a:pt x="3093" y="4414"/>
                  </a:lnTo>
                  <a:close/>
                  <a:moveTo>
                    <a:pt x="694" y="1"/>
                  </a:moveTo>
                  <a:lnTo>
                    <a:pt x="650" y="12"/>
                  </a:lnTo>
                  <a:lnTo>
                    <a:pt x="594" y="221"/>
                  </a:lnTo>
                  <a:lnTo>
                    <a:pt x="550" y="529"/>
                  </a:lnTo>
                  <a:cubicBezTo>
                    <a:pt x="528" y="683"/>
                    <a:pt x="429" y="1365"/>
                    <a:pt x="396" y="1574"/>
                  </a:cubicBezTo>
                  <a:cubicBezTo>
                    <a:pt x="374" y="1773"/>
                    <a:pt x="198" y="2532"/>
                    <a:pt x="176" y="2763"/>
                  </a:cubicBezTo>
                  <a:cubicBezTo>
                    <a:pt x="143" y="3005"/>
                    <a:pt x="55" y="3721"/>
                    <a:pt x="44" y="3831"/>
                  </a:cubicBezTo>
                  <a:cubicBezTo>
                    <a:pt x="11" y="3974"/>
                    <a:pt x="0" y="4029"/>
                    <a:pt x="121" y="4051"/>
                  </a:cubicBezTo>
                  <a:lnTo>
                    <a:pt x="407" y="4084"/>
                  </a:lnTo>
                  <a:lnTo>
                    <a:pt x="572" y="4040"/>
                  </a:lnTo>
                  <a:lnTo>
                    <a:pt x="705" y="3148"/>
                  </a:lnTo>
                  <a:cubicBezTo>
                    <a:pt x="738" y="2939"/>
                    <a:pt x="848" y="2202"/>
                    <a:pt x="870" y="2026"/>
                  </a:cubicBezTo>
                  <a:cubicBezTo>
                    <a:pt x="881" y="1938"/>
                    <a:pt x="914" y="1784"/>
                    <a:pt x="936" y="1641"/>
                  </a:cubicBezTo>
                  <a:lnTo>
                    <a:pt x="980" y="1398"/>
                  </a:lnTo>
                  <a:lnTo>
                    <a:pt x="1046" y="1663"/>
                  </a:lnTo>
                  <a:cubicBezTo>
                    <a:pt x="1079" y="1806"/>
                    <a:pt x="1123" y="1971"/>
                    <a:pt x="1145" y="2070"/>
                  </a:cubicBezTo>
                  <a:cubicBezTo>
                    <a:pt x="1200" y="2246"/>
                    <a:pt x="1497" y="2961"/>
                    <a:pt x="1530" y="3137"/>
                  </a:cubicBezTo>
                  <a:cubicBezTo>
                    <a:pt x="1574" y="3314"/>
                    <a:pt x="1673" y="3710"/>
                    <a:pt x="1717" y="3809"/>
                  </a:cubicBezTo>
                  <a:lnTo>
                    <a:pt x="1805" y="3963"/>
                  </a:lnTo>
                  <a:lnTo>
                    <a:pt x="2025" y="3644"/>
                  </a:lnTo>
                  <a:cubicBezTo>
                    <a:pt x="2080" y="3534"/>
                    <a:pt x="2587" y="2807"/>
                    <a:pt x="2675" y="2675"/>
                  </a:cubicBezTo>
                  <a:cubicBezTo>
                    <a:pt x="2774" y="2554"/>
                    <a:pt x="3236" y="1883"/>
                    <a:pt x="3313" y="1773"/>
                  </a:cubicBezTo>
                  <a:lnTo>
                    <a:pt x="3456" y="1574"/>
                  </a:lnTo>
                  <a:lnTo>
                    <a:pt x="3544" y="1475"/>
                  </a:lnTo>
                  <a:lnTo>
                    <a:pt x="3478" y="1883"/>
                  </a:lnTo>
                  <a:cubicBezTo>
                    <a:pt x="3445" y="2103"/>
                    <a:pt x="3401" y="2312"/>
                    <a:pt x="3401" y="2400"/>
                  </a:cubicBezTo>
                  <a:cubicBezTo>
                    <a:pt x="3379" y="2576"/>
                    <a:pt x="3280" y="3204"/>
                    <a:pt x="3236" y="3380"/>
                  </a:cubicBezTo>
                  <a:cubicBezTo>
                    <a:pt x="3201" y="3546"/>
                    <a:pt x="3118" y="4266"/>
                    <a:pt x="3096" y="4424"/>
                  </a:cubicBezTo>
                  <a:lnTo>
                    <a:pt x="3096" y="4424"/>
                  </a:lnTo>
                  <a:lnTo>
                    <a:pt x="3126" y="4535"/>
                  </a:lnTo>
                  <a:lnTo>
                    <a:pt x="3280" y="4546"/>
                  </a:lnTo>
                  <a:lnTo>
                    <a:pt x="3291" y="4557"/>
                  </a:lnTo>
                  <a:lnTo>
                    <a:pt x="3335" y="4502"/>
                  </a:lnTo>
                  <a:lnTo>
                    <a:pt x="3335" y="4469"/>
                  </a:lnTo>
                  <a:cubicBezTo>
                    <a:pt x="3346" y="4425"/>
                    <a:pt x="3368" y="4150"/>
                    <a:pt x="3401" y="3908"/>
                  </a:cubicBezTo>
                  <a:cubicBezTo>
                    <a:pt x="3423" y="3721"/>
                    <a:pt x="3456" y="3534"/>
                    <a:pt x="3467" y="3457"/>
                  </a:cubicBezTo>
                  <a:cubicBezTo>
                    <a:pt x="3511" y="3281"/>
                    <a:pt x="3621" y="2554"/>
                    <a:pt x="3654" y="2290"/>
                  </a:cubicBezTo>
                  <a:cubicBezTo>
                    <a:pt x="3687" y="2048"/>
                    <a:pt x="3798" y="1079"/>
                    <a:pt x="3842" y="925"/>
                  </a:cubicBezTo>
                  <a:lnTo>
                    <a:pt x="3930" y="617"/>
                  </a:lnTo>
                  <a:lnTo>
                    <a:pt x="3897" y="540"/>
                  </a:lnTo>
                  <a:cubicBezTo>
                    <a:pt x="3894" y="539"/>
                    <a:pt x="3891" y="539"/>
                    <a:pt x="3888" y="539"/>
                  </a:cubicBezTo>
                  <a:cubicBezTo>
                    <a:pt x="3793" y="539"/>
                    <a:pt x="3540" y="876"/>
                    <a:pt x="3412" y="1068"/>
                  </a:cubicBezTo>
                  <a:cubicBezTo>
                    <a:pt x="3258" y="1266"/>
                    <a:pt x="2972" y="1696"/>
                    <a:pt x="2741" y="2026"/>
                  </a:cubicBezTo>
                  <a:lnTo>
                    <a:pt x="2257" y="2708"/>
                  </a:lnTo>
                  <a:cubicBezTo>
                    <a:pt x="2168" y="2840"/>
                    <a:pt x="2058" y="2983"/>
                    <a:pt x="1948" y="3137"/>
                  </a:cubicBezTo>
                  <a:lnTo>
                    <a:pt x="1860" y="2851"/>
                  </a:lnTo>
                  <a:cubicBezTo>
                    <a:pt x="1816" y="2686"/>
                    <a:pt x="1761" y="2499"/>
                    <a:pt x="1728" y="2378"/>
                  </a:cubicBezTo>
                  <a:cubicBezTo>
                    <a:pt x="1684" y="2147"/>
                    <a:pt x="1530" y="1597"/>
                    <a:pt x="1442" y="1398"/>
                  </a:cubicBezTo>
                  <a:cubicBezTo>
                    <a:pt x="1376" y="1189"/>
                    <a:pt x="1244" y="694"/>
                    <a:pt x="1222" y="463"/>
                  </a:cubicBezTo>
                  <a:cubicBezTo>
                    <a:pt x="1211" y="309"/>
                    <a:pt x="1222" y="133"/>
                    <a:pt x="1134" y="89"/>
                  </a:cubicBezTo>
                  <a:lnTo>
                    <a:pt x="969" y="56"/>
                  </a:lnTo>
                  <a:lnTo>
                    <a:pt x="826" y="34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54"/>
            <p:cNvSpPr/>
            <p:nvPr/>
          </p:nvSpPr>
          <p:spPr>
            <a:xfrm>
              <a:off x="4567974" y="2670346"/>
              <a:ext cx="24021" cy="81626"/>
            </a:xfrm>
            <a:custGeom>
              <a:rect b="b" l="l" r="r" t="t"/>
              <a:pathLst>
                <a:path extrusionOk="0" h="4268" w="1256">
                  <a:moveTo>
                    <a:pt x="508" y="0"/>
                  </a:moveTo>
                  <a:cubicBezTo>
                    <a:pt x="451" y="0"/>
                    <a:pt x="406" y="44"/>
                    <a:pt x="386" y="211"/>
                  </a:cubicBezTo>
                  <a:lnTo>
                    <a:pt x="364" y="332"/>
                  </a:lnTo>
                  <a:cubicBezTo>
                    <a:pt x="364" y="354"/>
                    <a:pt x="364" y="563"/>
                    <a:pt x="353" y="971"/>
                  </a:cubicBezTo>
                  <a:cubicBezTo>
                    <a:pt x="353" y="1367"/>
                    <a:pt x="331" y="1708"/>
                    <a:pt x="309" y="1983"/>
                  </a:cubicBezTo>
                  <a:lnTo>
                    <a:pt x="265" y="2434"/>
                  </a:lnTo>
                  <a:lnTo>
                    <a:pt x="243" y="2666"/>
                  </a:lnTo>
                  <a:lnTo>
                    <a:pt x="221" y="2930"/>
                  </a:lnTo>
                  <a:cubicBezTo>
                    <a:pt x="221" y="3029"/>
                    <a:pt x="210" y="3117"/>
                    <a:pt x="342" y="3139"/>
                  </a:cubicBezTo>
                  <a:lnTo>
                    <a:pt x="650" y="3194"/>
                  </a:lnTo>
                  <a:lnTo>
                    <a:pt x="848" y="3106"/>
                  </a:lnTo>
                  <a:cubicBezTo>
                    <a:pt x="859" y="3018"/>
                    <a:pt x="870" y="2765"/>
                    <a:pt x="892" y="2600"/>
                  </a:cubicBezTo>
                  <a:lnTo>
                    <a:pt x="914" y="2478"/>
                  </a:lnTo>
                  <a:cubicBezTo>
                    <a:pt x="925" y="2456"/>
                    <a:pt x="925" y="2368"/>
                    <a:pt x="925" y="2225"/>
                  </a:cubicBezTo>
                  <a:lnTo>
                    <a:pt x="958" y="1972"/>
                  </a:lnTo>
                  <a:lnTo>
                    <a:pt x="991" y="1664"/>
                  </a:lnTo>
                  <a:cubicBezTo>
                    <a:pt x="1079" y="1191"/>
                    <a:pt x="1134" y="871"/>
                    <a:pt x="1156" y="695"/>
                  </a:cubicBezTo>
                  <a:cubicBezTo>
                    <a:pt x="1189" y="519"/>
                    <a:pt x="1211" y="409"/>
                    <a:pt x="1222" y="343"/>
                  </a:cubicBezTo>
                  <a:lnTo>
                    <a:pt x="1256" y="222"/>
                  </a:lnTo>
                  <a:lnTo>
                    <a:pt x="1134" y="112"/>
                  </a:lnTo>
                  <a:cubicBezTo>
                    <a:pt x="870" y="46"/>
                    <a:pt x="672" y="35"/>
                    <a:pt x="573" y="13"/>
                  </a:cubicBezTo>
                  <a:lnTo>
                    <a:pt x="529" y="2"/>
                  </a:lnTo>
                  <a:cubicBezTo>
                    <a:pt x="522" y="1"/>
                    <a:pt x="515" y="0"/>
                    <a:pt x="508" y="0"/>
                  </a:cubicBezTo>
                  <a:close/>
                  <a:moveTo>
                    <a:pt x="366" y="3449"/>
                  </a:moveTo>
                  <a:cubicBezTo>
                    <a:pt x="241" y="3449"/>
                    <a:pt x="104" y="3492"/>
                    <a:pt x="45" y="3678"/>
                  </a:cubicBezTo>
                  <a:lnTo>
                    <a:pt x="23" y="3755"/>
                  </a:lnTo>
                  <a:cubicBezTo>
                    <a:pt x="1" y="3997"/>
                    <a:pt x="144" y="4229"/>
                    <a:pt x="353" y="4262"/>
                  </a:cubicBezTo>
                  <a:cubicBezTo>
                    <a:pt x="374" y="4266"/>
                    <a:pt x="396" y="4268"/>
                    <a:pt x="417" y="4268"/>
                  </a:cubicBezTo>
                  <a:cubicBezTo>
                    <a:pt x="623" y="4268"/>
                    <a:pt x="805" y="4085"/>
                    <a:pt x="815" y="3975"/>
                  </a:cubicBezTo>
                  <a:lnTo>
                    <a:pt x="826" y="3920"/>
                  </a:lnTo>
                  <a:cubicBezTo>
                    <a:pt x="848" y="3766"/>
                    <a:pt x="771" y="3513"/>
                    <a:pt x="474" y="3458"/>
                  </a:cubicBezTo>
                  <a:cubicBezTo>
                    <a:pt x="441" y="3453"/>
                    <a:pt x="404" y="3449"/>
                    <a:pt x="366" y="3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54"/>
            <p:cNvSpPr/>
            <p:nvPr/>
          </p:nvSpPr>
          <p:spPr>
            <a:xfrm>
              <a:off x="4069500" y="2152728"/>
              <a:ext cx="378293" cy="428400"/>
            </a:xfrm>
            <a:custGeom>
              <a:rect b="b" l="l" r="r" t="t"/>
              <a:pathLst>
                <a:path extrusionOk="0" h="22400" w="19780">
                  <a:moveTo>
                    <a:pt x="9962" y="1"/>
                  </a:moveTo>
                  <a:cubicBezTo>
                    <a:pt x="9257" y="364"/>
                    <a:pt x="8498" y="749"/>
                    <a:pt x="7782" y="1124"/>
                  </a:cubicBezTo>
                  <a:cubicBezTo>
                    <a:pt x="6175" y="1960"/>
                    <a:pt x="5625" y="3072"/>
                    <a:pt x="5438" y="3655"/>
                  </a:cubicBezTo>
                  <a:cubicBezTo>
                    <a:pt x="5273" y="3644"/>
                    <a:pt x="5141" y="3600"/>
                    <a:pt x="5108" y="3556"/>
                  </a:cubicBezTo>
                  <a:cubicBezTo>
                    <a:pt x="5108" y="3105"/>
                    <a:pt x="4667" y="2665"/>
                    <a:pt x="3809" y="2257"/>
                  </a:cubicBezTo>
                  <a:cubicBezTo>
                    <a:pt x="3268" y="2005"/>
                    <a:pt x="2391" y="1705"/>
                    <a:pt x="1634" y="1705"/>
                  </a:cubicBezTo>
                  <a:cubicBezTo>
                    <a:pt x="1236" y="1705"/>
                    <a:pt x="871" y="1788"/>
                    <a:pt x="606" y="2004"/>
                  </a:cubicBezTo>
                  <a:cubicBezTo>
                    <a:pt x="198" y="2334"/>
                    <a:pt x="0" y="2764"/>
                    <a:pt x="22" y="3248"/>
                  </a:cubicBezTo>
                  <a:cubicBezTo>
                    <a:pt x="55" y="4029"/>
                    <a:pt x="683" y="4866"/>
                    <a:pt x="1839" y="5658"/>
                  </a:cubicBezTo>
                  <a:cubicBezTo>
                    <a:pt x="2323" y="5991"/>
                    <a:pt x="2765" y="6158"/>
                    <a:pt x="3152" y="6158"/>
                  </a:cubicBezTo>
                  <a:cubicBezTo>
                    <a:pt x="3328" y="6158"/>
                    <a:pt x="3492" y="6123"/>
                    <a:pt x="3644" y="6055"/>
                  </a:cubicBezTo>
                  <a:lnTo>
                    <a:pt x="3952" y="5868"/>
                  </a:lnTo>
                  <a:lnTo>
                    <a:pt x="3952" y="5868"/>
                  </a:lnTo>
                  <a:cubicBezTo>
                    <a:pt x="3335" y="6704"/>
                    <a:pt x="2125" y="8509"/>
                    <a:pt x="1883" y="10061"/>
                  </a:cubicBezTo>
                  <a:cubicBezTo>
                    <a:pt x="1618" y="11789"/>
                    <a:pt x="2763" y="16060"/>
                    <a:pt x="4139" y="16687"/>
                  </a:cubicBezTo>
                  <a:cubicBezTo>
                    <a:pt x="4272" y="16747"/>
                    <a:pt x="4405" y="16776"/>
                    <a:pt x="4536" y="16776"/>
                  </a:cubicBezTo>
                  <a:cubicBezTo>
                    <a:pt x="4815" y="16776"/>
                    <a:pt x="5081" y="16642"/>
                    <a:pt x="5306" y="16379"/>
                  </a:cubicBezTo>
                  <a:cubicBezTo>
                    <a:pt x="6098" y="15444"/>
                    <a:pt x="5647" y="14046"/>
                    <a:pt x="5207" y="12692"/>
                  </a:cubicBezTo>
                  <a:cubicBezTo>
                    <a:pt x="4865" y="11635"/>
                    <a:pt x="4513" y="10534"/>
                    <a:pt x="4832" y="9863"/>
                  </a:cubicBezTo>
                  <a:cubicBezTo>
                    <a:pt x="5383" y="8729"/>
                    <a:pt x="5955" y="7860"/>
                    <a:pt x="6274" y="7409"/>
                  </a:cubicBezTo>
                  <a:lnTo>
                    <a:pt x="9962" y="9907"/>
                  </a:lnTo>
                  <a:cubicBezTo>
                    <a:pt x="9962" y="10435"/>
                    <a:pt x="9940" y="11844"/>
                    <a:pt x="9885" y="13815"/>
                  </a:cubicBezTo>
                  <a:cubicBezTo>
                    <a:pt x="9830" y="15807"/>
                    <a:pt x="11172" y="18724"/>
                    <a:pt x="12823" y="20155"/>
                  </a:cubicBezTo>
                  <a:cubicBezTo>
                    <a:pt x="13572" y="20808"/>
                    <a:pt x="14341" y="21169"/>
                    <a:pt x="15121" y="21169"/>
                  </a:cubicBezTo>
                  <a:cubicBezTo>
                    <a:pt x="15155" y="21169"/>
                    <a:pt x="15189" y="21169"/>
                    <a:pt x="15223" y="21167"/>
                  </a:cubicBezTo>
                  <a:cubicBezTo>
                    <a:pt x="15344" y="21486"/>
                    <a:pt x="15542" y="21949"/>
                    <a:pt x="15850" y="22290"/>
                  </a:cubicBezTo>
                  <a:lnTo>
                    <a:pt x="17424" y="22400"/>
                  </a:lnTo>
                  <a:cubicBezTo>
                    <a:pt x="17567" y="22224"/>
                    <a:pt x="17655" y="21982"/>
                    <a:pt x="17666" y="21685"/>
                  </a:cubicBezTo>
                  <a:cubicBezTo>
                    <a:pt x="17732" y="20749"/>
                    <a:pt x="17072" y="19208"/>
                    <a:pt x="15674" y="18768"/>
                  </a:cubicBezTo>
                  <a:cubicBezTo>
                    <a:pt x="14342" y="18338"/>
                    <a:pt x="13583" y="15807"/>
                    <a:pt x="13418" y="14310"/>
                  </a:cubicBezTo>
                  <a:cubicBezTo>
                    <a:pt x="13308" y="13319"/>
                    <a:pt x="13825" y="11789"/>
                    <a:pt x="14045" y="11206"/>
                  </a:cubicBezTo>
                  <a:cubicBezTo>
                    <a:pt x="14219" y="11186"/>
                    <a:pt x="14474" y="11164"/>
                    <a:pt x="14754" y="11164"/>
                  </a:cubicBezTo>
                  <a:cubicBezTo>
                    <a:pt x="15092" y="11164"/>
                    <a:pt x="15466" y="11196"/>
                    <a:pt x="15773" y="11305"/>
                  </a:cubicBezTo>
                  <a:cubicBezTo>
                    <a:pt x="16302" y="11481"/>
                    <a:pt x="18151" y="11624"/>
                    <a:pt x="19780" y="11712"/>
                  </a:cubicBezTo>
                  <a:lnTo>
                    <a:pt x="19758" y="10832"/>
                  </a:lnTo>
                  <a:cubicBezTo>
                    <a:pt x="18074" y="10722"/>
                    <a:pt x="16456" y="10590"/>
                    <a:pt x="16059" y="10457"/>
                  </a:cubicBezTo>
                  <a:cubicBezTo>
                    <a:pt x="15646" y="10321"/>
                    <a:pt x="15173" y="10281"/>
                    <a:pt x="14756" y="10281"/>
                  </a:cubicBezTo>
                  <a:cubicBezTo>
                    <a:pt x="14162" y="10281"/>
                    <a:pt x="13681" y="10363"/>
                    <a:pt x="13649" y="10369"/>
                  </a:cubicBezTo>
                  <a:lnTo>
                    <a:pt x="13407" y="10413"/>
                  </a:lnTo>
                  <a:lnTo>
                    <a:pt x="13319" y="10634"/>
                  </a:lnTo>
                  <a:cubicBezTo>
                    <a:pt x="13275" y="10733"/>
                    <a:pt x="12372" y="12945"/>
                    <a:pt x="12537" y="14398"/>
                  </a:cubicBezTo>
                  <a:cubicBezTo>
                    <a:pt x="12702" y="15939"/>
                    <a:pt x="13528" y="19010"/>
                    <a:pt x="15410" y="19615"/>
                  </a:cubicBezTo>
                  <a:cubicBezTo>
                    <a:pt x="16170" y="19846"/>
                    <a:pt x="16599" y="20584"/>
                    <a:pt x="16731" y="21145"/>
                  </a:cubicBezTo>
                  <a:cubicBezTo>
                    <a:pt x="16841" y="21574"/>
                    <a:pt x="16764" y="21817"/>
                    <a:pt x="16742" y="21850"/>
                  </a:cubicBezTo>
                  <a:cubicBezTo>
                    <a:pt x="16737" y="21850"/>
                    <a:pt x="16732" y="21851"/>
                    <a:pt x="16726" y="21851"/>
                  </a:cubicBezTo>
                  <a:cubicBezTo>
                    <a:pt x="16504" y="21851"/>
                    <a:pt x="16122" y="21175"/>
                    <a:pt x="15971" y="20584"/>
                  </a:cubicBezTo>
                  <a:lnTo>
                    <a:pt x="15872" y="20199"/>
                  </a:lnTo>
                  <a:lnTo>
                    <a:pt x="15465" y="20265"/>
                  </a:lnTo>
                  <a:cubicBezTo>
                    <a:pt x="15368" y="20281"/>
                    <a:pt x="15269" y="20289"/>
                    <a:pt x="15171" y="20289"/>
                  </a:cubicBezTo>
                  <a:cubicBezTo>
                    <a:pt x="14602" y="20289"/>
                    <a:pt x="14017" y="20019"/>
                    <a:pt x="13407" y="19494"/>
                  </a:cubicBezTo>
                  <a:cubicBezTo>
                    <a:pt x="11800" y="18085"/>
                    <a:pt x="10732" y="15389"/>
                    <a:pt x="10776" y="13837"/>
                  </a:cubicBezTo>
                  <a:cubicBezTo>
                    <a:pt x="10853" y="11294"/>
                    <a:pt x="10853" y="9687"/>
                    <a:pt x="10853" y="9676"/>
                  </a:cubicBezTo>
                  <a:lnTo>
                    <a:pt x="10853" y="9434"/>
                  </a:lnTo>
                  <a:lnTo>
                    <a:pt x="6087" y="6209"/>
                  </a:lnTo>
                  <a:lnTo>
                    <a:pt x="5823" y="6528"/>
                  </a:lnTo>
                  <a:cubicBezTo>
                    <a:pt x="5790" y="6572"/>
                    <a:pt x="4876" y="7717"/>
                    <a:pt x="4040" y="9478"/>
                  </a:cubicBezTo>
                  <a:cubicBezTo>
                    <a:pt x="3567" y="10468"/>
                    <a:pt x="3974" y="11734"/>
                    <a:pt x="4370" y="12967"/>
                  </a:cubicBezTo>
                  <a:cubicBezTo>
                    <a:pt x="4722" y="14079"/>
                    <a:pt x="5097" y="15245"/>
                    <a:pt x="4623" y="15807"/>
                  </a:cubicBezTo>
                  <a:lnTo>
                    <a:pt x="4535" y="15884"/>
                  </a:lnTo>
                  <a:cubicBezTo>
                    <a:pt x="4535" y="15884"/>
                    <a:pt x="4436" y="15873"/>
                    <a:pt x="4249" y="15664"/>
                  </a:cubicBezTo>
                  <a:cubicBezTo>
                    <a:pt x="3401" y="14662"/>
                    <a:pt x="2554" y="11547"/>
                    <a:pt x="2763" y="10193"/>
                  </a:cubicBezTo>
                  <a:cubicBezTo>
                    <a:pt x="3038" y="8377"/>
                    <a:pt x="4986" y="5978"/>
                    <a:pt x="5008" y="5956"/>
                  </a:cubicBezTo>
                  <a:lnTo>
                    <a:pt x="5251" y="5658"/>
                  </a:lnTo>
                  <a:lnTo>
                    <a:pt x="3699" y="3941"/>
                  </a:lnTo>
                  <a:lnTo>
                    <a:pt x="3545" y="4844"/>
                  </a:lnTo>
                  <a:cubicBezTo>
                    <a:pt x="3534" y="4932"/>
                    <a:pt x="3457" y="5174"/>
                    <a:pt x="3291" y="5251"/>
                  </a:cubicBezTo>
                  <a:cubicBezTo>
                    <a:pt x="3254" y="5266"/>
                    <a:pt x="3211" y="5274"/>
                    <a:pt x="3162" y="5274"/>
                  </a:cubicBezTo>
                  <a:cubicBezTo>
                    <a:pt x="2966" y="5274"/>
                    <a:pt x="2680" y="5152"/>
                    <a:pt x="2345" y="4932"/>
                  </a:cubicBezTo>
                  <a:cubicBezTo>
                    <a:pt x="1464" y="4327"/>
                    <a:pt x="925" y="3688"/>
                    <a:pt x="903" y="3204"/>
                  </a:cubicBezTo>
                  <a:cubicBezTo>
                    <a:pt x="892" y="3017"/>
                    <a:pt x="980" y="2841"/>
                    <a:pt x="1167" y="2687"/>
                  </a:cubicBezTo>
                  <a:cubicBezTo>
                    <a:pt x="1241" y="2631"/>
                    <a:pt x="1400" y="2593"/>
                    <a:pt x="1633" y="2593"/>
                  </a:cubicBezTo>
                  <a:cubicBezTo>
                    <a:pt x="1819" y="2593"/>
                    <a:pt x="2050" y="2617"/>
                    <a:pt x="2323" y="2676"/>
                  </a:cubicBezTo>
                  <a:cubicBezTo>
                    <a:pt x="3324" y="2907"/>
                    <a:pt x="4139" y="3424"/>
                    <a:pt x="4216" y="3556"/>
                  </a:cubicBezTo>
                  <a:cubicBezTo>
                    <a:pt x="4216" y="3831"/>
                    <a:pt x="4326" y="4062"/>
                    <a:pt x="4524" y="4239"/>
                  </a:cubicBezTo>
                  <a:cubicBezTo>
                    <a:pt x="4815" y="4493"/>
                    <a:pt x="5242" y="4546"/>
                    <a:pt x="5538" y="4546"/>
                  </a:cubicBezTo>
                  <a:cubicBezTo>
                    <a:pt x="5690" y="4546"/>
                    <a:pt x="5808" y="4532"/>
                    <a:pt x="5856" y="4525"/>
                  </a:cubicBezTo>
                  <a:lnTo>
                    <a:pt x="6197" y="4470"/>
                  </a:lnTo>
                  <a:lnTo>
                    <a:pt x="6241" y="4128"/>
                  </a:lnTo>
                  <a:cubicBezTo>
                    <a:pt x="6241" y="4084"/>
                    <a:pt x="6417" y="2830"/>
                    <a:pt x="8189" y="1916"/>
                  </a:cubicBezTo>
                  <a:cubicBezTo>
                    <a:pt x="9422" y="1267"/>
                    <a:pt x="10809" y="551"/>
                    <a:pt x="11723" y="78"/>
                  </a:cubicBezTo>
                  <a:lnTo>
                    <a:pt x="99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54"/>
            <p:cNvSpPr/>
            <p:nvPr/>
          </p:nvSpPr>
          <p:spPr>
            <a:xfrm>
              <a:off x="4224852" y="2155883"/>
              <a:ext cx="222099" cy="182529"/>
            </a:xfrm>
            <a:custGeom>
              <a:rect b="b" l="l" r="r" t="t"/>
              <a:pathLst>
                <a:path extrusionOk="0" h="9544" w="11613">
                  <a:moveTo>
                    <a:pt x="5394" y="1"/>
                  </a:moveTo>
                  <a:lnTo>
                    <a:pt x="0" y="3369"/>
                  </a:lnTo>
                  <a:lnTo>
                    <a:pt x="4656" y="5570"/>
                  </a:lnTo>
                  <a:cubicBezTo>
                    <a:pt x="4954" y="5868"/>
                    <a:pt x="6252" y="7188"/>
                    <a:pt x="7749" y="8344"/>
                  </a:cubicBezTo>
                  <a:cubicBezTo>
                    <a:pt x="8575" y="8983"/>
                    <a:pt x="10138" y="9335"/>
                    <a:pt x="11613" y="9544"/>
                  </a:cubicBezTo>
                  <a:lnTo>
                    <a:pt x="11591" y="8641"/>
                  </a:lnTo>
                  <a:cubicBezTo>
                    <a:pt x="10248" y="8454"/>
                    <a:pt x="8927" y="8135"/>
                    <a:pt x="8300" y="7651"/>
                  </a:cubicBezTo>
                  <a:cubicBezTo>
                    <a:pt x="6682" y="6396"/>
                    <a:pt x="5262" y="4910"/>
                    <a:pt x="5251" y="4899"/>
                  </a:cubicBezTo>
                  <a:lnTo>
                    <a:pt x="1850" y="3259"/>
                  </a:lnTo>
                  <a:lnTo>
                    <a:pt x="6957" y="78"/>
                  </a:lnTo>
                  <a:lnTo>
                    <a:pt x="53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4444" name="Shape 4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5" name="Google Shape;4445;p55"/>
          <p:cNvSpPr/>
          <p:nvPr/>
        </p:nvSpPr>
        <p:spPr>
          <a:xfrm>
            <a:off x="75" y="-340350"/>
            <a:ext cx="9143893" cy="5483843"/>
          </a:xfrm>
          <a:custGeom>
            <a:rect b="b" l="l" r="r" t="t"/>
            <a:pathLst>
              <a:path extrusionOk="0" h="72576" w="121015">
                <a:moveTo>
                  <a:pt x="8470" y="62150"/>
                </a:moveTo>
                <a:lnTo>
                  <a:pt x="8470" y="0"/>
                </a:lnTo>
                <a:lnTo>
                  <a:pt x="8108" y="0"/>
                </a:lnTo>
                <a:lnTo>
                  <a:pt x="8108" y="62150"/>
                </a:lnTo>
                <a:lnTo>
                  <a:pt x="0" y="62150"/>
                </a:lnTo>
                <a:lnTo>
                  <a:pt x="0" y="62545"/>
                </a:lnTo>
                <a:lnTo>
                  <a:pt x="36714" y="62545"/>
                </a:lnTo>
                <a:lnTo>
                  <a:pt x="36714" y="72576"/>
                </a:lnTo>
                <a:lnTo>
                  <a:pt x="37804" y="72576"/>
                </a:lnTo>
                <a:lnTo>
                  <a:pt x="37804" y="62545"/>
                </a:lnTo>
                <a:lnTo>
                  <a:pt x="39279" y="62545"/>
                </a:lnTo>
                <a:lnTo>
                  <a:pt x="39279" y="72576"/>
                </a:lnTo>
                <a:lnTo>
                  <a:pt x="40370" y="72576"/>
                </a:lnTo>
                <a:lnTo>
                  <a:pt x="40370" y="62545"/>
                </a:lnTo>
                <a:lnTo>
                  <a:pt x="41848" y="62545"/>
                </a:lnTo>
                <a:lnTo>
                  <a:pt x="41848" y="72576"/>
                </a:lnTo>
                <a:lnTo>
                  <a:pt x="42935" y="72576"/>
                </a:lnTo>
                <a:lnTo>
                  <a:pt x="42935" y="62545"/>
                </a:lnTo>
                <a:lnTo>
                  <a:pt x="44414" y="62545"/>
                </a:lnTo>
                <a:lnTo>
                  <a:pt x="44414" y="72576"/>
                </a:lnTo>
                <a:lnTo>
                  <a:pt x="45504" y="72576"/>
                </a:lnTo>
                <a:lnTo>
                  <a:pt x="45504" y="62545"/>
                </a:lnTo>
                <a:lnTo>
                  <a:pt x="46979" y="62545"/>
                </a:lnTo>
                <a:lnTo>
                  <a:pt x="46979" y="72576"/>
                </a:lnTo>
                <a:lnTo>
                  <a:pt x="48069" y="72576"/>
                </a:lnTo>
                <a:lnTo>
                  <a:pt x="48069" y="62545"/>
                </a:lnTo>
                <a:lnTo>
                  <a:pt x="49545" y="62545"/>
                </a:lnTo>
                <a:lnTo>
                  <a:pt x="49545" y="72576"/>
                </a:lnTo>
                <a:lnTo>
                  <a:pt x="50635" y="72576"/>
                </a:lnTo>
                <a:lnTo>
                  <a:pt x="50635" y="62545"/>
                </a:lnTo>
                <a:lnTo>
                  <a:pt x="121014" y="62545"/>
                </a:lnTo>
                <a:lnTo>
                  <a:pt x="121014" y="62150"/>
                </a:lnTo>
                <a:lnTo>
                  <a:pt x="115628" y="62150"/>
                </a:lnTo>
                <a:lnTo>
                  <a:pt x="115628" y="0"/>
                </a:lnTo>
                <a:lnTo>
                  <a:pt x="115266" y="0"/>
                </a:lnTo>
                <a:lnTo>
                  <a:pt x="115266" y="62150"/>
                </a:lnTo>
                <a:lnTo>
                  <a:pt x="102318" y="62150"/>
                </a:lnTo>
                <a:lnTo>
                  <a:pt x="102318" y="0"/>
                </a:lnTo>
                <a:lnTo>
                  <a:pt x="101952" y="0"/>
                </a:lnTo>
                <a:lnTo>
                  <a:pt x="101952" y="62150"/>
                </a:lnTo>
                <a:lnTo>
                  <a:pt x="88400" y="62150"/>
                </a:lnTo>
                <a:lnTo>
                  <a:pt x="88400" y="0"/>
                </a:lnTo>
                <a:lnTo>
                  <a:pt x="88038" y="0"/>
                </a:lnTo>
                <a:lnTo>
                  <a:pt x="88038" y="62150"/>
                </a:lnTo>
                <a:lnTo>
                  <a:pt x="74544" y="62150"/>
                </a:lnTo>
                <a:lnTo>
                  <a:pt x="74544" y="0"/>
                </a:lnTo>
                <a:lnTo>
                  <a:pt x="74182" y="0"/>
                </a:lnTo>
                <a:lnTo>
                  <a:pt x="74182" y="62150"/>
                </a:lnTo>
                <a:lnTo>
                  <a:pt x="61233" y="62150"/>
                </a:lnTo>
                <a:lnTo>
                  <a:pt x="61233" y="0"/>
                </a:lnTo>
                <a:lnTo>
                  <a:pt x="60871" y="0"/>
                </a:lnTo>
                <a:lnTo>
                  <a:pt x="60871" y="62150"/>
                </a:lnTo>
                <a:lnTo>
                  <a:pt x="48043" y="62150"/>
                </a:lnTo>
                <a:lnTo>
                  <a:pt x="48043" y="0"/>
                </a:lnTo>
                <a:lnTo>
                  <a:pt x="47678" y="0"/>
                </a:lnTo>
                <a:lnTo>
                  <a:pt x="47678" y="62150"/>
                </a:lnTo>
                <a:lnTo>
                  <a:pt x="34974" y="62150"/>
                </a:lnTo>
                <a:lnTo>
                  <a:pt x="34974" y="0"/>
                </a:lnTo>
                <a:lnTo>
                  <a:pt x="34609" y="0"/>
                </a:lnTo>
                <a:lnTo>
                  <a:pt x="34609" y="62150"/>
                </a:lnTo>
                <a:lnTo>
                  <a:pt x="21660" y="62150"/>
                </a:lnTo>
                <a:lnTo>
                  <a:pt x="21660" y="0"/>
                </a:lnTo>
                <a:lnTo>
                  <a:pt x="21298" y="0"/>
                </a:lnTo>
                <a:lnTo>
                  <a:pt x="21298" y="62150"/>
                </a:lnTo>
                <a:close/>
                <a:moveTo>
                  <a:pt x="19026" y="59954"/>
                </a:moveTo>
                <a:lnTo>
                  <a:pt x="10990" y="59954"/>
                </a:lnTo>
                <a:lnTo>
                  <a:pt x="10990" y="12018"/>
                </a:lnTo>
                <a:lnTo>
                  <a:pt x="19026" y="12018"/>
                </a:lnTo>
                <a:close/>
                <a:moveTo>
                  <a:pt x="10624" y="60349"/>
                </a:moveTo>
                <a:lnTo>
                  <a:pt x="19388" y="60349"/>
                </a:lnTo>
                <a:lnTo>
                  <a:pt x="19388" y="11624"/>
                </a:lnTo>
                <a:lnTo>
                  <a:pt x="10624" y="11624"/>
                </a:lnTo>
                <a:close/>
                <a:moveTo>
                  <a:pt x="32337" y="59954"/>
                </a:moveTo>
                <a:lnTo>
                  <a:pt x="24301" y="59954"/>
                </a:lnTo>
                <a:lnTo>
                  <a:pt x="24301" y="12018"/>
                </a:lnTo>
                <a:lnTo>
                  <a:pt x="32337" y="12018"/>
                </a:lnTo>
                <a:close/>
                <a:moveTo>
                  <a:pt x="23938" y="60349"/>
                </a:moveTo>
                <a:lnTo>
                  <a:pt x="32699" y="60349"/>
                </a:lnTo>
                <a:lnTo>
                  <a:pt x="32699" y="11624"/>
                </a:lnTo>
                <a:lnTo>
                  <a:pt x="23938" y="11624"/>
                </a:lnTo>
                <a:close/>
                <a:moveTo>
                  <a:pt x="45406" y="59954"/>
                </a:moveTo>
                <a:lnTo>
                  <a:pt x="37370" y="59954"/>
                </a:lnTo>
                <a:lnTo>
                  <a:pt x="37370" y="12018"/>
                </a:lnTo>
                <a:lnTo>
                  <a:pt x="45406" y="12018"/>
                </a:lnTo>
                <a:close/>
                <a:moveTo>
                  <a:pt x="37008" y="60349"/>
                </a:moveTo>
                <a:lnTo>
                  <a:pt x="45772" y="60349"/>
                </a:lnTo>
                <a:lnTo>
                  <a:pt x="45772" y="11624"/>
                </a:lnTo>
                <a:lnTo>
                  <a:pt x="37008" y="11624"/>
                </a:lnTo>
                <a:close/>
                <a:moveTo>
                  <a:pt x="58596" y="59954"/>
                </a:moveTo>
                <a:lnTo>
                  <a:pt x="50560" y="59954"/>
                </a:lnTo>
                <a:lnTo>
                  <a:pt x="50560" y="12018"/>
                </a:lnTo>
                <a:lnTo>
                  <a:pt x="58596" y="12018"/>
                </a:lnTo>
                <a:close/>
                <a:moveTo>
                  <a:pt x="50198" y="60349"/>
                </a:moveTo>
                <a:lnTo>
                  <a:pt x="58962" y="60349"/>
                </a:lnTo>
                <a:lnTo>
                  <a:pt x="58962" y="11624"/>
                </a:lnTo>
                <a:lnTo>
                  <a:pt x="50198" y="11624"/>
                </a:lnTo>
                <a:close/>
                <a:moveTo>
                  <a:pt x="71910" y="59954"/>
                </a:moveTo>
                <a:lnTo>
                  <a:pt x="63871" y="59954"/>
                </a:lnTo>
                <a:lnTo>
                  <a:pt x="63871" y="12018"/>
                </a:lnTo>
                <a:lnTo>
                  <a:pt x="71910" y="12018"/>
                </a:lnTo>
                <a:close/>
                <a:moveTo>
                  <a:pt x="63508" y="60349"/>
                </a:moveTo>
                <a:lnTo>
                  <a:pt x="72272" y="60349"/>
                </a:lnTo>
                <a:lnTo>
                  <a:pt x="72272" y="11624"/>
                </a:lnTo>
                <a:lnTo>
                  <a:pt x="63508" y="11624"/>
                </a:lnTo>
                <a:close/>
                <a:moveTo>
                  <a:pt x="85766" y="59954"/>
                </a:moveTo>
                <a:lnTo>
                  <a:pt x="77726" y="59954"/>
                </a:lnTo>
                <a:lnTo>
                  <a:pt x="77726" y="12018"/>
                </a:lnTo>
                <a:lnTo>
                  <a:pt x="85766" y="12018"/>
                </a:lnTo>
                <a:close/>
                <a:moveTo>
                  <a:pt x="77364" y="60349"/>
                </a:moveTo>
                <a:lnTo>
                  <a:pt x="86128" y="60349"/>
                </a:lnTo>
                <a:lnTo>
                  <a:pt x="86128" y="11624"/>
                </a:lnTo>
                <a:lnTo>
                  <a:pt x="77364" y="11624"/>
                </a:lnTo>
                <a:close/>
                <a:moveTo>
                  <a:pt x="99680" y="59954"/>
                </a:moveTo>
                <a:lnTo>
                  <a:pt x="91644" y="59954"/>
                </a:lnTo>
                <a:lnTo>
                  <a:pt x="91644" y="12018"/>
                </a:lnTo>
                <a:lnTo>
                  <a:pt x="99680" y="12018"/>
                </a:lnTo>
                <a:close/>
                <a:moveTo>
                  <a:pt x="91279" y="60349"/>
                </a:moveTo>
                <a:lnTo>
                  <a:pt x="100046" y="60349"/>
                </a:lnTo>
                <a:lnTo>
                  <a:pt x="100046" y="11624"/>
                </a:lnTo>
                <a:lnTo>
                  <a:pt x="91279" y="11624"/>
                </a:lnTo>
                <a:close/>
                <a:moveTo>
                  <a:pt x="104864" y="59954"/>
                </a:moveTo>
                <a:lnTo>
                  <a:pt x="112903" y="59954"/>
                </a:lnTo>
                <a:lnTo>
                  <a:pt x="112903" y="12018"/>
                </a:lnTo>
                <a:lnTo>
                  <a:pt x="104864" y="12018"/>
                </a:lnTo>
                <a:close/>
                <a:moveTo>
                  <a:pt x="113265" y="60349"/>
                </a:moveTo>
                <a:lnTo>
                  <a:pt x="104501" y="60349"/>
                </a:lnTo>
                <a:lnTo>
                  <a:pt x="104501" y="11624"/>
                </a:lnTo>
                <a:lnTo>
                  <a:pt x="113265" y="11624"/>
                </a:lnTo>
                <a:close/>
                <a:moveTo>
                  <a:pt x="119924" y="72576"/>
                </a:moveTo>
                <a:lnTo>
                  <a:pt x="119924" y="62545"/>
                </a:lnTo>
                <a:lnTo>
                  <a:pt x="118834" y="62545"/>
                </a:lnTo>
                <a:lnTo>
                  <a:pt x="118834" y="72576"/>
                </a:lnTo>
                <a:close/>
                <a:moveTo>
                  <a:pt x="117358" y="72576"/>
                </a:moveTo>
                <a:lnTo>
                  <a:pt x="116268" y="72576"/>
                </a:lnTo>
                <a:lnTo>
                  <a:pt x="116268" y="62545"/>
                </a:lnTo>
                <a:lnTo>
                  <a:pt x="117358" y="62545"/>
                </a:lnTo>
                <a:close/>
                <a:moveTo>
                  <a:pt x="113703" y="72576"/>
                </a:moveTo>
                <a:lnTo>
                  <a:pt x="114793" y="72576"/>
                </a:lnTo>
                <a:lnTo>
                  <a:pt x="114793" y="62545"/>
                </a:lnTo>
                <a:lnTo>
                  <a:pt x="113703" y="62545"/>
                </a:lnTo>
                <a:close/>
                <a:moveTo>
                  <a:pt x="112224" y="72576"/>
                </a:moveTo>
                <a:lnTo>
                  <a:pt x="111137" y="72576"/>
                </a:lnTo>
                <a:lnTo>
                  <a:pt x="111137" y="62545"/>
                </a:lnTo>
                <a:lnTo>
                  <a:pt x="112224" y="62545"/>
                </a:lnTo>
                <a:close/>
                <a:moveTo>
                  <a:pt x="108568" y="72576"/>
                </a:moveTo>
                <a:lnTo>
                  <a:pt x="109659" y="72576"/>
                </a:lnTo>
                <a:lnTo>
                  <a:pt x="109659" y="62545"/>
                </a:lnTo>
                <a:lnTo>
                  <a:pt x="108568" y="62545"/>
                </a:lnTo>
                <a:close/>
                <a:moveTo>
                  <a:pt x="107093" y="72576"/>
                </a:moveTo>
                <a:lnTo>
                  <a:pt x="106003" y="72576"/>
                </a:lnTo>
                <a:lnTo>
                  <a:pt x="106003" y="62545"/>
                </a:lnTo>
                <a:lnTo>
                  <a:pt x="107093" y="62545"/>
                </a:lnTo>
                <a:close/>
                <a:moveTo>
                  <a:pt x="103437" y="72576"/>
                </a:moveTo>
                <a:lnTo>
                  <a:pt x="104527" y="72576"/>
                </a:lnTo>
                <a:lnTo>
                  <a:pt x="104527" y="62545"/>
                </a:lnTo>
                <a:lnTo>
                  <a:pt x="103437" y="62545"/>
                </a:lnTo>
                <a:close/>
                <a:moveTo>
                  <a:pt x="101959" y="72576"/>
                </a:moveTo>
                <a:lnTo>
                  <a:pt x="100872" y="72576"/>
                </a:lnTo>
                <a:lnTo>
                  <a:pt x="100872" y="62545"/>
                </a:lnTo>
                <a:lnTo>
                  <a:pt x="101959" y="62545"/>
                </a:lnTo>
                <a:close/>
                <a:moveTo>
                  <a:pt x="98306" y="72576"/>
                </a:moveTo>
                <a:lnTo>
                  <a:pt x="99393" y="72576"/>
                </a:lnTo>
                <a:lnTo>
                  <a:pt x="99393" y="62545"/>
                </a:lnTo>
                <a:lnTo>
                  <a:pt x="98306" y="62545"/>
                </a:lnTo>
                <a:close/>
                <a:moveTo>
                  <a:pt x="96828" y="72576"/>
                </a:moveTo>
                <a:lnTo>
                  <a:pt x="95737" y="72576"/>
                </a:lnTo>
                <a:lnTo>
                  <a:pt x="95737" y="62545"/>
                </a:lnTo>
                <a:lnTo>
                  <a:pt x="96828" y="62545"/>
                </a:lnTo>
                <a:close/>
                <a:moveTo>
                  <a:pt x="93172" y="72576"/>
                </a:moveTo>
                <a:lnTo>
                  <a:pt x="94262" y="72576"/>
                </a:lnTo>
                <a:lnTo>
                  <a:pt x="94262" y="62545"/>
                </a:lnTo>
                <a:lnTo>
                  <a:pt x="93172" y="62545"/>
                </a:lnTo>
                <a:close/>
                <a:moveTo>
                  <a:pt x="91697" y="72576"/>
                </a:moveTo>
                <a:lnTo>
                  <a:pt x="90606" y="72576"/>
                </a:lnTo>
                <a:lnTo>
                  <a:pt x="90606" y="62545"/>
                </a:lnTo>
                <a:lnTo>
                  <a:pt x="91697" y="62545"/>
                </a:lnTo>
                <a:close/>
                <a:moveTo>
                  <a:pt x="88041" y="72576"/>
                </a:moveTo>
                <a:lnTo>
                  <a:pt x="89128" y="72576"/>
                </a:lnTo>
                <a:lnTo>
                  <a:pt x="89128" y="62545"/>
                </a:lnTo>
                <a:lnTo>
                  <a:pt x="88041" y="62545"/>
                </a:lnTo>
                <a:close/>
                <a:moveTo>
                  <a:pt x="86562" y="72576"/>
                </a:moveTo>
                <a:lnTo>
                  <a:pt x="85472" y="72576"/>
                </a:lnTo>
                <a:lnTo>
                  <a:pt x="85472" y="62545"/>
                </a:lnTo>
                <a:lnTo>
                  <a:pt x="86562" y="62545"/>
                </a:lnTo>
                <a:close/>
                <a:moveTo>
                  <a:pt x="82907" y="72576"/>
                </a:moveTo>
                <a:lnTo>
                  <a:pt x="83997" y="72576"/>
                </a:lnTo>
                <a:lnTo>
                  <a:pt x="83997" y="62545"/>
                </a:lnTo>
                <a:lnTo>
                  <a:pt x="82907" y="62545"/>
                </a:lnTo>
                <a:close/>
                <a:moveTo>
                  <a:pt x="81431" y="72576"/>
                </a:moveTo>
                <a:lnTo>
                  <a:pt x="80341" y="72576"/>
                </a:lnTo>
                <a:lnTo>
                  <a:pt x="80341" y="62545"/>
                </a:lnTo>
                <a:lnTo>
                  <a:pt x="81431" y="62545"/>
                </a:lnTo>
                <a:close/>
                <a:moveTo>
                  <a:pt x="77775" y="72576"/>
                </a:moveTo>
                <a:lnTo>
                  <a:pt x="78862" y="72576"/>
                </a:lnTo>
                <a:lnTo>
                  <a:pt x="78862" y="62545"/>
                </a:lnTo>
                <a:lnTo>
                  <a:pt x="77775" y="62545"/>
                </a:lnTo>
                <a:close/>
                <a:moveTo>
                  <a:pt x="76297" y="72576"/>
                </a:moveTo>
                <a:lnTo>
                  <a:pt x="75210" y="72576"/>
                </a:lnTo>
                <a:lnTo>
                  <a:pt x="75210" y="62545"/>
                </a:lnTo>
                <a:lnTo>
                  <a:pt x="76297" y="62545"/>
                </a:lnTo>
                <a:close/>
                <a:moveTo>
                  <a:pt x="72641" y="72576"/>
                </a:moveTo>
                <a:lnTo>
                  <a:pt x="73731" y="72576"/>
                </a:lnTo>
                <a:lnTo>
                  <a:pt x="73731" y="62545"/>
                </a:lnTo>
                <a:lnTo>
                  <a:pt x="72641" y="62545"/>
                </a:lnTo>
                <a:close/>
                <a:moveTo>
                  <a:pt x="71166" y="72576"/>
                </a:moveTo>
                <a:lnTo>
                  <a:pt x="70076" y="72576"/>
                </a:lnTo>
                <a:lnTo>
                  <a:pt x="70076" y="62545"/>
                </a:lnTo>
                <a:lnTo>
                  <a:pt x="71166" y="62545"/>
                </a:lnTo>
                <a:close/>
                <a:moveTo>
                  <a:pt x="67510" y="72576"/>
                </a:moveTo>
                <a:lnTo>
                  <a:pt x="68600" y="72576"/>
                </a:lnTo>
                <a:lnTo>
                  <a:pt x="68600" y="62545"/>
                </a:lnTo>
                <a:lnTo>
                  <a:pt x="67510" y="62545"/>
                </a:lnTo>
                <a:close/>
                <a:moveTo>
                  <a:pt x="66031" y="72576"/>
                </a:moveTo>
                <a:lnTo>
                  <a:pt x="64945" y="72576"/>
                </a:lnTo>
                <a:lnTo>
                  <a:pt x="64945" y="62545"/>
                </a:lnTo>
                <a:lnTo>
                  <a:pt x="66031" y="62545"/>
                </a:lnTo>
                <a:close/>
                <a:moveTo>
                  <a:pt x="62376" y="72576"/>
                </a:moveTo>
                <a:lnTo>
                  <a:pt x="63466" y="72576"/>
                </a:lnTo>
                <a:lnTo>
                  <a:pt x="63466" y="62545"/>
                </a:lnTo>
                <a:lnTo>
                  <a:pt x="62376" y="62545"/>
                </a:lnTo>
                <a:close/>
                <a:moveTo>
                  <a:pt x="60900" y="72576"/>
                </a:moveTo>
                <a:lnTo>
                  <a:pt x="59810" y="72576"/>
                </a:lnTo>
                <a:lnTo>
                  <a:pt x="59810" y="62545"/>
                </a:lnTo>
                <a:lnTo>
                  <a:pt x="60900" y="62545"/>
                </a:lnTo>
                <a:close/>
                <a:moveTo>
                  <a:pt x="57245" y="72576"/>
                </a:moveTo>
                <a:lnTo>
                  <a:pt x="58335" y="72576"/>
                </a:lnTo>
                <a:lnTo>
                  <a:pt x="58335" y="62545"/>
                </a:lnTo>
                <a:lnTo>
                  <a:pt x="57245" y="62545"/>
                </a:lnTo>
                <a:close/>
                <a:moveTo>
                  <a:pt x="55766" y="72576"/>
                </a:moveTo>
                <a:lnTo>
                  <a:pt x="54679" y="72576"/>
                </a:lnTo>
                <a:lnTo>
                  <a:pt x="54679" y="62545"/>
                </a:lnTo>
                <a:lnTo>
                  <a:pt x="55766" y="62545"/>
                </a:lnTo>
                <a:close/>
                <a:moveTo>
                  <a:pt x="52114" y="72576"/>
                </a:moveTo>
                <a:lnTo>
                  <a:pt x="53201" y="72576"/>
                </a:lnTo>
                <a:lnTo>
                  <a:pt x="53201" y="62545"/>
                </a:lnTo>
                <a:lnTo>
                  <a:pt x="52114" y="62545"/>
                </a:lnTo>
                <a:close/>
                <a:moveTo>
                  <a:pt x="35239" y="72576"/>
                </a:moveTo>
                <a:lnTo>
                  <a:pt x="34148" y="72576"/>
                </a:lnTo>
                <a:lnTo>
                  <a:pt x="34148" y="62545"/>
                </a:lnTo>
                <a:lnTo>
                  <a:pt x="35239" y="62545"/>
                </a:lnTo>
                <a:close/>
                <a:moveTo>
                  <a:pt x="31583" y="72576"/>
                </a:moveTo>
                <a:lnTo>
                  <a:pt x="32670" y="72576"/>
                </a:lnTo>
                <a:lnTo>
                  <a:pt x="32670" y="62545"/>
                </a:lnTo>
                <a:lnTo>
                  <a:pt x="31583" y="62545"/>
                </a:lnTo>
                <a:close/>
                <a:moveTo>
                  <a:pt x="30104" y="72576"/>
                </a:moveTo>
                <a:lnTo>
                  <a:pt x="29014" y="72576"/>
                </a:lnTo>
                <a:lnTo>
                  <a:pt x="29014" y="62545"/>
                </a:lnTo>
                <a:lnTo>
                  <a:pt x="30104" y="62545"/>
                </a:lnTo>
                <a:close/>
                <a:moveTo>
                  <a:pt x="26448" y="72576"/>
                </a:moveTo>
                <a:lnTo>
                  <a:pt x="27539" y="72576"/>
                </a:lnTo>
                <a:lnTo>
                  <a:pt x="27539" y="62545"/>
                </a:lnTo>
                <a:lnTo>
                  <a:pt x="26448" y="62545"/>
                </a:lnTo>
                <a:close/>
                <a:moveTo>
                  <a:pt x="24973" y="72576"/>
                </a:moveTo>
                <a:lnTo>
                  <a:pt x="23883" y="72576"/>
                </a:lnTo>
                <a:lnTo>
                  <a:pt x="23883" y="62545"/>
                </a:lnTo>
                <a:lnTo>
                  <a:pt x="24973" y="62545"/>
                </a:lnTo>
                <a:close/>
                <a:moveTo>
                  <a:pt x="21317" y="72576"/>
                </a:moveTo>
                <a:lnTo>
                  <a:pt x="22404" y="72576"/>
                </a:lnTo>
                <a:lnTo>
                  <a:pt x="22404" y="62545"/>
                </a:lnTo>
                <a:lnTo>
                  <a:pt x="21317" y="62545"/>
                </a:lnTo>
                <a:close/>
                <a:moveTo>
                  <a:pt x="19839" y="72576"/>
                </a:moveTo>
                <a:lnTo>
                  <a:pt x="18752" y="72576"/>
                </a:lnTo>
                <a:lnTo>
                  <a:pt x="18752" y="62545"/>
                </a:lnTo>
                <a:lnTo>
                  <a:pt x="19839" y="62545"/>
                </a:lnTo>
                <a:close/>
                <a:moveTo>
                  <a:pt x="16183" y="72576"/>
                </a:moveTo>
                <a:lnTo>
                  <a:pt x="17273" y="72576"/>
                </a:lnTo>
                <a:lnTo>
                  <a:pt x="17273" y="62545"/>
                </a:lnTo>
                <a:lnTo>
                  <a:pt x="16183" y="62545"/>
                </a:lnTo>
                <a:close/>
                <a:moveTo>
                  <a:pt x="14708" y="72576"/>
                </a:moveTo>
                <a:lnTo>
                  <a:pt x="13689" y="72576"/>
                </a:lnTo>
                <a:lnTo>
                  <a:pt x="13618" y="72576"/>
                </a:lnTo>
                <a:lnTo>
                  <a:pt x="13618" y="70594"/>
                </a:lnTo>
                <a:lnTo>
                  <a:pt x="13618" y="62545"/>
                </a:lnTo>
                <a:lnTo>
                  <a:pt x="14708" y="62545"/>
                </a:lnTo>
                <a:close/>
                <a:moveTo>
                  <a:pt x="11052" y="72576"/>
                </a:moveTo>
                <a:lnTo>
                  <a:pt x="12142" y="72576"/>
                </a:lnTo>
                <a:lnTo>
                  <a:pt x="12142" y="62545"/>
                </a:lnTo>
                <a:lnTo>
                  <a:pt x="11052" y="62545"/>
                </a:lnTo>
                <a:close/>
                <a:moveTo>
                  <a:pt x="9573" y="72576"/>
                </a:moveTo>
                <a:lnTo>
                  <a:pt x="8486" y="72576"/>
                </a:lnTo>
                <a:lnTo>
                  <a:pt x="8486" y="62545"/>
                </a:lnTo>
                <a:lnTo>
                  <a:pt x="9573" y="62545"/>
                </a:lnTo>
                <a:close/>
                <a:moveTo>
                  <a:pt x="5918" y="72576"/>
                </a:moveTo>
                <a:lnTo>
                  <a:pt x="7008" y="72576"/>
                </a:lnTo>
                <a:lnTo>
                  <a:pt x="7008" y="62545"/>
                </a:lnTo>
                <a:lnTo>
                  <a:pt x="5918" y="62545"/>
                </a:lnTo>
                <a:close/>
                <a:moveTo>
                  <a:pt x="4442" y="72576"/>
                </a:moveTo>
                <a:lnTo>
                  <a:pt x="3352" y="72576"/>
                </a:lnTo>
                <a:lnTo>
                  <a:pt x="3352" y="62545"/>
                </a:lnTo>
                <a:lnTo>
                  <a:pt x="4442" y="62545"/>
                </a:lnTo>
                <a:close/>
                <a:moveTo>
                  <a:pt x="787" y="72576"/>
                </a:moveTo>
                <a:lnTo>
                  <a:pt x="1877" y="72576"/>
                </a:lnTo>
                <a:lnTo>
                  <a:pt x="1877" y="62545"/>
                </a:lnTo>
                <a:lnTo>
                  <a:pt x="787" y="62545"/>
                </a:lnTo>
                <a:close/>
                <a:moveTo>
                  <a:pt x="118174" y="59954"/>
                </a:moveTo>
                <a:lnTo>
                  <a:pt x="121014" y="59954"/>
                </a:lnTo>
                <a:lnTo>
                  <a:pt x="121014" y="60349"/>
                </a:lnTo>
                <a:lnTo>
                  <a:pt x="117812" y="60349"/>
                </a:lnTo>
                <a:lnTo>
                  <a:pt x="117812" y="11624"/>
                </a:lnTo>
                <a:lnTo>
                  <a:pt x="121014" y="11624"/>
                </a:lnTo>
                <a:lnTo>
                  <a:pt x="121014" y="12018"/>
                </a:lnTo>
                <a:lnTo>
                  <a:pt x="118174" y="12018"/>
                </a:lnTo>
                <a:close/>
                <a:moveTo>
                  <a:pt x="0" y="11624"/>
                </a:moveTo>
                <a:lnTo>
                  <a:pt x="0" y="12018"/>
                </a:lnTo>
                <a:lnTo>
                  <a:pt x="5836" y="12018"/>
                </a:lnTo>
                <a:lnTo>
                  <a:pt x="5836" y="59954"/>
                </a:lnTo>
                <a:lnTo>
                  <a:pt x="0" y="59954"/>
                </a:lnTo>
                <a:lnTo>
                  <a:pt x="0" y="60349"/>
                </a:lnTo>
                <a:lnTo>
                  <a:pt x="6198" y="60349"/>
                </a:lnTo>
                <a:lnTo>
                  <a:pt x="6198" y="11624"/>
                </a:lnTo>
                <a:close/>
              </a:path>
            </a:pathLst>
          </a:custGeom>
          <a:solidFill>
            <a:srgbClr val="200C0C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6" name="Google Shape;4446;p55"/>
          <p:cNvSpPr txBox="1"/>
          <p:nvPr>
            <p:ph hasCustomPrompt="1" type="title"/>
          </p:nvPr>
        </p:nvSpPr>
        <p:spPr>
          <a:xfrm>
            <a:off x="2223600" y="57118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Overpass"/>
              <a:buNone/>
              <a:defRPr sz="60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Overpass"/>
              <a:buNone/>
              <a:defRPr sz="60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Overpass"/>
              <a:buNone/>
              <a:defRPr sz="60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Overpass"/>
              <a:buNone/>
              <a:defRPr sz="60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Overpass"/>
              <a:buNone/>
              <a:defRPr sz="60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Overpass"/>
              <a:buNone/>
              <a:defRPr sz="60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Overpass"/>
              <a:buNone/>
              <a:defRPr sz="60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Overpass"/>
              <a:buNone/>
              <a:defRPr sz="60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t>xx%</a:t>
            </a:r>
          </a:p>
        </p:txBody>
      </p:sp>
      <p:sp>
        <p:nvSpPr>
          <p:cNvPr id="4447" name="Google Shape;4447;p55"/>
          <p:cNvSpPr txBox="1"/>
          <p:nvPr>
            <p:ph idx="1" type="subTitle"/>
          </p:nvPr>
        </p:nvSpPr>
        <p:spPr>
          <a:xfrm>
            <a:off x="2223600" y="1340074"/>
            <a:ext cx="46968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448" name="Google Shape;4448;p55"/>
          <p:cNvSpPr txBox="1"/>
          <p:nvPr>
            <p:ph hasCustomPrompt="1" idx="2" type="title"/>
          </p:nvPr>
        </p:nvSpPr>
        <p:spPr>
          <a:xfrm>
            <a:off x="2223600" y="200423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Overpass"/>
              <a:buNone/>
              <a:defRPr sz="60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Overpass"/>
              <a:buNone/>
              <a:defRPr sz="60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Overpass"/>
              <a:buNone/>
              <a:defRPr sz="60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Overpass"/>
              <a:buNone/>
              <a:defRPr sz="60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Overpass"/>
              <a:buNone/>
              <a:defRPr sz="60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Overpass"/>
              <a:buNone/>
              <a:defRPr sz="60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Overpass"/>
              <a:buNone/>
              <a:defRPr sz="60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Overpass"/>
              <a:buNone/>
              <a:defRPr sz="60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t>xx%</a:t>
            </a:r>
          </a:p>
        </p:txBody>
      </p:sp>
      <p:sp>
        <p:nvSpPr>
          <p:cNvPr id="4449" name="Google Shape;4449;p55"/>
          <p:cNvSpPr txBox="1"/>
          <p:nvPr>
            <p:ph idx="3" type="subTitle"/>
          </p:nvPr>
        </p:nvSpPr>
        <p:spPr>
          <a:xfrm>
            <a:off x="2223600" y="2772999"/>
            <a:ext cx="46968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450" name="Google Shape;4450;p55"/>
          <p:cNvSpPr txBox="1"/>
          <p:nvPr>
            <p:ph hasCustomPrompt="1" idx="4" type="title"/>
          </p:nvPr>
        </p:nvSpPr>
        <p:spPr>
          <a:xfrm>
            <a:off x="2223600" y="342890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Overpass"/>
              <a:buNone/>
              <a:defRPr sz="60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Overpass"/>
              <a:buNone/>
              <a:defRPr sz="60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Overpass"/>
              <a:buNone/>
              <a:defRPr sz="60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Overpass"/>
              <a:buNone/>
              <a:defRPr sz="60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Overpass"/>
              <a:buNone/>
              <a:defRPr sz="60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Overpass"/>
              <a:buNone/>
              <a:defRPr sz="60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Overpass"/>
              <a:buNone/>
              <a:defRPr sz="60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Overpass"/>
              <a:buNone/>
              <a:defRPr sz="60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t>xx%</a:t>
            </a:r>
          </a:p>
        </p:txBody>
      </p:sp>
      <p:sp>
        <p:nvSpPr>
          <p:cNvPr id="4451" name="Google Shape;4451;p55"/>
          <p:cNvSpPr txBox="1"/>
          <p:nvPr>
            <p:ph idx="5" type="subTitle"/>
          </p:nvPr>
        </p:nvSpPr>
        <p:spPr>
          <a:xfrm>
            <a:off x="2223600" y="4197674"/>
            <a:ext cx="46968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4452" name="Google Shape;4452;p55"/>
          <p:cNvGrpSpPr/>
          <p:nvPr/>
        </p:nvGrpSpPr>
        <p:grpSpPr>
          <a:xfrm>
            <a:off x="7101652" y="15"/>
            <a:ext cx="1529161" cy="636762"/>
            <a:chOff x="3581827" y="1018053"/>
            <a:chExt cx="924914" cy="385169"/>
          </a:xfrm>
        </p:grpSpPr>
        <p:sp>
          <p:nvSpPr>
            <p:cNvPr id="4453" name="Google Shape;4453;p55"/>
            <p:cNvSpPr/>
            <p:nvPr/>
          </p:nvSpPr>
          <p:spPr>
            <a:xfrm>
              <a:off x="4087437" y="1018053"/>
              <a:ext cx="16410" cy="162606"/>
            </a:xfrm>
            <a:custGeom>
              <a:rect b="b" l="l" r="r" t="t"/>
              <a:pathLst>
                <a:path extrusionOk="0" h="3379" w="341">
                  <a:moveTo>
                    <a:pt x="1" y="0"/>
                  </a:moveTo>
                  <a:lnTo>
                    <a:pt x="1" y="3378"/>
                  </a:lnTo>
                  <a:lnTo>
                    <a:pt x="340" y="337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55"/>
            <p:cNvSpPr/>
            <p:nvPr/>
          </p:nvSpPr>
          <p:spPr>
            <a:xfrm>
              <a:off x="3998701" y="1236524"/>
              <a:ext cx="158708" cy="158516"/>
            </a:xfrm>
            <a:custGeom>
              <a:rect b="b" l="l" r="r" t="t"/>
              <a:pathLst>
                <a:path extrusionOk="0" h="3294" w="3298">
                  <a:moveTo>
                    <a:pt x="1649" y="0"/>
                  </a:moveTo>
                  <a:cubicBezTo>
                    <a:pt x="738" y="0"/>
                    <a:pt x="0" y="738"/>
                    <a:pt x="0" y="1649"/>
                  </a:cubicBezTo>
                  <a:cubicBezTo>
                    <a:pt x="0" y="2556"/>
                    <a:pt x="738" y="3294"/>
                    <a:pt x="1649" y="3294"/>
                  </a:cubicBezTo>
                  <a:cubicBezTo>
                    <a:pt x="2559" y="3294"/>
                    <a:pt x="3297" y="2556"/>
                    <a:pt x="3297" y="1649"/>
                  </a:cubicBezTo>
                  <a:cubicBezTo>
                    <a:pt x="3297" y="738"/>
                    <a:pt x="2559" y="0"/>
                    <a:pt x="1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55"/>
            <p:cNvSpPr/>
            <p:nvPr/>
          </p:nvSpPr>
          <p:spPr>
            <a:xfrm>
              <a:off x="3581827" y="1155295"/>
              <a:ext cx="924914" cy="247927"/>
            </a:xfrm>
            <a:custGeom>
              <a:rect b="b" l="l" r="r" t="t"/>
              <a:pathLst>
                <a:path extrusionOk="0" h="5152" w="19220">
                  <a:moveTo>
                    <a:pt x="10828" y="1"/>
                  </a:moveTo>
                  <a:lnTo>
                    <a:pt x="1" y="2615"/>
                  </a:lnTo>
                  <a:lnTo>
                    <a:pt x="19219" y="5152"/>
                  </a:lnTo>
                  <a:lnTo>
                    <a:pt x="108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6" name="Google Shape;4456;p55"/>
          <p:cNvGrpSpPr/>
          <p:nvPr/>
        </p:nvGrpSpPr>
        <p:grpSpPr>
          <a:xfrm>
            <a:off x="-161123" y="2549328"/>
            <a:ext cx="1350507" cy="3468304"/>
            <a:chOff x="2837825" y="2297842"/>
            <a:chExt cx="786322" cy="2019509"/>
          </a:xfrm>
        </p:grpSpPr>
        <p:sp>
          <p:nvSpPr>
            <p:cNvPr id="4457" name="Google Shape;4457;p55"/>
            <p:cNvSpPr/>
            <p:nvPr/>
          </p:nvSpPr>
          <p:spPr>
            <a:xfrm>
              <a:off x="2837825" y="2297842"/>
              <a:ext cx="786322" cy="2019509"/>
            </a:xfrm>
            <a:custGeom>
              <a:rect b="b" l="l" r="r" t="t"/>
              <a:pathLst>
                <a:path extrusionOk="0" h="41966" w="16340">
                  <a:moveTo>
                    <a:pt x="480" y="0"/>
                  </a:moveTo>
                  <a:lnTo>
                    <a:pt x="0" y="41966"/>
                  </a:lnTo>
                  <a:lnTo>
                    <a:pt x="16340" y="41966"/>
                  </a:lnTo>
                  <a:lnTo>
                    <a:pt x="148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55"/>
            <p:cNvSpPr/>
            <p:nvPr/>
          </p:nvSpPr>
          <p:spPr>
            <a:xfrm>
              <a:off x="2842830" y="3258778"/>
              <a:ext cx="679875" cy="618615"/>
            </a:xfrm>
            <a:custGeom>
              <a:rect b="b" l="l" r="r" t="t"/>
              <a:pathLst>
                <a:path extrusionOk="0" h="12855" w="14128">
                  <a:moveTo>
                    <a:pt x="2951" y="1"/>
                  </a:moveTo>
                  <a:lnTo>
                    <a:pt x="108" y="3323"/>
                  </a:lnTo>
                  <a:lnTo>
                    <a:pt x="0" y="12854"/>
                  </a:lnTo>
                  <a:lnTo>
                    <a:pt x="11686" y="12854"/>
                  </a:lnTo>
                  <a:lnTo>
                    <a:pt x="14127" y="7622"/>
                  </a:lnTo>
                  <a:lnTo>
                    <a:pt x="14127" y="3323"/>
                  </a:lnTo>
                  <a:lnTo>
                    <a:pt x="2951" y="1"/>
                  </a:lnTo>
                  <a:close/>
                </a:path>
              </a:pathLst>
            </a:custGeom>
            <a:solidFill>
              <a:srgbClr val="200C0C">
                <a:alpha val="3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55"/>
            <p:cNvSpPr/>
            <p:nvPr/>
          </p:nvSpPr>
          <p:spPr>
            <a:xfrm>
              <a:off x="2956059" y="2892670"/>
              <a:ext cx="533342" cy="434161"/>
            </a:xfrm>
            <a:custGeom>
              <a:rect b="b" l="l" r="r" t="t"/>
              <a:pathLst>
                <a:path extrusionOk="0" h="9022" w="11083">
                  <a:moveTo>
                    <a:pt x="10606" y="160"/>
                  </a:moveTo>
                  <a:lnTo>
                    <a:pt x="10919" y="8865"/>
                  </a:lnTo>
                  <a:lnTo>
                    <a:pt x="157" y="8865"/>
                  </a:lnTo>
                  <a:lnTo>
                    <a:pt x="157" y="160"/>
                  </a:lnTo>
                  <a:close/>
                  <a:moveTo>
                    <a:pt x="1" y="0"/>
                  </a:moveTo>
                  <a:lnTo>
                    <a:pt x="1" y="9022"/>
                  </a:lnTo>
                  <a:lnTo>
                    <a:pt x="11082" y="9022"/>
                  </a:lnTo>
                  <a:lnTo>
                    <a:pt x="107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55"/>
            <p:cNvSpPr/>
            <p:nvPr/>
          </p:nvSpPr>
          <p:spPr>
            <a:xfrm>
              <a:off x="3111394" y="3217490"/>
              <a:ext cx="231421" cy="57843"/>
            </a:xfrm>
            <a:custGeom>
              <a:rect b="b" l="l" r="r" t="t"/>
              <a:pathLst>
                <a:path extrusionOk="0" h="1202" w="4809">
                  <a:moveTo>
                    <a:pt x="1" y="0"/>
                  </a:moveTo>
                  <a:lnTo>
                    <a:pt x="1" y="1201"/>
                  </a:lnTo>
                  <a:lnTo>
                    <a:pt x="4809" y="1201"/>
                  </a:lnTo>
                  <a:lnTo>
                    <a:pt x="48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55"/>
            <p:cNvSpPr/>
            <p:nvPr/>
          </p:nvSpPr>
          <p:spPr>
            <a:xfrm>
              <a:off x="3127900" y="3225959"/>
              <a:ext cx="123338" cy="33205"/>
            </a:xfrm>
            <a:custGeom>
              <a:rect b="b" l="l" r="r" t="t"/>
              <a:pathLst>
                <a:path extrusionOk="0" h="690" w="2563">
                  <a:moveTo>
                    <a:pt x="1" y="0"/>
                  </a:moveTo>
                  <a:lnTo>
                    <a:pt x="1" y="689"/>
                  </a:lnTo>
                  <a:lnTo>
                    <a:pt x="2563" y="689"/>
                  </a:lnTo>
                  <a:lnTo>
                    <a:pt x="25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55"/>
            <p:cNvSpPr/>
            <p:nvPr/>
          </p:nvSpPr>
          <p:spPr>
            <a:xfrm>
              <a:off x="2957791" y="3288613"/>
              <a:ext cx="350669" cy="197495"/>
            </a:xfrm>
            <a:custGeom>
              <a:rect b="b" l="l" r="r" t="t"/>
              <a:pathLst>
                <a:path extrusionOk="0" h="4104" w="7287">
                  <a:moveTo>
                    <a:pt x="1" y="1"/>
                  </a:moveTo>
                  <a:lnTo>
                    <a:pt x="1" y="4104"/>
                  </a:lnTo>
                  <a:lnTo>
                    <a:pt x="7286" y="4104"/>
                  </a:lnTo>
                  <a:lnTo>
                    <a:pt x="7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55"/>
            <p:cNvSpPr/>
            <p:nvPr/>
          </p:nvSpPr>
          <p:spPr>
            <a:xfrm>
              <a:off x="3032427" y="3223120"/>
              <a:ext cx="282623" cy="117563"/>
            </a:xfrm>
            <a:custGeom>
              <a:rect b="b" l="l" r="r" t="t"/>
              <a:pathLst>
                <a:path extrusionOk="0" h="2443" w="5873">
                  <a:moveTo>
                    <a:pt x="232" y="1"/>
                  </a:moveTo>
                  <a:cubicBezTo>
                    <a:pt x="232" y="1"/>
                    <a:pt x="0" y="973"/>
                    <a:pt x="33" y="2011"/>
                  </a:cubicBezTo>
                  <a:lnTo>
                    <a:pt x="5872" y="2442"/>
                  </a:lnTo>
                  <a:lnTo>
                    <a:pt x="5810" y="1123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55"/>
            <p:cNvSpPr/>
            <p:nvPr/>
          </p:nvSpPr>
          <p:spPr>
            <a:xfrm>
              <a:off x="3014045" y="3261617"/>
              <a:ext cx="350621" cy="197495"/>
            </a:xfrm>
            <a:custGeom>
              <a:rect b="b" l="l" r="r" t="t"/>
              <a:pathLst>
                <a:path extrusionOk="0" h="4104" w="7286">
                  <a:moveTo>
                    <a:pt x="0" y="0"/>
                  </a:moveTo>
                  <a:lnTo>
                    <a:pt x="0" y="4103"/>
                  </a:lnTo>
                  <a:lnTo>
                    <a:pt x="7286" y="4103"/>
                  </a:lnTo>
                  <a:lnTo>
                    <a:pt x="72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55"/>
            <p:cNvSpPr/>
            <p:nvPr/>
          </p:nvSpPr>
          <p:spPr>
            <a:xfrm>
              <a:off x="3157446" y="3266766"/>
              <a:ext cx="302546" cy="54090"/>
            </a:xfrm>
            <a:custGeom>
              <a:rect b="b" l="l" r="r" t="t"/>
              <a:pathLst>
                <a:path extrusionOk="0" h="1124" w="6287">
                  <a:moveTo>
                    <a:pt x="6287" y="1"/>
                  </a:moveTo>
                  <a:lnTo>
                    <a:pt x="17" y="305"/>
                  </a:lnTo>
                  <a:lnTo>
                    <a:pt x="0" y="886"/>
                  </a:lnTo>
                  <a:lnTo>
                    <a:pt x="5980" y="1124"/>
                  </a:lnTo>
                  <a:lnTo>
                    <a:pt x="6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55"/>
            <p:cNvSpPr/>
            <p:nvPr/>
          </p:nvSpPr>
          <p:spPr>
            <a:xfrm>
              <a:off x="3115966" y="3294917"/>
              <a:ext cx="371987" cy="197495"/>
            </a:xfrm>
            <a:custGeom>
              <a:rect b="b" l="l" r="r" t="t"/>
              <a:pathLst>
                <a:path extrusionOk="0" h="4104" w="7730">
                  <a:moveTo>
                    <a:pt x="1" y="0"/>
                  </a:moveTo>
                  <a:lnTo>
                    <a:pt x="1" y="4103"/>
                  </a:lnTo>
                  <a:lnTo>
                    <a:pt x="7730" y="4103"/>
                  </a:lnTo>
                  <a:lnTo>
                    <a:pt x="7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55"/>
            <p:cNvSpPr/>
            <p:nvPr/>
          </p:nvSpPr>
          <p:spPr>
            <a:xfrm>
              <a:off x="3133722" y="3338563"/>
              <a:ext cx="354230" cy="197495"/>
            </a:xfrm>
            <a:custGeom>
              <a:rect b="b" l="l" r="r" t="t"/>
              <a:pathLst>
                <a:path extrusionOk="0" h="4104" w="7361">
                  <a:moveTo>
                    <a:pt x="0" y="1"/>
                  </a:moveTo>
                  <a:lnTo>
                    <a:pt x="0" y="4103"/>
                  </a:lnTo>
                  <a:lnTo>
                    <a:pt x="7361" y="4103"/>
                  </a:lnTo>
                  <a:lnTo>
                    <a:pt x="73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55"/>
            <p:cNvSpPr/>
            <p:nvPr/>
          </p:nvSpPr>
          <p:spPr>
            <a:xfrm>
              <a:off x="2959860" y="3434084"/>
              <a:ext cx="90663" cy="307118"/>
            </a:xfrm>
            <a:custGeom>
              <a:rect b="b" l="l" r="r" t="t"/>
              <a:pathLst>
                <a:path extrusionOk="0" h="6382" w="1884">
                  <a:moveTo>
                    <a:pt x="0" y="0"/>
                  </a:moveTo>
                  <a:lnTo>
                    <a:pt x="0" y="6381"/>
                  </a:lnTo>
                  <a:lnTo>
                    <a:pt x="813" y="6381"/>
                  </a:lnTo>
                  <a:lnTo>
                    <a:pt x="1884" y="0"/>
                  </a:lnTo>
                  <a:close/>
                </a:path>
              </a:pathLst>
            </a:custGeom>
            <a:solidFill>
              <a:srgbClr val="8A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55"/>
            <p:cNvSpPr/>
            <p:nvPr/>
          </p:nvSpPr>
          <p:spPr>
            <a:xfrm>
              <a:off x="2959860" y="3511801"/>
              <a:ext cx="340563" cy="19393"/>
            </a:xfrm>
            <a:custGeom>
              <a:rect b="b" l="l" r="r" t="t"/>
              <a:pathLst>
                <a:path extrusionOk="0" h="403" w="7077">
                  <a:moveTo>
                    <a:pt x="0" y="1"/>
                  </a:moveTo>
                  <a:lnTo>
                    <a:pt x="0" y="402"/>
                  </a:lnTo>
                  <a:lnTo>
                    <a:pt x="7077" y="402"/>
                  </a:lnTo>
                  <a:lnTo>
                    <a:pt x="7077" y="1"/>
                  </a:lnTo>
                  <a:close/>
                </a:path>
              </a:pathLst>
            </a:custGeom>
            <a:solidFill>
              <a:srgbClr val="20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55"/>
            <p:cNvSpPr/>
            <p:nvPr/>
          </p:nvSpPr>
          <p:spPr>
            <a:xfrm>
              <a:off x="2959860" y="3563194"/>
              <a:ext cx="340563" cy="19345"/>
            </a:xfrm>
            <a:custGeom>
              <a:rect b="b" l="l" r="r" t="t"/>
              <a:pathLst>
                <a:path extrusionOk="0" h="402" w="7077">
                  <a:moveTo>
                    <a:pt x="0" y="0"/>
                  </a:moveTo>
                  <a:lnTo>
                    <a:pt x="0" y="402"/>
                  </a:lnTo>
                  <a:lnTo>
                    <a:pt x="7077" y="402"/>
                  </a:lnTo>
                  <a:lnTo>
                    <a:pt x="7077" y="0"/>
                  </a:lnTo>
                  <a:close/>
                </a:path>
              </a:pathLst>
            </a:custGeom>
            <a:solidFill>
              <a:srgbClr val="20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55"/>
            <p:cNvSpPr/>
            <p:nvPr/>
          </p:nvSpPr>
          <p:spPr>
            <a:xfrm>
              <a:off x="2956059" y="2395528"/>
              <a:ext cx="513996" cy="434209"/>
            </a:xfrm>
            <a:custGeom>
              <a:rect b="b" l="l" r="r" t="t"/>
              <a:pathLst>
                <a:path extrusionOk="0" h="9023" w="10681">
                  <a:moveTo>
                    <a:pt x="10204" y="157"/>
                  </a:moveTo>
                  <a:lnTo>
                    <a:pt x="10521" y="8866"/>
                  </a:lnTo>
                  <a:lnTo>
                    <a:pt x="157" y="8866"/>
                  </a:lnTo>
                  <a:lnTo>
                    <a:pt x="157" y="157"/>
                  </a:lnTo>
                  <a:close/>
                  <a:moveTo>
                    <a:pt x="1" y="1"/>
                  </a:moveTo>
                  <a:lnTo>
                    <a:pt x="1" y="9022"/>
                  </a:lnTo>
                  <a:lnTo>
                    <a:pt x="10681" y="9022"/>
                  </a:lnTo>
                  <a:lnTo>
                    <a:pt x="103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55"/>
            <p:cNvSpPr/>
            <p:nvPr/>
          </p:nvSpPr>
          <p:spPr>
            <a:xfrm>
              <a:off x="2956059" y="3860681"/>
              <a:ext cx="575738" cy="434017"/>
            </a:xfrm>
            <a:custGeom>
              <a:rect b="b" l="l" r="r" t="t"/>
              <a:pathLst>
                <a:path extrusionOk="0" h="9019" w="11964">
                  <a:moveTo>
                    <a:pt x="11591" y="157"/>
                  </a:moveTo>
                  <a:lnTo>
                    <a:pt x="11804" y="8862"/>
                  </a:lnTo>
                  <a:lnTo>
                    <a:pt x="157" y="8862"/>
                  </a:lnTo>
                  <a:lnTo>
                    <a:pt x="157" y="157"/>
                  </a:lnTo>
                  <a:close/>
                  <a:moveTo>
                    <a:pt x="1" y="0"/>
                  </a:moveTo>
                  <a:lnTo>
                    <a:pt x="1" y="9019"/>
                  </a:lnTo>
                  <a:lnTo>
                    <a:pt x="11964" y="9019"/>
                  </a:lnTo>
                  <a:lnTo>
                    <a:pt x="11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55"/>
            <p:cNvSpPr/>
            <p:nvPr/>
          </p:nvSpPr>
          <p:spPr>
            <a:xfrm>
              <a:off x="2932816" y="3370468"/>
              <a:ext cx="614043" cy="426462"/>
            </a:xfrm>
            <a:custGeom>
              <a:rect b="b" l="l" r="r" t="t"/>
              <a:pathLst>
                <a:path extrusionOk="0" h="8862" w="12760">
                  <a:moveTo>
                    <a:pt x="1" y="0"/>
                  </a:moveTo>
                  <a:lnTo>
                    <a:pt x="1" y="8862"/>
                  </a:lnTo>
                  <a:lnTo>
                    <a:pt x="12760" y="8862"/>
                  </a:lnTo>
                  <a:lnTo>
                    <a:pt x="127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55"/>
            <p:cNvSpPr/>
            <p:nvPr/>
          </p:nvSpPr>
          <p:spPr>
            <a:xfrm>
              <a:off x="2932816" y="3370468"/>
              <a:ext cx="614043" cy="426462"/>
            </a:xfrm>
            <a:custGeom>
              <a:rect b="b" l="l" r="r" t="t"/>
              <a:pathLst>
                <a:path extrusionOk="0" h="8862" w="12760">
                  <a:moveTo>
                    <a:pt x="1" y="0"/>
                  </a:moveTo>
                  <a:lnTo>
                    <a:pt x="1" y="8862"/>
                  </a:lnTo>
                  <a:lnTo>
                    <a:pt x="12760" y="8862"/>
                  </a:lnTo>
                  <a:lnTo>
                    <a:pt x="12760" y="0"/>
                  </a:ln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55"/>
            <p:cNvSpPr/>
            <p:nvPr/>
          </p:nvSpPr>
          <p:spPr>
            <a:xfrm>
              <a:off x="3120200" y="3650486"/>
              <a:ext cx="267561" cy="57891"/>
            </a:xfrm>
            <a:custGeom>
              <a:rect b="b" l="l" r="r" t="t"/>
              <a:pathLst>
                <a:path extrusionOk="0" h="1203" w="5560">
                  <a:moveTo>
                    <a:pt x="1" y="1"/>
                  </a:moveTo>
                  <a:lnTo>
                    <a:pt x="1" y="1202"/>
                  </a:lnTo>
                  <a:lnTo>
                    <a:pt x="5559" y="1202"/>
                  </a:lnTo>
                  <a:lnTo>
                    <a:pt x="55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55"/>
            <p:cNvSpPr/>
            <p:nvPr/>
          </p:nvSpPr>
          <p:spPr>
            <a:xfrm>
              <a:off x="3133578" y="3658186"/>
              <a:ext cx="199516" cy="39316"/>
            </a:xfrm>
            <a:custGeom>
              <a:rect b="b" l="l" r="r" t="t"/>
              <a:pathLst>
                <a:path extrusionOk="0" h="817" w="4146">
                  <a:moveTo>
                    <a:pt x="0" y="1"/>
                  </a:moveTo>
                  <a:lnTo>
                    <a:pt x="0" y="817"/>
                  </a:lnTo>
                  <a:lnTo>
                    <a:pt x="4146" y="817"/>
                  </a:lnTo>
                  <a:lnTo>
                    <a:pt x="41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55"/>
            <p:cNvSpPr/>
            <p:nvPr/>
          </p:nvSpPr>
          <p:spPr>
            <a:xfrm>
              <a:off x="3111394" y="2698693"/>
              <a:ext cx="216022" cy="57843"/>
            </a:xfrm>
            <a:custGeom>
              <a:rect b="b" l="l" r="r" t="t"/>
              <a:pathLst>
                <a:path extrusionOk="0" h="1202" w="4489">
                  <a:moveTo>
                    <a:pt x="1" y="0"/>
                  </a:moveTo>
                  <a:lnTo>
                    <a:pt x="1" y="1201"/>
                  </a:lnTo>
                  <a:lnTo>
                    <a:pt x="4489" y="1201"/>
                  </a:lnTo>
                  <a:lnTo>
                    <a:pt x="4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55"/>
            <p:cNvSpPr/>
            <p:nvPr/>
          </p:nvSpPr>
          <p:spPr>
            <a:xfrm>
              <a:off x="3127900" y="2707162"/>
              <a:ext cx="123338" cy="33205"/>
            </a:xfrm>
            <a:custGeom>
              <a:rect b="b" l="l" r="r" t="t"/>
              <a:pathLst>
                <a:path extrusionOk="0" h="690" w="2563">
                  <a:moveTo>
                    <a:pt x="1" y="0"/>
                  </a:moveTo>
                  <a:lnTo>
                    <a:pt x="1" y="689"/>
                  </a:lnTo>
                  <a:lnTo>
                    <a:pt x="2563" y="689"/>
                  </a:lnTo>
                  <a:lnTo>
                    <a:pt x="25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4479" name="Shape 4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0" name="Google Shape;4480;p56"/>
          <p:cNvSpPr/>
          <p:nvPr/>
        </p:nvSpPr>
        <p:spPr>
          <a:xfrm>
            <a:off x="75" y="-340350"/>
            <a:ext cx="9143893" cy="5483843"/>
          </a:xfrm>
          <a:custGeom>
            <a:rect b="b" l="l" r="r" t="t"/>
            <a:pathLst>
              <a:path extrusionOk="0" h="72576" w="121015">
                <a:moveTo>
                  <a:pt x="8470" y="62150"/>
                </a:moveTo>
                <a:lnTo>
                  <a:pt x="8470" y="0"/>
                </a:lnTo>
                <a:lnTo>
                  <a:pt x="8108" y="0"/>
                </a:lnTo>
                <a:lnTo>
                  <a:pt x="8108" y="62150"/>
                </a:lnTo>
                <a:lnTo>
                  <a:pt x="0" y="62150"/>
                </a:lnTo>
                <a:lnTo>
                  <a:pt x="0" y="62545"/>
                </a:lnTo>
                <a:lnTo>
                  <a:pt x="36714" y="62545"/>
                </a:lnTo>
                <a:lnTo>
                  <a:pt x="36714" y="72576"/>
                </a:lnTo>
                <a:lnTo>
                  <a:pt x="37804" y="72576"/>
                </a:lnTo>
                <a:lnTo>
                  <a:pt x="37804" y="62545"/>
                </a:lnTo>
                <a:lnTo>
                  <a:pt x="39279" y="62545"/>
                </a:lnTo>
                <a:lnTo>
                  <a:pt x="39279" y="72576"/>
                </a:lnTo>
                <a:lnTo>
                  <a:pt x="40370" y="72576"/>
                </a:lnTo>
                <a:lnTo>
                  <a:pt x="40370" y="62545"/>
                </a:lnTo>
                <a:lnTo>
                  <a:pt x="41848" y="62545"/>
                </a:lnTo>
                <a:lnTo>
                  <a:pt x="41848" y="72576"/>
                </a:lnTo>
                <a:lnTo>
                  <a:pt x="42935" y="72576"/>
                </a:lnTo>
                <a:lnTo>
                  <a:pt x="42935" y="62545"/>
                </a:lnTo>
                <a:lnTo>
                  <a:pt x="44414" y="62545"/>
                </a:lnTo>
                <a:lnTo>
                  <a:pt x="44414" y="72576"/>
                </a:lnTo>
                <a:lnTo>
                  <a:pt x="45504" y="72576"/>
                </a:lnTo>
                <a:lnTo>
                  <a:pt x="45504" y="62545"/>
                </a:lnTo>
                <a:lnTo>
                  <a:pt x="46979" y="62545"/>
                </a:lnTo>
                <a:lnTo>
                  <a:pt x="46979" y="72576"/>
                </a:lnTo>
                <a:lnTo>
                  <a:pt x="48069" y="72576"/>
                </a:lnTo>
                <a:lnTo>
                  <a:pt x="48069" y="62545"/>
                </a:lnTo>
                <a:lnTo>
                  <a:pt x="49545" y="62545"/>
                </a:lnTo>
                <a:lnTo>
                  <a:pt x="49545" y="72576"/>
                </a:lnTo>
                <a:lnTo>
                  <a:pt x="50635" y="72576"/>
                </a:lnTo>
                <a:lnTo>
                  <a:pt x="50635" y="62545"/>
                </a:lnTo>
                <a:lnTo>
                  <a:pt x="121014" y="62545"/>
                </a:lnTo>
                <a:lnTo>
                  <a:pt x="121014" y="62150"/>
                </a:lnTo>
                <a:lnTo>
                  <a:pt x="115628" y="62150"/>
                </a:lnTo>
                <a:lnTo>
                  <a:pt x="115628" y="0"/>
                </a:lnTo>
                <a:lnTo>
                  <a:pt x="115266" y="0"/>
                </a:lnTo>
                <a:lnTo>
                  <a:pt x="115266" y="62150"/>
                </a:lnTo>
                <a:lnTo>
                  <a:pt x="102318" y="62150"/>
                </a:lnTo>
                <a:lnTo>
                  <a:pt x="102318" y="0"/>
                </a:lnTo>
                <a:lnTo>
                  <a:pt x="101952" y="0"/>
                </a:lnTo>
                <a:lnTo>
                  <a:pt x="101952" y="62150"/>
                </a:lnTo>
                <a:lnTo>
                  <a:pt x="88400" y="62150"/>
                </a:lnTo>
                <a:lnTo>
                  <a:pt x="88400" y="0"/>
                </a:lnTo>
                <a:lnTo>
                  <a:pt x="88038" y="0"/>
                </a:lnTo>
                <a:lnTo>
                  <a:pt x="88038" y="62150"/>
                </a:lnTo>
                <a:lnTo>
                  <a:pt x="74544" y="62150"/>
                </a:lnTo>
                <a:lnTo>
                  <a:pt x="74544" y="0"/>
                </a:lnTo>
                <a:lnTo>
                  <a:pt x="74182" y="0"/>
                </a:lnTo>
                <a:lnTo>
                  <a:pt x="74182" y="62150"/>
                </a:lnTo>
                <a:lnTo>
                  <a:pt x="61233" y="62150"/>
                </a:lnTo>
                <a:lnTo>
                  <a:pt x="61233" y="0"/>
                </a:lnTo>
                <a:lnTo>
                  <a:pt x="60871" y="0"/>
                </a:lnTo>
                <a:lnTo>
                  <a:pt x="60871" y="62150"/>
                </a:lnTo>
                <a:lnTo>
                  <a:pt x="48043" y="62150"/>
                </a:lnTo>
                <a:lnTo>
                  <a:pt x="48043" y="0"/>
                </a:lnTo>
                <a:lnTo>
                  <a:pt x="47678" y="0"/>
                </a:lnTo>
                <a:lnTo>
                  <a:pt x="47678" y="62150"/>
                </a:lnTo>
                <a:lnTo>
                  <a:pt x="34974" y="62150"/>
                </a:lnTo>
                <a:lnTo>
                  <a:pt x="34974" y="0"/>
                </a:lnTo>
                <a:lnTo>
                  <a:pt x="34609" y="0"/>
                </a:lnTo>
                <a:lnTo>
                  <a:pt x="34609" y="62150"/>
                </a:lnTo>
                <a:lnTo>
                  <a:pt x="21660" y="62150"/>
                </a:lnTo>
                <a:lnTo>
                  <a:pt x="21660" y="0"/>
                </a:lnTo>
                <a:lnTo>
                  <a:pt x="21298" y="0"/>
                </a:lnTo>
                <a:lnTo>
                  <a:pt x="21298" y="62150"/>
                </a:lnTo>
                <a:close/>
                <a:moveTo>
                  <a:pt x="19026" y="59954"/>
                </a:moveTo>
                <a:lnTo>
                  <a:pt x="10990" y="59954"/>
                </a:lnTo>
                <a:lnTo>
                  <a:pt x="10990" y="12018"/>
                </a:lnTo>
                <a:lnTo>
                  <a:pt x="19026" y="12018"/>
                </a:lnTo>
                <a:close/>
                <a:moveTo>
                  <a:pt x="10624" y="60349"/>
                </a:moveTo>
                <a:lnTo>
                  <a:pt x="19388" y="60349"/>
                </a:lnTo>
                <a:lnTo>
                  <a:pt x="19388" y="11624"/>
                </a:lnTo>
                <a:lnTo>
                  <a:pt x="10624" y="11624"/>
                </a:lnTo>
                <a:close/>
                <a:moveTo>
                  <a:pt x="32337" y="59954"/>
                </a:moveTo>
                <a:lnTo>
                  <a:pt x="24301" y="59954"/>
                </a:lnTo>
                <a:lnTo>
                  <a:pt x="24301" y="12018"/>
                </a:lnTo>
                <a:lnTo>
                  <a:pt x="32337" y="12018"/>
                </a:lnTo>
                <a:close/>
                <a:moveTo>
                  <a:pt x="23938" y="60349"/>
                </a:moveTo>
                <a:lnTo>
                  <a:pt x="32699" y="60349"/>
                </a:lnTo>
                <a:lnTo>
                  <a:pt x="32699" y="11624"/>
                </a:lnTo>
                <a:lnTo>
                  <a:pt x="23938" y="11624"/>
                </a:lnTo>
                <a:close/>
                <a:moveTo>
                  <a:pt x="45406" y="59954"/>
                </a:moveTo>
                <a:lnTo>
                  <a:pt x="37370" y="59954"/>
                </a:lnTo>
                <a:lnTo>
                  <a:pt x="37370" y="12018"/>
                </a:lnTo>
                <a:lnTo>
                  <a:pt x="45406" y="12018"/>
                </a:lnTo>
                <a:close/>
                <a:moveTo>
                  <a:pt x="37008" y="60349"/>
                </a:moveTo>
                <a:lnTo>
                  <a:pt x="45772" y="60349"/>
                </a:lnTo>
                <a:lnTo>
                  <a:pt x="45772" y="11624"/>
                </a:lnTo>
                <a:lnTo>
                  <a:pt x="37008" y="11624"/>
                </a:lnTo>
                <a:close/>
                <a:moveTo>
                  <a:pt x="58596" y="59954"/>
                </a:moveTo>
                <a:lnTo>
                  <a:pt x="50560" y="59954"/>
                </a:lnTo>
                <a:lnTo>
                  <a:pt x="50560" y="12018"/>
                </a:lnTo>
                <a:lnTo>
                  <a:pt x="58596" y="12018"/>
                </a:lnTo>
                <a:close/>
                <a:moveTo>
                  <a:pt x="50198" y="60349"/>
                </a:moveTo>
                <a:lnTo>
                  <a:pt x="58962" y="60349"/>
                </a:lnTo>
                <a:lnTo>
                  <a:pt x="58962" y="11624"/>
                </a:lnTo>
                <a:lnTo>
                  <a:pt x="50198" y="11624"/>
                </a:lnTo>
                <a:close/>
                <a:moveTo>
                  <a:pt x="71910" y="59954"/>
                </a:moveTo>
                <a:lnTo>
                  <a:pt x="63871" y="59954"/>
                </a:lnTo>
                <a:lnTo>
                  <a:pt x="63871" y="12018"/>
                </a:lnTo>
                <a:lnTo>
                  <a:pt x="71910" y="12018"/>
                </a:lnTo>
                <a:close/>
                <a:moveTo>
                  <a:pt x="63508" y="60349"/>
                </a:moveTo>
                <a:lnTo>
                  <a:pt x="72272" y="60349"/>
                </a:lnTo>
                <a:lnTo>
                  <a:pt x="72272" y="11624"/>
                </a:lnTo>
                <a:lnTo>
                  <a:pt x="63508" y="11624"/>
                </a:lnTo>
                <a:close/>
                <a:moveTo>
                  <a:pt x="85766" y="59954"/>
                </a:moveTo>
                <a:lnTo>
                  <a:pt x="77726" y="59954"/>
                </a:lnTo>
                <a:lnTo>
                  <a:pt x="77726" y="12018"/>
                </a:lnTo>
                <a:lnTo>
                  <a:pt x="85766" y="12018"/>
                </a:lnTo>
                <a:close/>
                <a:moveTo>
                  <a:pt x="77364" y="60349"/>
                </a:moveTo>
                <a:lnTo>
                  <a:pt x="86128" y="60349"/>
                </a:lnTo>
                <a:lnTo>
                  <a:pt x="86128" y="11624"/>
                </a:lnTo>
                <a:lnTo>
                  <a:pt x="77364" y="11624"/>
                </a:lnTo>
                <a:close/>
                <a:moveTo>
                  <a:pt x="99680" y="59954"/>
                </a:moveTo>
                <a:lnTo>
                  <a:pt x="91644" y="59954"/>
                </a:lnTo>
                <a:lnTo>
                  <a:pt x="91644" y="12018"/>
                </a:lnTo>
                <a:lnTo>
                  <a:pt x="99680" y="12018"/>
                </a:lnTo>
                <a:close/>
                <a:moveTo>
                  <a:pt x="91279" y="60349"/>
                </a:moveTo>
                <a:lnTo>
                  <a:pt x="100046" y="60349"/>
                </a:lnTo>
                <a:lnTo>
                  <a:pt x="100046" y="11624"/>
                </a:lnTo>
                <a:lnTo>
                  <a:pt x="91279" y="11624"/>
                </a:lnTo>
                <a:close/>
                <a:moveTo>
                  <a:pt x="104864" y="59954"/>
                </a:moveTo>
                <a:lnTo>
                  <a:pt x="112903" y="59954"/>
                </a:lnTo>
                <a:lnTo>
                  <a:pt x="112903" y="12018"/>
                </a:lnTo>
                <a:lnTo>
                  <a:pt x="104864" y="12018"/>
                </a:lnTo>
                <a:close/>
                <a:moveTo>
                  <a:pt x="113265" y="60349"/>
                </a:moveTo>
                <a:lnTo>
                  <a:pt x="104501" y="60349"/>
                </a:lnTo>
                <a:lnTo>
                  <a:pt x="104501" y="11624"/>
                </a:lnTo>
                <a:lnTo>
                  <a:pt x="113265" y="11624"/>
                </a:lnTo>
                <a:close/>
                <a:moveTo>
                  <a:pt x="119924" y="72576"/>
                </a:moveTo>
                <a:lnTo>
                  <a:pt x="119924" y="62545"/>
                </a:lnTo>
                <a:lnTo>
                  <a:pt x="118834" y="62545"/>
                </a:lnTo>
                <a:lnTo>
                  <a:pt x="118834" y="72576"/>
                </a:lnTo>
                <a:close/>
                <a:moveTo>
                  <a:pt x="117358" y="72576"/>
                </a:moveTo>
                <a:lnTo>
                  <a:pt x="116268" y="72576"/>
                </a:lnTo>
                <a:lnTo>
                  <a:pt x="116268" y="62545"/>
                </a:lnTo>
                <a:lnTo>
                  <a:pt x="117358" y="62545"/>
                </a:lnTo>
                <a:close/>
                <a:moveTo>
                  <a:pt x="113703" y="72576"/>
                </a:moveTo>
                <a:lnTo>
                  <a:pt x="114793" y="72576"/>
                </a:lnTo>
                <a:lnTo>
                  <a:pt x="114793" y="62545"/>
                </a:lnTo>
                <a:lnTo>
                  <a:pt x="113703" y="62545"/>
                </a:lnTo>
                <a:close/>
                <a:moveTo>
                  <a:pt x="112224" y="72576"/>
                </a:moveTo>
                <a:lnTo>
                  <a:pt x="111137" y="72576"/>
                </a:lnTo>
                <a:lnTo>
                  <a:pt x="111137" y="62545"/>
                </a:lnTo>
                <a:lnTo>
                  <a:pt x="112224" y="62545"/>
                </a:lnTo>
                <a:close/>
                <a:moveTo>
                  <a:pt x="108568" y="72576"/>
                </a:moveTo>
                <a:lnTo>
                  <a:pt x="109659" y="72576"/>
                </a:lnTo>
                <a:lnTo>
                  <a:pt x="109659" y="62545"/>
                </a:lnTo>
                <a:lnTo>
                  <a:pt x="108568" y="62545"/>
                </a:lnTo>
                <a:close/>
                <a:moveTo>
                  <a:pt x="107093" y="72576"/>
                </a:moveTo>
                <a:lnTo>
                  <a:pt x="106003" y="72576"/>
                </a:lnTo>
                <a:lnTo>
                  <a:pt x="106003" y="62545"/>
                </a:lnTo>
                <a:lnTo>
                  <a:pt x="107093" y="62545"/>
                </a:lnTo>
                <a:close/>
                <a:moveTo>
                  <a:pt x="103437" y="72576"/>
                </a:moveTo>
                <a:lnTo>
                  <a:pt x="104527" y="72576"/>
                </a:lnTo>
                <a:lnTo>
                  <a:pt x="104527" y="62545"/>
                </a:lnTo>
                <a:lnTo>
                  <a:pt x="103437" y="62545"/>
                </a:lnTo>
                <a:close/>
                <a:moveTo>
                  <a:pt x="101959" y="72576"/>
                </a:moveTo>
                <a:lnTo>
                  <a:pt x="100872" y="72576"/>
                </a:lnTo>
                <a:lnTo>
                  <a:pt x="100872" y="62545"/>
                </a:lnTo>
                <a:lnTo>
                  <a:pt x="101959" y="62545"/>
                </a:lnTo>
                <a:close/>
                <a:moveTo>
                  <a:pt x="98306" y="72576"/>
                </a:moveTo>
                <a:lnTo>
                  <a:pt x="99393" y="72576"/>
                </a:lnTo>
                <a:lnTo>
                  <a:pt x="99393" y="62545"/>
                </a:lnTo>
                <a:lnTo>
                  <a:pt x="98306" y="62545"/>
                </a:lnTo>
                <a:close/>
                <a:moveTo>
                  <a:pt x="96828" y="72576"/>
                </a:moveTo>
                <a:lnTo>
                  <a:pt x="95737" y="72576"/>
                </a:lnTo>
                <a:lnTo>
                  <a:pt x="95737" y="62545"/>
                </a:lnTo>
                <a:lnTo>
                  <a:pt x="96828" y="62545"/>
                </a:lnTo>
                <a:close/>
                <a:moveTo>
                  <a:pt x="93172" y="72576"/>
                </a:moveTo>
                <a:lnTo>
                  <a:pt x="94262" y="72576"/>
                </a:lnTo>
                <a:lnTo>
                  <a:pt x="94262" y="62545"/>
                </a:lnTo>
                <a:lnTo>
                  <a:pt x="93172" y="62545"/>
                </a:lnTo>
                <a:close/>
                <a:moveTo>
                  <a:pt x="91697" y="72576"/>
                </a:moveTo>
                <a:lnTo>
                  <a:pt x="90606" y="72576"/>
                </a:lnTo>
                <a:lnTo>
                  <a:pt x="90606" y="62545"/>
                </a:lnTo>
                <a:lnTo>
                  <a:pt x="91697" y="62545"/>
                </a:lnTo>
                <a:close/>
                <a:moveTo>
                  <a:pt x="88041" y="72576"/>
                </a:moveTo>
                <a:lnTo>
                  <a:pt x="89128" y="72576"/>
                </a:lnTo>
                <a:lnTo>
                  <a:pt x="89128" y="62545"/>
                </a:lnTo>
                <a:lnTo>
                  <a:pt x="88041" y="62545"/>
                </a:lnTo>
                <a:close/>
                <a:moveTo>
                  <a:pt x="86562" y="72576"/>
                </a:moveTo>
                <a:lnTo>
                  <a:pt x="85472" y="72576"/>
                </a:lnTo>
                <a:lnTo>
                  <a:pt x="85472" y="62545"/>
                </a:lnTo>
                <a:lnTo>
                  <a:pt x="86562" y="62545"/>
                </a:lnTo>
                <a:close/>
                <a:moveTo>
                  <a:pt x="82907" y="72576"/>
                </a:moveTo>
                <a:lnTo>
                  <a:pt x="83997" y="72576"/>
                </a:lnTo>
                <a:lnTo>
                  <a:pt x="83997" y="62545"/>
                </a:lnTo>
                <a:lnTo>
                  <a:pt x="82907" y="62545"/>
                </a:lnTo>
                <a:close/>
                <a:moveTo>
                  <a:pt x="81431" y="72576"/>
                </a:moveTo>
                <a:lnTo>
                  <a:pt x="80341" y="72576"/>
                </a:lnTo>
                <a:lnTo>
                  <a:pt x="80341" y="62545"/>
                </a:lnTo>
                <a:lnTo>
                  <a:pt x="81431" y="62545"/>
                </a:lnTo>
                <a:close/>
                <a:moveTo>
                  <a:pt x="77775" y="72576"/>
                </a:moveTo>
                <a:lnTo>
                  <a:pt x="78862" y="72576"/>
                </a:lnTo>
                <a:lnTo>
                  <a:pt x="78862" y="62545"/>
                </a:lnTo>
                <a:lnTo>
                  <a:pt x="77775" y="62545"/>
                </a:lnTo>
                <a:close/>
                <a:moveTo>
                  <a:pt x="76297" y="72576"/>
                </a:moveTo>
                <a:lnTo>
                  <a:pt x="75210" y="72576"/>
                </a:lnTo>
                <a:lnTo>
                  <a:pt x="75210" y="62545"/>
                </a:lnTo>
                <a:lnTo>
                  <a:pt x="76297" y="62545"/>
                </a:lnTo>
                <a:close/>
                <a:moveTo>
                  <a:pt x="72641" y="72576"/>
                </a:moveTo>
                <a:lnTo>
                  <a:pt x="73731" y="72576"/>
                </a:lnTo>
                <a:lnTo>
                  <a:pt x="73731" y="62545"/>
                </a:lnTo>
                <a:lnTo>
                  <a:pt x="72641" y="62545"/>
                </a:lnTo>
                <a:close/>
                <a:moveTo>
                  <a:pt x="71166" y="72576"/>
                </a:moveTo>
                <a:lnTo>
                  <a:pt x="70076" y="72576"/>
                </a:lnTo>
                <a:lnTo>
                  <a:pt x="70076" y="62545"/>
                </a:lnTo>
                <a:lnTo>
                  <a:pt x="71166" y="62545"/>
                </a:lnTo>
                <a:close/>
                <a:moveTo>
                  <a:pt x="67510" y="72576"/>
                </a:moveTo>
                <a:lnTo>
                  <a:pt x="68600" y="72576"/>
                </a:lnTo>
                <a:lnTo>
                  <a:pt x="68600" y="62545"/>
                </a:lnTo>
                <a:lnTo>
                  <a:pt x="67510" y="62545"/>
                </a:lnTo>
                <a:close/>
                <a:moveTo>
                  <a:pt x="66031" y="72576"/>
                </a:moveTo>
                <a:lnTo>
                  <a:pt x="64945" y="72576"/>
                </a:lnTo>
                <a:lnTo>
                  <a:pt x="64945" y="62545"/>
                </a:lnTo>
                <a:lnTo>
                  <a:pt x="66031" y="62545"/>
                </a:lnTo>
                <a:close/>
                <a:moveTo>
                  <a:pt x="62376" y="72576"/>
                </a:moveTo>
                <a:lnTo>
                  <a:pt x="63466" y="72576"/>
                </a:lnTo>
                <a:lnTo>
                  <a:pt x="63466" y="62545"/>
                </a:lnTo>
                <a:lnTo>
                  <a:pt x="62376" y="62545"/>
                </a:lnTo>
                <a:close/>
                <a:moveTo>
                  <a:pt x="60900" y="72576"/>
                </a:moveTo>
                <a:lnTo>
                  <a:pt x="59810" y="72576"/>
                </a:lnTo>
                <a:lnTo>
                  <a:pt x="59810" y="62545"/>
                </a:lnTo>
                <a:lnTo>
                  <a:pt x="60900" y="62545"/>
                </a:lnTo>
                <a:close/>
                <a:moveTo>
                  <a:pt x="57245" y="72576"/>
                </a:moveTo>
                <a:lnTo>
                  <a:pt x="58335" y="72576"/>
                </a:lnTo>
                <a:lnTo>
                  <a:pt x="58335" y="62545"/>
                </a:lnTo>
                <a:lnTo>
                  <a:pt x="57245" y="62545"/>
                </a:lnTo>
                <a:close/>
                <a:moveTo>
                  <a:pt x="55766" y="72576"/>
                </a:moveTo>
                <a:lnTo>
                  <a:pt x="54679" y="72576"/>
                </a:lnTo>
                <a:lnTo>
                  <a:pt x="54679" y="62545"/>
                </a:lnTo>
                <a:lnTo>
                  <a:pt x="55766" y="62545"/>
                </a:lnTo>
                <a:close/>
                <a:moveTo>
                  <a:pt x="52114" y="72576"/>
                </a:moveTo>
                <a:lnTo>
                  <a:pt x="53201" y="72576"/>
                </a:lnTo>
                <a:lnTo>
                  <a:pt x="53201" y="62545"/>
                </a:lnTo>
                <a:lnTo>
                  <a:pt x="52114" y="62545"/>
                </a:lnTo>
                <a:close/>
                <a:moveTo>
                  <a:pt x="35239" y="72576"/>
                </a:moveTo>
                <a:lnTo>
                  <a:pt x="34148" y="72576"/>
                </a:lnTo>
                <a:lnTo>
                  <a:pt x="34148" y="62545"/>
                </a:lnTo>
                <a:lnTo>
                  <a:pt x="35239" y="62545"/>
                </a:lnTo>
                <a:close/>
                <a:moveTo>
                  <a:pt x="31583" y="72576"/>
                </a:moveTo>
                <a:lnTo>
                  <a:pt x="32670" y="72576"/>
                </a:lnTo>
                <a:lnTo>
                  <a:pt x="32670" y="62545"/>
                </a:lnTo>
                <a:lnTo>
                  <a:pt x="31583" y="62545"/>
                </a:lnTo>
                <a:close/>
                <a:moveTo>
                  <a:pt x="30104" y="72576"/>
                </a:moveTo>
                <a:lnTo>
                  <a:pt x="29014" y="72576"/>
                </a:lnTo>
                <a:lnTo>
                  <a:pt x="29014" y="62545"/>
                </a:lnTo>
                <a:lnTo>
                  <a:pt x="30104" y="62545"/>
                </a:lnTo>
                <a:close/>
                <a:moveTo>
                  <a:pt x="26448" y="72576"/>
                </a:moveTo>
                <a:lnTo>
                  <a:pt x="27539" y="72576"/>
                </a:lnTo>
                <a:lnTo>
                  <a:pt x="27539" y="62545"/>
                </a:lnTo>
                <a:lnTo>
                  <a:pt x="26448" y="62545"/>
                </a:lnTo>
                <a:close/>
                <a:moveTo>
                  <a:pt x="24973" y="72576"/>
                </a:moveTo>
                <a:lnTo>
                  <a:pt x="23883" y="72576"/>
                </a:lnTo>
                <a:lnTo>
                  <a:pt x="23883" y="62545"/>
                </a:lnTo>
                <a:lnTo>
                  <a:pt x="24973" y="62545"/>
                </a:lnTo>
                <a:close/>
                <a:moveTo>
                  <a:pt x="21317" y="72576"/>
                </a:moveTo>
                <a:lnTo>
                  <a:pt x="22404" y="72576"/>
                </a:lnTo>
                <a:lnTo>
                  <a:pt x="22404" y="62545"/>
                </a:lnTo>
                <a:lnTo>
                  <a:pt x="21317" y="62545"/>
                </a:lnTo>
                <a:close/>
                <a:moveTo>
                  <a:pt x="19839" y="72576"/>
                </a:moveTo>
                <a:lnTo>
                  <a:pt x="18752" y="72576"/>
                </a:lnTo>
                <a:lnTo>
                  <a:pt x="18752" y="62545"/>
                </a:lnTo>
                <a:lnTo>
                  <a:pt x="19839" y="62545"/>
                </a:lnTo>
                <a:close/>
                <a:moveTo>
                  <a:pt x="16183" y="72576"/>
                </a:moveTo>
                <a:lnTo>
                  <a:pt x="17273" y="72576"/>
                </a:lnTo>
                <a:lnTo>
                  <a:pt x="17273" y="62545"/>
                </a:lnTo>
                <a:lnTo>
                  <a:pt x="16183" y="62545"/>
                </a:lnTo>
                <a:close/>
                <a:moveTo>
                  <a:pt x="14708" y="72576"/>
                </a:moveTo>
                <a:lnTo>
                  <a:pt x="13689" y="72576"/>
                </a:lnTo>
                <a:lnTo>
                  <a:pt x="13618" y="72576"/>
                </a:lnTo>
                <a:lnTo>
                  <a:pt x="13618" y="70594"/>
                </a:lnTo>
                <a:lnTo>
                  <a:pt x="13618" y="62545"/>
                </a:lnTo>
                <a:lnTo>
                  <a:pt x="14708" y="62545"/>
                </a:lnTo>
                <a:close/>
                <a:moveTo>
                  <a:pt x="11052" y="72576"/>
                </a:moveTo>
                <a:lnTo>
                  <a:pt x="12142" y="72576"/>
                </a:lnTo>
                <a:lnTo>
                  <a:pt x="12142" y="62545"/>
                </a:lnTo>
                <a:lnTo>
                  <a:pt x="11052" y="62545"/>
                </a:lnTo>
                <a:close/>
                <a:moveTo>
                  <a:pt x="9573" y="72576"/>
                </a:moveTo>
                <a:lnTo>
                  <a:pt x="8486" y="72576"/>
                </a:lnTo>
                <a:lnTo>
                  <a:pt x="8486" y="62545"/>
                </a:lnTo>
                <a:lnTo>
                  <a:pt x="9573" y="62545"/>
                </a:lnTo>
                <a:close/>
                <a:moveTo>
                  <a:pt x="5918" y="72576"/>
                </a:moveTo>
                <a:lnTo>
                  <a:pt x="7008" y="72576"/>
                </a:lnTo>
                <a:lnTo>
                  <a:pt x="7008" y="62545"/>
                </a:lnTo>
                <a:lnTo>
                  <a:pt x="5918" y="62545"/>
                </a:lnTo>
                <a:close/>
                <a:moveTo>
                  <a:pt x="4442" y="72576"/>
                </a:moveTo>
                <a:lnTo>
                  <a:pt x="3352" y="72576"/>
                </a:lnTo>
                <a:lnTo>
                  <a:pt x="3352" y="62545"/>
                </a:lnTo>
                <a:lnTo>
                  <a:pt x="4442" y="62545"/>
                </a:lnTo>
                <a:close/>
                <a:moveTo>
                  <a:pt x="787" y="72576"/>
                </a:moveTo>
                <a:lnTo>
                  <a:pt x="1877" y="72576"/>
                </a:lnTo>
                <a:lnTo>
                  <a:pt x="1877" y="62545"/>
                </a:lnTo>
                <a:lnTo>
                  <a:pt x="787" y="62545"/>
                </a:lnTo>
                <a:close/>
                <a:moveTo>
                  <a:pt x="118174" y="59954"/>
                </a:moveTo>
                <a:lnTo>
                  <a:pt x="121014" y="59954"/>
                </a:lnTo>
                <a:lnTo>
                  <a:pt x="121014" y="60349"/>
                </a:lnTo>
                <a:lnTo>
                  <a:pt x="117812" y="60349"/>
                </a:lnTo>
                <a:lnTo>
                  <a:pt x="117812" y="11624"/>
                </a:lnTo>
                <a:lnTo>
                  <a:pt x="121014" y="11624"/>
                </a:lnTo>
                <a:lnTo>
                  <a:pt x="121014" y="12018"/>
                </a:lnTo>
                <a:lnTo>
                  <a:pt x="118174" y="12018"/>
                </a:lnTo>
                <a:close/>
                <a:moveTo>
                  <a:pt x="0" y="11624"/>
                </a:moveTo>
                <a:lnTo>
                  <a:pt x="0" y="12018"/>
                </a:lnTo>
                <a:lnTo>
                  <a:pt x="5836" y="12018"/>
                </a:lnTo>
                <a:lnTo>
                  <a:pt x="5836" y="59954"/>
                </a:lnTo>
                <a:lnTo>
                  <a:pt x="0" y="59954"/>
                </a:lnTo>
                <a:lnTo>
                  <a:pt x="0" y="60349"/>
                </a:lnTo>
                <a:lnTo>
                  <a:pt x="6198" y="60349"/>
                </a:lnTo>
                <a:lnTo>
                  <a:pt x="6198" y="11624"/>
                </a:lnTo>
                <a:close/>
              </a:path>
            </a:pathLst>
          </a:custGeom>
          <a:solidFill>
            <a:srgbClr val="200C0C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1" name="Google Shape;4481;p56"/>
          <p:cNvGrpSpPr/>
          <p:nvPr/>
        </p:nvGrpSpPr>
        <p:grpSpPr>
          <a:xfrm>
            <a:off x="1597638" y="4174425"/>
            <a:ext cx="1016205" cy="980850"/>
            <a:chOff x="2853416" y="1724716"/>
            <a:chExt cx="628568" cy="606624"/>
          </a:xfrm>
        </p:grpSpPr>
        <p:sp>
          <p:nvSpPr>
            <p:cNvPr id="4482" name="Google Shape;4482;p56"/>
            <p:cNvSpPr/>
            <p:nvPr/>
          </p:nvSpPr>
          <p:spPr>
            <a:xfrm>
              <a:off x="3040897" y="1959019"/>
              <a:ext cx="311978" cy="185560"/>
            </a:xfrm>
            <a:custGeom>
              <a:rect b="b" l="l" r="r" t="t"/>
              <a:pathLst>
                <a:path extrusionOk="0" h="3856" w="6483">
                  <a:moveTo>
                    <a:pt x="4782" y="1241"/>
                  </a:moveTo>
                  <a:cubicBezTo>
                    <a:pt x="4985" y="1258"/>
                    <a:pt x="5180" y="1235"/>
                    <a:pt x="5360" y="1179"/>
                  </a:cubicBezTo>
                  <a:cubicBezTo>
                    <a:pt x="5817" y="1045"/>
                    <a:pt x="6192" y="696"/>
                    <a:pt x="6483" y="145"/>
                  </a:cubicBezTo>
                  <a:lnTo>
                    <a:pt x="6199" y="1"/>
                  </a:lnTo>
                  <a:cubicBezTo>
                    <a:pt x="5951" y="474"/>
                    <a:pt x="5637" y="771"/>
                    <a:pt x="5265" y="882"/>
                  </a:cubicBezTo>
                  <a:cubicBezTo>
                    <a:pt x="4913" y="987"/>
                    <a:pt x="4492" y="931"/>
                    <a:pt x="4012" y="712"/>
                  </a:cubicBezTo>
                  <a:cubicBezTo>
                    <a:pt x="4214" y="556"/>
                    <a:pt x="4335" y="402"/>
                    <a:pt x="4302" y="229"/>
                  </a:cubicBezTo>
                  <a:cubicBezTo>
                    <a:pt x="4263" y="17"/>
                    <a:pt x="3989" y="252"/>
                    <a:pt x="3996" y="275"/>
                  </a:cubicBezTo>
                  <a:cubicBezTo>
                    <a:pt x="4015" y="383"/>
                    <a:pt x="3656" y="615"/>
                    <a:pt x="3392" y="781"/>
                  </a:cubicBezTo>
                  <a:cubicBezTo>
                    <a:pt x="3199" y="905"/>
                    <a:pt x="2980" y="1049"/>
                    <a:pt x="2788" y="1202"/>
                  </a:cubicBezTo>
                  <a:cubicBezTo>
                    <a:pt x="2530" y="1408"/>
                    <a:pt x="2364" y="1584"/>
                    <a:pt x="2406" y="1757"/>
                  </a:cubicBezTo>
                  <a:cubicBezTo>
                    <a:pt x="2416" y="1793"/>
                    <a:pt x="2432" y="1825"/>
                    <a:pt x="2455" y="1852"/>
                  </a:cubicBezTo>
                  <a:cubicBezTo>
                    <a:pt x="1998" y="2096"/>
                    <a:pt x="1590" y="2178"/>
                    <a:pt x="1237" y="2093"/>
                  </a:cubicBezTo>
                  <a:cubicBezTo>
                    <a:pt x="869" y="2005"/>
                    <a:pt x="542" y="1728"/>
                    <a:pt x="271" y="1271"/>
                  </a:cubicBezTo>
                  <a:lnTo>
                    <a:pt x="0" y="1431"/>
                  </a:lnTo>
                  <a:cubicBezTo>
                    <a:pt x="320" y="1963"/>
                    <a:pt x="712" y="2289"/>
                    <a:pt x="1166" y="2400"/>
                  </a:cubicBezTo>
                  <a:cubicBezTo>
                    <a:pt x="1345" y="2442"/>
                    <a:pt x="1538" y="2452"/>
                    <a:pt x="1737" y="2426"/>
                  </a:cubicBezTo>
                  <a:cubicBezTo>
                    <a:pt x="2060" y="2384"/>
                    <a:pt x="2409" y="2253"/>
                    <a:pt x="2775" y="2031"/>
                  </a:cubicBezTo>
                  <a:cubicBezTo>
                    <a:pt x="2850" y="2054"/>
                    <a:pt x="2932" y="2077"/>
                    <a:pt x="3023" y="2103"/>
                  </a:cubicBezTo>
                  <a:lnTo>
                    <a:pt x="3026" y="2103"/>
                  </a:lnTo>
                  <a:cubicBezTo>
                    <a:pt x="3238" y="2165"/>
                    <a:pt x="3506" y="2240"/>
                    <a:pt x="3787" y="2361"/>
                  </a:cubicBezTo>
                  <a:cubicBezTo>
                    <a:pt x="3907" y="2410"/>
                    <a:pt x="3937" y="2452"/>
                    <a:pt x="3937" y="2462"/>
                  </a:cubicBezTo>
                  <a:cubicBezTo>
                    <a:pt x="3947" y="2534"/>
                    <a:pt x="3685" y="2710"/>
                    <a:pt x="3545" y="2808"/>
                  </a:cubicBezTo>
                  <a:lnTo>
                    <a:pt x="3545" y="2808"/>
                  </a:lnTo>
                  <a:cubicBezTo>
                    <a:pt x="3258" y="3004"/>
                    <a:pt x="2961" y="3206"/>
                    <a:pt x="2984" y="3467"/>
                  </a:cubicBezTo>
                  <a:cubicBezTo>
                    <a:pt x="2994" y="3617"/>
                    <a:pt x="3111" y="3745"/>
                    <a:pt x="3336" y="3856"/>
                  </a:cubicBezTo>
                  <a:lnTo>
                    <a:pt x="3490" y="3611"/>
                  </a:lnTo>
                  <a:cubicBezTo>
                    <a:pt x="3369" y="3552"/>
                    <a:pt x="3300" y="3490"/>
                    <a:pt x="3297" y="3444"/>
                  </a:cubicBezTo>
                  <a:cubicBezTo>
                    <a:pt x="3287" y="3337"/>
                    <a:pt x="3548" y="3160"/>
                    <a:pt x="3738" y="3030"/>
                  </a:cubicBezTo>
                  <a:cubicBezTo>
                    <a:pt x="4015" y="2837"/>
                    <a:pt x="4276" y="2661"/>
                    <a:pt x="4250" y="2433"/>
                  </a:cubicBezTo>
                  <a:cubicBezTo>
                    <a:pt x="4227" y="2237"/>
                    <a:pt x="3999" y="2139"/>
                    <a:pt x="3924" y="2106"/>
                  </a:cubicBezTo>
                  <a:cubicBezTo>
                    <a:pt x="3620" y="1979"/>
                    <a:pt x="3343" y="1901"/>
                    <a:pt x="3121" y="1839"/>
                  </a:cubicBezTo>
                  <a:lnTo>
                    <a:pt x="3121" y="1839"/>
                  </a:lnTo>
                  <a:lnTo>
                    <a:pt x="3111" y="1835"/>
                  </a:lnTo>
                  <a:cubicBezTo>
                    <a:pt x="2945" y="1790"/>
                    <a:pt x="2742" y="1731"/>
                    <a:pt x="2716" y="1701"/>
                  </a:cubicBezTo>
                  <a:cubicBezTo>
                    <a:pt x="2716" y="1688"/>
                    <a:pt x="2736" y="1620"/>
                    <a:pt x="2997" y="1408"/>
                  </a:cubicBezTo>
                  <a:cubicBezTo>
                    <a:pt x="3176" y="1264"/>
                    <a:pt x="3379" y="1137"/>
                    <a:pt x="3575" y="1009"/>
                  </a:cubicBezTo>
                  <a:cubicBezTo>
                    <a:pt x="3623" y="980"/>
                    <a:pt x="3669" y="947"/>
                    <a:pt x="3715" y="918"/>
                  </a:cubicBezTo>
                  <a:cubicBezTo>
                    <a:pt x="4097" y="1114"/>
                    <a:pt x="4453" y="1222"/>
                    <a:pt x="4782" y="12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56"/>
            <p:cNvSpPr/>
            <p:nvPr/>
          </p:nvSpPr>
          <p:spPr>
            <a:xfrm>
              <a:off x="3013708" y="2097127"/>
              <a:ext cx="311834" cy="234212"/>
            </a:xfrm>
            <a:custGeom>
              <a:rect b="b" l="l" r="r" t="t"/>
              <a:pathLst>
                <a:path extrusionOk="0" h="4867" w="6480">
                  <a:moveTo>
                    <a:pt x="5011" y="0"/>
                  </a:moveTo>
                  <a:cubicBezTo>
                    <a:pt x="3382" y="0"/>
                    <a:pt x="190" y="453"/>
                    <a:pt x="105" y="623"/>
                  </a:cubicBezTo>
                  <a:cubicBezTo>
                    <a:pt x="1" y="836"/>
                    <a:pt x="693" y="4681"/>
                    <a:pt x="693" y="4681"/>
                  </a:cubicBezTo>
                  <a:cubicBezTo>
                    <a:pt x="693" y="4681"/>
                    <a:pt x="4099" y="4866"/>
                    <a:pt x="5333" y="4866"/>
                  </a:cubicBezTo>
                  <a:cubicBezTo>
                    <a:pt x="5581" y="4866"/>
                    <a:pt x="5741" y="4859"/>
                    <a:pt x="5768" y="4840"/>
                  </a:cubicBezTo>
                  <a:cubicBezTo>
                    <a:pt x="5928" y="4733"/>
                    <a:pt x="6480" y="486"/>
                    <a:pt x="5892" y="111"/>
                  </a:cubicBezTo>
                  <a:cubicBezTo>
                    <a:pt x="5769" y="33"/>
                    <a:pt x="5445" y="0"/>
                    <a:pt x="50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56"/>
            <p:cNvSpPr/>
            <p:nvPr/>
          </p:nvSpPr>
          <p:spPr>
            <a:xfrm>
              <a:off x="2990754" y="1724716"/>
              <a:ext cx="333056" cy="277137"/>
            </a:xfrm>
            <a:custGeom>
              <a:rect b="b" l="l" r="r" t="t"/>
              <a:pathLst>
                <a:path extrusionOk="0" h="5759" w="6921">
                  <a:moveTo>
                    <a:pt x="3735" y="1"/>
                  </a:moveTo>
                  <a:cubicBezTo>
                    <a:pt x="3576" y="1"/>
                    <a:pt x="3490" y="86"/>
                    <a:pt x="3396" y="228"/>
                  </a:cubicBezTo>
                  <a:cubicBezTo>
                    <a:pt x="3291" y="382"/>
                    <a:pt x="3334" y="597"/>
                    <a:pt x="3259" y="728"/>
                  </a:cubicBezTo>
                  <a:cubicBezTo>
                    <a:pt x="3151" y="914"/>
                    <a:pt x="2893" y="1093"/>
                    <a:pt x="3001" y="1358"/>
                  </a:cubicBezTo>
                  <a:cubicBezTo>
                    <a:pt x="2763" y="1456"/>
                    <a:pt x="2857" y="1586"/>
                    <a:pt x="2795" y="1746"/>
                  </a:cubicBezTo>
                  <a:cubicBezTo>
                    <a:pt x="2748" y="1875"/>
                    <a:pt x="2510" y="2014"/>
                    <a:pt x="2579" y="2168"/>
                  </a:cubicBezTo>
                  <a:lnTo>
                    <a:pt x="2579" y="2168"/>
                  </a:lnTo>
                  <a:cubicBezTo>
                    <a:pt x="2472" y="2025"/>
                    <a:pt x="2346" y="1965"/>
                    <a:pt x="2217" y="1965"/>
                  </a:cubicBezTo>
                  <a:cubicBezTo>
                    <a:pt x="1872" y="1965"/>
                    <a:pt x="1511" y="2394"/>
                    <a:pt x="1460" y="2765"/>
                  </a:cubicBezTo>
                  <a:cubicBezTo>
                    <a:pt x="1238" y="2673"/>
                    <a:pt x="1114" y="2575"/>
                    <a:pt x="984" y="2572"/>
                  </a:cubicBezTo>
                  <a:cubicBezTo>
                    <a:pt x="981" y="2572"/>
                    <a:pt x="979" y="2572"/>
                    <a:pt x="976" y="2572"/>
                  </a:cubicBezTo>
                  <a:cubicBezTo>
                    <a:pt x="682" y="2572"/>
                    <a:pt x="414" y="2770"/>
                    <a:pt x="249" y="3003"/>
                  </a:cubicBezTo>
                  <a:cubicBezTo>
                    <a:pt x="187" y="3092"/>
                    <a:pt x="0" y="3573"/>
                    <a:pt x="225" y="3573"/>
                  </a:cubicBezTo>
                  <a:cubicBezTo>
                    <a:pt x="247" y="3573"/>
                    <a:pt x="274" y="3568"/>
                    <a:pt x="305" y="3558"/>
                  </a:cubicBezTo>
                  <a:lnTo>
                    <a:pt x="305" y="3558"/>
                  </a:lnTo>
                  <a:cubicBezTo>
                    <a:pt x="132" y="3949"/>
                    <a:pt x="486" y="4548"/>
                    <a:pt x="894" y="4548"/>
                  </a:cubicBezTo>
                  <a:cubicBezTo>
                    <a:pt x="994" y="4548"/>
                    <a:pt x="1097" y="4513"/>
                    <a:pt x="1196" y="4429"/>
                  </a:cubicBezTo>
                  <a:cubicBezTo>
                    <a:pt x="1299" y="4561"/>
                    <a:pt x="1401" y="4679"/>
                    <a:pt x="1524" y="4679"/>
                  </a:cubicBezTo>
                  <a:cubicBezTo>
                    <a:pt x="1584" y="4679"/>
                    <a:pt x="1649" y="4651"/>
                    <a:pt x="1721" y="4583"/>
                  </a:cubicBezTo>
                  <a:cubicBezTo>
                    <a:pt x="1721" y="4677"/>
                    <a:pt x="1799" y="4734"/>
                    <a:pt x="1883" y="4734"/>
                  </a:cubicBezTo>
                  <a:cubicBezTo>
                    <a:pt x="1921" y="4734"/>
                    <a:pt x="1961" y="4722"/>
                    <a:pt x="1996" y="4697"/>
                  </a:cubicBezTo>
                  <a:cubicBezTo>
                    <a:pt x="2090" y="4837"/>
                    <a:pt x="2146" y="5007"/>
                    <a:pt x="2266" y="5138"/>
                  </a:cubicBezTo>
                  <a:cubicBezTo>
                    <a:pt x="2345" y="5124"/>
                    <a:pt x="2400" y="5062"/>
                    <a:pt x="2426" y="4987"/>
                  </a:cubicBezTo>
                  <a:cubicBezTo>
                    <a:pt x="2635" y="5216"/>
                    <a:pt x="2785" y="5444"/>
                    <a:pt x="3069" y="5608"/>
                  </a:cubicBezTo>
                  <a:cubicBezTo>
                    <a:pt x="3249" y="5711"/>
                    <a:pt x="3407" y="5759"/>
                    <a:pt x="3551" y="5759"/>
                  </a:cubicBezTo>
                  <a:cubicBezTo>
                    <a:pt x="3834" y="5759"/>
                    <a:pt x="4063" y="5577"/>
                    <a:pt x="4303" y="5281"/>
                  </a:cubicBezTo>
                  <a:cubicBezTo>
                    <a:pt x="4537" y="4996"/>
                    <a:pt x="4828" y="4294"/>
                    <a:pt x="4287" y="4171"/>
                  </a:cubicBezTo>
                  <a:lnTo>
                    <a:pt x="4287" y="4171"/>
                  </a:lnTo>
                  <a:cubicBezTo>
                    <a:pt x="4295" y="4172"/>
                    <a:pt x="4303" y="4172"/>
                    <a:pt x="4310" y="4172"/>
                  </a:cubicBezTo>
                  <a:cubicBezTo>
                    <a:pt x="4453" y="4172"/>
                    <a:pt x="4470" y="3984"/>
                    <a:pt x="4606" y="3984"/>
                  </a:cubicBezTo>
                  <a:cubicBezTo>
                    <a:pt x="4626" y="3984"/>
                    <a:pt x="4649" y="3989"/>
                    <a:pt x="4675" y="3998"/>
                  </a:cubicBezTo>
                  <a:cubicBezTo>
                    <a:pt x="4796" y="4042"/>
                    <a:pt x="4799" y="4169"/>
                    <a:pt x="4946" y="4169"/>
                  </a:cubicBezTo>
                  <a:cubicBezTo>
                    <a:pt x="4954" y="4169"/>
                    <a:pt x="4963" y="4169"/>
                    <a:pt x="4972" y="4168"/>
                  </a:cubicBezTo>
                  <a:cubicBezTo>
                    <a:pt x="5162" y="4149"/>
                    <a:pt x="5312" y="3907"/>
                    <a:pt x="5517" y="3865"/>
                  </a:cubicBezTo>
                  <a:cubicBezTo>
                    <a:pt x="5935" y="3780"/>
                    <a:pt x="6288" y="3773"/>
                    <a:pt x="6581" y="3388"/>
                  </a:cubicBezTo>
                  <a:cubicBezTo>
                    <a:pt x="6826" y="3068"/>
                    <a:pt x="6921" y="2556"/>
                    <a:pt x="6830" y="2171"/>
                  </a:cubicBezTo>
                  <a:cubicBezTo>
                    <a:pt x="6754" y="1847"/>
                    <a:pt x="6585" y="1691"/>
                    <a:pt x="6265" y="1639"/>
                  </a:cubicBezTo>
                  <a:cubicBezTo>
                    <a:pt x="6386" y="1394"/>
                    <a:pt x="6363" y="1253"/>
                    <a:pt x="6040" y="1204"/>
                  </a:cubicBezTo>
                  <a:cubicBezTo>
                    <a:pt x="6013" y="1201"/>
                    <a:pt x="5986" y="1199"/>
                    <a:pt x="5961" y="1199"/>
                  </a:cubicBezTo>
                  <a:cubicBezTo>
                    <a:pt x="5943" y="1199"/>
                    <a:pt x="5925" y="1200"/>
                    <a:pt x="5909" y="1201"/>
                  </a:cubicBezTo>
                  <a:cubicBezTo>
                    <a:pt x="6252" y="676"/>
                    <a:pt x="5455" y="176"/>
                    <a:pt x="4900" y="85"/>
                  </a:cubicBezTo>
                  <a:cubicBezTo>
                    <a:pt x="4835" y="73"/>
                    <a:pt x="4765" y="63"/>
                    <a:pt x="4696" y="63"/>
                  </a:cubicBezTo>
                  <a:cubicBezTo>
                    <a:pt x="4627" y="63"/>
                    <a:pt x="4559" y="73"/>
                    <a:pt x="4499" y="104"/>
                  </a:cubicBezTo>
                  <a:cubicBezTo>
                    <a:pt x="4453" y="127"/>
                    <a:pt x="4391" y="215"/>
                    <a:pt x="4355" y="228"/>
                  </a:cubicBezTo>
                  <a:cubicBezTo>
                    <a:pt x="4292" y="245"/>
                    <a:pt x="4291" y="261"/>
                    <a:pt x="4276" y="261"/>
                  </a:cubicBezTo>
                  <a:cubicBezTo>
                    <a:pt x="4264" y="261"/>
                    <a:pt x="4244" y="252"/>
                    <a:pt x="4182" y="228"/>
                  </a:cubicBezTo>
                  <a:cubicBezTo>
                    <a:pt x="4032" y="176"/>
                    <a:pt x="3996" y="36"/>
                    <a:pt x="3810" y="7"/>
                  </a:cubicBezTo>
                  <a:cubicBezTo>
                    <a:pt x="3784" y="3"/>
                    <a:pt x="3759" y="1"/>
                    <a:pt x="37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56"/>
            <p:cNvSpPr/>
            <p:nvPr/>
          </p:nvSpPr>
          <p:spPr>
            <a:xfrm>
              <a:off x="2990754" y="1724716"/>
              <a:ext cx="333056" cy="277137"/>
            </a:xfrm>
            <a:custGeom>
              <a:rect b="b" l="l" r="r" t="t"/>
              <a:pathLst>
                <a:path extrusionOk="0" h="5759" w="6921">
                  <a:moveTo>
                    <a:pt x="3735" y="1"/>
                  </a:moveTo>
                  <a:cubicBezTo>
                    <a:pt x="3576" y="1"/>
                    <a:pt x="3490" y="86"/>
                    <a:pt x="3396" y="228"/>
                  </a:cubicBezTo>
                  <a:cubicBezTo>
                    <a:pt x="3291" y="382"/>
                    <a:pt x="3334" y="597"/>
                    <a:pt x="3259" y="728"/>
                  </a:cubicBezTo>
                  <a:cubicBezTo>
                    <a:pt x="3151" y="914"/>
                    <a:pt x="2893" y="1093"/>
                    <a:pt x="3001" y="1358"/>
                  </a:cubicBezTo>
                  <a:cubicBezTo>
                    <a:pt x="2763" y="1456"/>
                    <a:pt x="2857" y="1586"/>
                    <a:pt x="2795" y="1746"/>
                  </a:cubicBezTo>
                  <a:cubicBezTo>
                    <a:pt x="2748" y="1875"/>
                    <a:pt x="2510" y="2014"/>
                    <a:pt x="2579" y="2168"/>
                  </a:cubicBezTo>
                  <a:lnTo>
                    <a:pt x="2579" y="2168"/>
                  </a:lnTo>
                  <a:cubicBezTo>
                    <a:pt x="2472" y="2025"/>
                    <a:pt x="2346" y="1965"/>
                    <a:pt x="2217" y="1965"/>
                  </a:cubicBezTo>
                  <a:cubicBezTo>
                    <a:pt x="1872" y="1965"/>
                    <a:pt x="1511" y="2394"/>
                    <a:pt x="1460" y="2765"/>
                  </a:cubicBezTo>
                  <a:cubicBezTo>
                    <a:pt x="1238" y="2673"/>
                    <a:pt x="1114" y="2575"/>
                    <a:pt x="984" y="2572"/>
                  </a:cubicBezTo>
                  <a:cubicBezTo>
                    <a:pt x="981" y="2572"/>
                    <a:pt x="979" y="2572"/>
                    <a:pt x="976" y="2572"/>
                  </a:cubicBezTo>
                  <a:cubicBezTo>
                    <a:pt x="682" y="2572"/>
                    <a:pt x="414" y="2770"/>
                    <a:pt x="249" y="3003"/>
                  </a:cubicBezTo>
                  <a:cubicBezTo>
                    <a:pt x="187" y="3092"/>
                    <a:pt x="0" y="3573"/>
                    <a:pt x="225" y="3573"/>
                  </a:cubicBezTo>
                  <a:cubicBezTo>
                    <a:pt x="247" y="3573"/>
                    <a:pt x="274" y="3568"/>
                    <a:pt x="305" y="3558"/>
                  </a:cubicBezTo>
                  <a:lnTo>
                    <a:pt x="305" y="3558"/>
                  </a:lnTo>
                  <a:cubicBezTo>
                    <a:pt x="132" y="3949"/>
                    <a:pt x="486" y="4548"/>
                    <a:pt x="894" y="4548"/>
                  </a:cubicBezTo>
                  <a:cubicBezTo>
                    <a:pt x="994" y="4548"/>
                    <a:pt x="1097" y="4513"/>
                    <a:pt x="1196" y="4429"/>
                  </a:cubicBezTo>
                  <a:cubicBezTo>
                    <a:pt x="1299" y="4561"/>
                    <a:pt x="1401" y="4679"/>
                    <a:pt x="1524" y="4679"/>
                  </a:cubicBezTo>
                  <a:cubicBezTo>
                    <a:pt x="1584" y="4679"/>
                    <a:pt x="1649" y="4651"/>
                    <a:pt x="1721" y="4583"/>
                  </a:cubicBezTo>
                  <a:cubicBezTo>
                    <a:pt x="1721" y="4677"/>
                    <a:pt x="1799" y="4734"/>
                    <a:pt x="1883" y="4734"/>
                  </a:cubicBezTo>
                  <a:cubicBezTo>
                    <a:pt x="1921" y="4734"/>
                    <a:pt x="1961" y="4722"/>
                    <a:pt x="1996" y="4697"/>
                  </a:cubicBezTo>
                  <a:cubicBezTo>
                    <a:pt x="2090" y="4837"/>
                    <a:pt x="2146" y="5007"/>
                    <a:pt x="2266" y="5138"/>
                  </a:cubicBezTo>
                  <a:cubicBezTo>
                    <a:pt x="2345" y="5124"/>
                    <a:pt x="2400" y="5062"/>
                    <a:pt x="2426" y="4987"/>
                  </a:cubicBezTo>
                  <a:cubicBezTo>
                    <a:pt x="2635" y="5216"/>
                    <a:pt x="2785" y="5444"/>
                    <a:pt x="3069" y="5608"/>
                  </a:cubicBezTo>
                  <a:cubicBezTo>
                    <a:pt x="3249" y="5711"/>
                    <a:pt x="3407" y="5759"/>
                    <a:pt x="3551" y="5759"/>
                  </a:cubicBezTo>
                  <a:cubicBezTo>
                    <a:pt x="3834" y="5759"/>
                    <a:pt x="4063" y="5577"/>
                    <a:pt x="4303" y="5281"/>
                  </a:cubicBezTo>
                  <a:cubicBezTo>
                    <a:pt x="4537" y="4996"/>
                    <a:pt x="4828" y="4294"/>
                    <a:pt x="4287" y="4171"/>
                  </a:cubicBezTo>
                  <a:lnTo>
                    <a:pt x="4287" y="4171"/>
                  </a:lnTo>
                  <a:cubicBezTo>
                    <a:pt x="4295" y="4172"/>
                    <a:pt x="4303" y="4172"/>
                    <a:pt x="4310" y="4172"/>
                  </a:cubicBezTo>
                  <a:cubicBezTo>
                    <a:pt x="4453" y="4172"/>
                    <a:pt x="4470" y="3984"/>
                    <a:pt x="4606" y="3984"/>
                  </a:cubicBezTo>
                  <a:cubicBezTo>
                    <a:pt x="4626" y="3984"/>
                    <a:pt x="4649" y="3989"/>
                    <a:pt x="4675" y="3998"/>
                  </a:cubicBezTo>
                  <a:cubicBezTo>
                    <a:pt x="4796" y="4042"/>
                    <a:pt x="4799" y="4169"/>
                    <a:pt x="4946" y="4169"/>
                  </a:cubicBezTo>
                  <a:cubicBezTo>
                    <a:pt x="4954" y="4169"/>
                    <a:pt x="4963" y="4169"/>
                    <a:pt x="4972" y="4168"/>
                  </a:cubicBezTo>
                  <a:cubicBezTo>
                    <a:pt x="5162" y="4149"/>
                    <a:pt x="5312" y="3907"/>
                    <a:pt x="5517" y="3865"/>
                  </a:cubicBezTo>
                  <a:cubicBezTo>
                    <a:pt x="5935" y="3780"/>
                    <a:pt x="6288" y="3773"/>
                    <a:pt x="6581" y="3388"/>
                  </a:cubicBezTo>
                  <a:cubicBezTo>
                    <a:pt x="6826" y="3068"/>
                    <a:pt x="6921" y="2556"/>
                    <a:pt x="6830" y="2171"/>
                  </a:cubicBezTo>
                  <a:cubicBezTo>
                    <a:pt x="6754" y="1847"/>
                    <a:pt x="6585" y="1691"/>
                    <a:pt x="6265" y="1639"/>
                  </a:cubicBezTo>
                  <a:cubicBezTo>
                    <a:pt x="6386" y="1394"/>
                    <a:pt x="6363" y="1253"/>
                    <a:pt x="6040" y="1204"/>
                  </a:cubicBezTo>
                  <a:cubicBezTo>
                    <a:pt x="6013" y="1201"/>
                    <a:pt x="5986" y="1199"/>
                    <a:pt x="5961" y="1199"/>
                  </a:cubicBezTo>
                  <a:cubicBezTo>
                    <a:pt x="5943" y="1199"/>
                    <a:pt x="5925" y="1200"/>
                    <a:pt x="5909" y="1201"/>
                  </a:cubicBezTo>
                  <a:cubicBezTo>
                    <a:pt x="6252" y="676"/>
                    <a:pt x="5455" y="176"/>
                    <a:pt x="4900" y="85"/>
                  </a:cubicBezTo>
                  <a:cubicBezTo>
                    <a:pt x="4835" y="73"/>
                    <a:pt x="4765" y="63"/>
                    <a:pt x="4696" y="63"/>
                  </a:cubicBezTo>
                  <a:cubicBezTo>
                    <a:pt x="4627" y="63"/>
                    <a:pt x="4559" y="73"/>
                    <a:pt x="4499" y="104"/>
                  </a:cubicBezTo>
                  <a:cubicBezTo>
                    <a:pt x="4453" y="127"/>
                    <a:pt x="4391" y="215"/>
                    <a:pt x="4355" y="228"/>
                  </a:cubicBezTo>
                  <a:cubicBezTo>
                    <a:pt x="4292" y="245"/>
                    <a:pt x="4291" y="261"/>
                    <a:pt x="4276" y="261"/>
                  </a:cubicBezTo>
                  <a:cubicBezTo>
                    <a:pt x="4264" y="261"/>
                    <a:pt x="4244" y="252"/>
                    <a:pt x="4182" y="228"/>
                  </a:cubicBezTo>
                  <a:cubicBezTo>
                    <a:pt x="4032" y="176"/>
                    <a:pt x="3996" y="36"/>
                    <a:pt x="3810" y="7"/>
                  </a:cubicBezTo>
                  <a:cubicBezTo>
                    <a:pt x="3784" y="3"/>
                    <a:pt x="3759" y="1"/>
                    <a:pt x="3735" y="1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56"/>
            <p:cNvSpPr/>
            <p:nvPr/>
          </p:nvSpPr>
          <p:spPr>
            <a:xfrm>
              <a:off x="2853416" y="1799400"/>
              <a:ext cx="311112" cy="252643"/>
            </a:xfrm>
            <a:custGeom>
              <a:rect b="b" l="l" r="r" t="t"/>
              <a:pathLst>
                <a:path extrusionOk="0" h="5250" w="6465">
                  <a:moveTo>
                    <a:pt x="2478" y="0"/>
                  </a:moveTo>
                  <a:cubicBezTo>
                    <a:pt x="2239" y="0"/>
                    <a:pt x="2006" y="92"/>
                    <a:pt x="1788" y="312"/>
                  </a:cubicBezTo>
                  <a:cubicBezTo>
                    <a:pt x="1272" y="834"/>
                    <a:pt x="1337" y="2025"/>
                    <a:pt x="2140" y="2270"/>
                  </a:cubicBezTo>
                  <a:cubicBezTo>
                    <a:pt x="2007" y="2404"/>
                    <a:pt x="2020" y="2567"/>
                    <a:pt x="2202" y="2649"/>
                  </a:cubicBezTo>
                  <a:cubicBezTo>
                    <a:pt x="2055" y="2685"/>
                    <a:pt x="1922" y="2750"/>
                    <a:pt x="1837" y="2861"/>
                  </a:cubicBezTo>
                  <a:cubicBezTo>
                    <a:pt x="1810" y="2740"/>
                    <a:pt x="1727" y="2688"/>
                    <a:pt x="1610" y="2688"/>
                  </a:cubicBezTo>
                  <a:cubicBezTo>
                    <a:pt x="1110" y="2688"/>
                    <a:pt x="0" y="3635"/>
                    <a:pt x="104" y="4167"/>
                  </a:cubicBezTo>
                  <a:cubicBezTo>
                    <a:pt x="200" y="4662"/>
                    <a:pt x="802" y="4957"/>
                    <a:pt x="1348" y="4957"/>
                  </a:cubicBezTo>
                  <a:cubicBezTo>
                    <a:pt x="1618" y="4957"/>
                    <a:pt x="1875" y="4885"/>
                    <a:pt x="2049" y="4728"/>
                  </a:cubicBezTo>
                  <a:cubicBezTo>
                    <a:pt x="2103" y="5109"/>
                    <a:pt x="2324" y="5249"/>
                    <a:pt x="2590" y="5249"/>
                  </a:cubicBezTo>
                  <a:cubicBezTo>
                    <a:pt x="2982" y="5249"/>
                    <a:pt x="3472" y="4946"/>
                    <a:pt x="3674" y="4666"/>
                  </a:cubicBezTo>
                  <a:cubicBezTo>
                    <a:pt x="3740" y="4894"/>
                    <a:pt x="3939" y="5133"/>
                    <a:pt x="4141" y="5191"/>
                  </a:cubicBezTo>
                  <a:cubicBezTo>
                    <a:pt x="4197" y="5208"/>
                    <a:pt x="4254" y="5215"/>
                    <a:pt x="4312" y="5215"/>
                  </a:cubicBezTo>
                  <a:cubicBezTo>
                    <a:pt x="4425" y="5215"/>
                    <a:pt x="4540" y="5186"/>
                    <a:pt x="4650" y="5136"/>
                  </a:cubicBezTo>
                  <a:cubicBezTo>
                    <a:pt x="4778" y="5214"/>
                    <a:pt x="4920" y="5248"/>
                    <a:pt x="5063" y="5248"/>
                  </a:cubicBezTo>
                  <a:cubicBezTo>
                    <a:pt x="5656" y="5248"/>
                    <a:pt x="6273" y="4663"/>
                    <a:pt x="5966" y="4180"/>
                  </a:cubicBezTo>
                  <a:cubicBezTo>
                    <a:pt x="6265" y="4120"/>
                    <a:pt x="6464" y="3289"/>
                    <a:pt x="5994" y="3289"/>
                  </a:cubicBezTo>
                  <a:cubicBezTo>
                    <a:pt x="5945" y="3289"/>
                    <a:pt x="5889" y="3298"/>
                    <a:pt x="5825" y="3318"/>
                  </a:cubicBezTo>
                  <a:cubicBezTo>
                    <a:pt x="6015" y="3060"/>
                    <a:pt x="6420" y="2734"/>
                    <a:pt x="6168" y="2329"/>
                  </a:cubicBezTo>
                  <a:cubicBezTo>
                    <a:pt x="6089" y="2202"/>
                    <a:pt x="5772" y="1893"/>
                    <a:pt x="5499" y="1893"/>
                  </a:cubicBezTo>
                  <a:cubicBezTo>
                    <a:pt x="5342" y="1893"/>
                    <a:pt x="5199" y="1995"/>
                    <a:pt x="5124" y="2293"/>
                  </a:cubicBezTo>
                  <a:cubicBezTo>
                    <a:pt x="4760" y="1892"/>
                    <a:pt x="3563" y="0"/>
                    <a:pt x="24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56"/>
            <p:cNvSpPr/>
            <p:nvPr/>
          </p:nvSpPr>
          <p:spPr>
            <a:xfrm>
              <a:off x="3173471" y="1832026"/>
              <a:ext cx="308513" cy="171605"/>
            </a:xfrm>
            <a:custGeom>
              <a:rect b="b" l="l" r="r" t="t"/>
              <a:pathLst>
                <a:path extrusionOk="0" h="3566" w="6411">
                  <a:moveTo>
                    <a:pt x="2750" y="1"/>
                  </a:moveTo>
                  <a:cubicBezTo>
                    <a:pt x="2576" y="1"/>
                    <a:pt x="2482" y="160"/>
                    <a:pt x="2380" y="349"/>
                  </a:cubicBezTo>
                  <a:cubicBezTo>
                    <a:pt x="2234" y="242"/>
                    <a:pt x="2054" y="205"/>
                    <a:pt x="1875" y="205"/>
                  </a:cubicBezTo>
                  <a:cubicBezTo>
                    <a:pt x="1715" y="205"/>
                    <a:pt x="1556" y="235"/>
                    <a:pt x="1423" y="270"/>
                  </a:cubicBezTo>
                  <a:cubicBezTo>
                    <a:pt x="1325" y="296"/>
                    <a:pt x="451" y="665"/>
                    <a:pt x="813" y="916"/>
                  </a:cubicBezTo>
                  <a:cubicBezTo>
                    <a:pt x="741" y="906"/>
                    <a:pt x="683" y="893"/>
                    <a:pt x="635" y="893"/>
                  </a:cubicBezTo>
                  <a:cubicBezTo>
                    <a:pt x="557" y="893"/>
                    <a:pt x="505" y="926"/>
                    <a:pt x="460" y="1057"/>
                  </a:cubicBezTo>
                  <a:cubicBezTo>
                    <a:pt x="421" y="1181"/>
                    <a:pt x="408" y="1569"/>
                    <a:pt x="558" y="1605"/>
                  </a:cubicBezTo>
                  <a:cubicBezTo>
                    <a:pt x="317" y="1635"/>
                    <a:pt x="271" y="1847"/>
                    <a:pt x="454" y="2059"/>
                  </a:cubicBezTo>
                  <a:cubicBezTo>
                    <a:pt x="431" y="2040"/>
                    <a:pt x="408" y="2031"/>
                    <a:pt x="385" y="2031"/>
                  </a:cubicBezTo>
                  <a:cubicBezTo>
                    <a:pt x="212" y="2031"/>
                    <a:pt x="38" y="2517"/>
                    <a:pt x="30" y="2620"/>
                  </a:cubicBezTo>
                  <a:cubicBezTo>
                    <a:pt x="0" y="2966"/>
                    <a:pt x="105" y="3423"/>
                    <a:pt x="438" y="3521"/>
                  </a:cubicBezTo>
                  <a:cubicBezTo>
                    <a:pt x="478" y="3533"/>
                    <a:pt x="524" y="3539"/>
                    <a:pt x="572" y="3539"/>
                  </a:cubicBezTo>
                  <a:cubicBezTo>
                    <a:pt x="707" y="3539"/>
                    <a:pt x="865" y="3496"/>
                    <a:pt x="999" y="3436"/>
                  </a:cubicBezTo>
                  <a:cubicBezTo>
                    <a:pt x="1115" y="3523"/>
                    <a:pt x="1231" y="3561"/>
                    <a:pt x="1340" y="3561"/>
                  </a:cubicBezTo>
                  <a:cubicBezTo>
                    <a:pt x="1546" y="3561"/>
                    <a:pt x="1728" y="3426"/>
                    <a:pt x="1848" y="3234"/>
                  </a:cubicBezTo>
                  <a:cubicBezTo>
                    <a:pt x="1945" y="3076"/>
                    <a:pt x="2230" y="2856"/>
                    <a:pt x="2467" y="2856"/>
                  </a:cubicBezTo>
                  <a:cubicBezTo>
                    <a:pt x="2597" y="2856"/>
                    <a:pt x="2713" y="2923"/>
                    <a:pt x="2775" y="3103"/>
                  </a:cubicBezTo>
                  <a:cubicBezTo>
                    <a:pt x="2794" y="3159"/>
                    <a:pt x="2726" y="3178"/>
                    <a:pt x="2732" y="3218"/>
                  </a:cubicBezTo>
                  <a:cubicBezTo>
                    <a:pt x="2758" y="3325"/>
                    <a:pt x="2869" y="3433"/>
                    <a:pt x="2951" y="3485"/>
                  </a:cubicBezTo>
                  <a:cubicBezTo>
                    <a:pt x="3043" y="3542"/>
                    <a:pt x="3122" y="3566"/>
                    <a:pt x="3190" y="3566"/>
                  </a:cubicBezTo>
                  <a:cubicBezTo>
                    <a:pt x="3394" y="3566"/>
                    <a:pt x="3503" y="3350"/>
                    <a:pt x="3604" y="3143"/>
                  </a:cubicBezTo>
                  <a:cubicBezTo>
                    <a:pt x="3713" y="3245"/>
                    <a:pt x="3789" y="3288"/>
                    <a:pt x="3850" y="3288"/>
                  </a:cubicBezTo>
                  <a:cubicBezTo>
                    <a:pt x="3947" y="3288"/>
                    <a:pt x="4004" y="3178"/>
                    <a:pt x="4090" y="3025"/>
                  </a:cubicBezTo>
                  <a:cubicBezTo>
                    <a:pt x="4190" y="3181"/>
                    <a:pt x="4328" y="3256"/>
                    <a:pt x="4454" y="3256"/>
                  </a:cubicBezTo>
                  <a:cubicBezTo>
                    <a:pt x="4613" y="3256"/>
                    <a:pt x="4751" y="3137"/>
                    <a:pt x="4766" y="2911"/>
                  </a:cubicBezTo>
                  <a:cubicBezTo>
                    <a:pt x="4790" y="3006"/>
                    <a:pt x="4894" y="3045"/>
                    <a:pt x="5028" y="3045"/>
                  </a:cubicBezTo>
                  <a:cubicBezTo>
                    <a:pt x="5337" y="3045"/>
                    <a:pt x="5806" y="2837"/>
                    <a:pt x="5833" y="2620"/>
                  </a:cubicBezTo>
                  <a:cubicBezTo>
                    <a:pt x="5863" y="2706"/>
                    <a:pt x="5930" y="2740"/>
                    <a:pt x="6001" y="2740"/>
                  </a:cubicBezTo>
                  <a:cubicBezTo>
                    <a:pt x="6045" y="2740"/>
                    <a:pt x="6091" y="2727"/>
                    <a:pt x="6130" y="2705"/>
                  </a:cubicBezTo>
                  <a:cubicBezTo>
                    <a:pt x="6411" y="2545"/>
                    <a:pt x="6391" y="1889"/>
                    <a:pt x="6261" y="1612"/>
                  </a:cubicBezTo>
                  <a:cubicBezTo>
                    <a:pt x="6087" y="1243"/>
                    <a:pt x="5668" y="961"/>
                    <a:pt x="5305" y="961"/>
                  </a:cubicBezTo>
                  <a:cubicBezTo>
                    <a:pt x="5218" y="961"/>
                    <a:pt x="5135" y="977"/>
                    <a:pt x="5060" y="1011"/>
                  </a:cubicBezTo>
                  <a:cubicBezTo>
                    <a:pt x="4896" y="1083"/>
                    <a:pt x="4717" y="1266"/>
                    <a:pt x="4762" y="1462"/>
                  </a:cubicBezTo>
                  <a:cubicBezTo>
                    <a:pt x="4732" y="1361"/>
                    <a:pt x="4638" y="1325"/>
                    <a:pt x="4530" y="1325"/>
                  </a:cubicBezTo>
                  <a:cubicBezTo>
                    <a:pt x="4383" y="1325"/>
                    <a:pt x="4212" y="1391"/>
                    <a:pt x="4142" y="1445"/>
                  </a:cubicBezTo>
                  <a:cubicBezTo>
                    <a:pt x="4171" y="1181"/>
                    <a:pt x="3861" y="632"/>
                    <a:pt x="3625" y="632"/>
                  </a:cubicBezTo>
                  <a:cubicBezTo>
                    <a:pt x="3567" y="632"/>
                    <a:pt x="3513" y="666"/>
                    <a:pt x="3470" y="747"/>
                  </a:cubicBezTo>
                  <a:cubicBezTo>
                    <a:pt x="3496" y="430"/>
                    <a:pt x="3134" y="127"/>
                    <a:pt x="2895" y="32"/>
                  </a:cubicBezTo>
                  <a:cubicBezTo>
                    <a:pt x="2841" y="11"/>
                    <a:pt x="2793" y="1"/>
                    <a:pt x="27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56"/>
            <p:cNvSpPr/>
            <p:nvPr/>
          </p:nvSpPr>
          <p:spPr>
            <a:xfrm>
              <a:off x="3099653" y="2097127"/>
              <a:ext cx="214915" cy="168862"/>
            </a:xfrm>
            <a:custGeom>
              <a:rect b="b" l="l" r="r" t="t"/>
              <a:pathLst>
                <a:path extrusionOk="0" h="3509" w="4466">
                  <a:moveTo>
                    <a:pt x="3229" y="0"/>
                  </a:moveTo>
                  <a:cubicBezTo>
                    <a:pt x="2457" y="0"/>
                    <a:pt x="1332" y="103"/>
                    <a:pt x="353" y="228"/>
                  </a:cubicBezTo>
                  <a:cubicBezTo>
                    <a:pt x="92" y="711"/>
                    <a:pt x="0" y="1244"/>
                    <a:pt x="131" y="1756"/>
                  </a:cubicBezTo>
                  <a:cubicBezTo>
                    <a:pt x="404" y="2830"/>
                    <a:pt x="1553" y="3509"/>
                    <a:pt x="2907" y="3509"/>
                  </a:cubicBezTo>
                  <a:cubicBezTo>
                    <a:pt x="3249" y="3509"/>
                    <a:pt x="3603" y="3466"/>
                    <a:pt x="3959" y="3375"/>
                  </a:cubicBezTo>
                  <a:cubicBezTo>
                    <a:pt x="4061" y="3349"/>
                    <a:pt x="4162" y="3319"/>
                    <a:pt x="4260" y="3287"/>
                  </a:cubicBezTo>
                  <a:cubicBezTo>
                    <a:pt x="4400" y="1998"/>
                    <a:pt x="4465" y="339"/>
                    <a:pt x="4106" y="111"/>
                  </a:cubicBezTo>
                  <a:cubicBezTo>
                    <a:pt x="3983" y="32"/>
                    <a:pt x="3662" y="0"/>
                    <a:pt x="3229" y="0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56"/>
            <p:cNvSpPr/>
            <p:nvPr/>
          </p:nvSpPr>
          <p:spPr>
            <a:xfrm>
              <a:off x="3015296" y="2118637"/>
              <a:ext cx="64436" cy="161066"/>
            </a:xfrm>
            <a:custGeom>
              <a:rect b="b" l="l" r="r" t="t"/>
              <a:pathLst>
                <a:path extrusionOk="0" h="3347" w="1339">
                  <a:moveTo>
                    <a:pt x="686" y="0"/>
                  </a:moveTo>
                  <a:cubicBezTo>
                    <a:pt x="330" y="69"/>
                    <a:pt x="95" y="131"/>
                    <a:pt x="72" y="176"/>
                  </a:cubicBezTo>
                  <a:cubicBezTo>
                    <a:pt x="0" y="320"/>
                    <a:pt x="304" y="2167"/>
                    <a:pt x="500" y="3320"/>
                  </a:cubicBezTo>
                  <a:cubicBezTo>
                    <a:pt x="552" y="3336"/>
                    <a:pt x="602" y="3346"/>
                    <a:pt x="652" y="3346"/>
                  </a:cubicBezTo>
                  <a:cubicBezTo>
                    <a:pt x="680" y="3346"/>
                    <a:pt x="708" y="3343"/>
                    <a:pt x="735" y="3336"/>
                  </a:cubicBezTo>
                  <a:cubicBezTo>
                    <a:pt x="1205" y="3215"/>
                    <a:pt x="1339" y="2151"/>
                    <a:pt x="1035" y="956"/>
                  </a:cubicBezTo>
                  <a:cubicBezTo>
                    <a:pt x="944" y="604"/>
                    <a:pt x="823" y="278"/>
                    <a:pt x="686" y="0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56"/>
            <p:cNvSpPr/>
            <p:nvPr/>
          </p:nvSpPr>
          <p:spPr>
            <a:xfrm>
              <a:off x="3173471" y="1851612"/>
              <a:ext cx="304615" cy="152019"/>
            </a:xfrm>
            <a:custGeom>
              <a:rect b="b" l="l" r="r" t="t"/>
              <a:pathLst>
                <a:path extrusionOk="0" h="3159" w="6330">
                  <a:moveTo>
                    <a:pt x="1117" y="0"/>
                  </a:moveTo>
                  <a:lnTo>
                    <a:pt x="1117" y="0"/>
                  </a:lnTo>
                  <a:cubicBezTo>
                    <a:pt x="859" y="137"/>
                    <a:pt x="578" y="346"/>
                    <a:pt x="813" y="509"/>
                  </a:cubicBezTo>
                  <a:cubicBezTo>
                    <a:pt x="741" y="499"/>
                    <a:pt x="683" y="486"/>
                    <a:pt x="635" y="486"/>
                  </a:cubicBezTo>
                  <a:cubicBezTo>
                    <a:pt x="557" y="486"/>
                    <a:pt x="505" y="519"/>
                    <a:pt x="460" y="650"/>
                  </a:cubicBezTo>
                  <a:cubicBezTo>
                    <a:pt x="421" y="774"/>
                    <a:pt x="408" y="1162"/>
                    <a:pt x="558" y="1198"/>
                  </a:cubicBezTo>
                  <a:cubicBezTo>
                    <a:pt x="317" y="1228"/>
                    <a:pt x="271" y="1440"/>
                    <a:pt x="454" y="1652"/>
                  </a:cubicBezTo>
                  <a:cubicBezTo>
                    <a:pt x="431" y="1633"/>
                    <a:pt x="408" y="1624"/>
                    <a:pt x="385" y="1624"/>
                  </a:cubicBezTo>
                  <a:cubicBezTo>
                    <a:pt x="212" y="1624"/>
                    <a:pt x="38" y="2110"/>
                    <a:pt x="30" y="2213"/>
                  </a:cubicBezTo>
                  <a:cubicBezTo>
                    <a:pt x="0" y="2559"/>
                    <a:pt x="105" y="3016"/>
                    <a:pt x="438" y="3114"/>
                  </a:cubicBezTo>
                  <a:cubicBezTo>
                    <a:pt x="478" y="3126"/>
                    <a:pt x="524" y="3132"/>
                    <a:pt x="572" y="3132"/>
                  </a:cubicBezTo>
                  <a:cubicBezTo>
                    <a:pt x="707" y="3132"/>
                    <a:pt x="865" y="3089"/>
                    <a:pt x="999" y="3029"/>
                  </a:cubicBezTo>
                  <a:cubicBezTo>
                    <a:pt x="1115" y="3116"/>
                    <a:pt x="1231" y="3154"/>
                    <a:pt x="1340" y="3154"/>
                  </a:cubicBezTo>
                  <a:cubicBezTo>
                    <a:pt x="1546" y="3154"/>
                    <a:pt x="1728" y="3019"/>
                    <a:pt x="1848" y="2827"/>
                  </a:cubicBezTo>
                  <a:cubicBezTo>
                    <a:pt x="1945" y="2669"/>
                    <a:pt x="2230" y="2449"/>
                    <a:pt x="2467" y="2449"/>
                  </a:cubicBezTo>
                  <a:cubicBezTo>
                    <a:pt x="2597" y="2449"/>
                    <a:pt x="2713" y="2516"/>
                    <a:pt x="2775" y="2696"/>
                  </a:cubicBezTo>
                  <a:cubicBezTo>
                    <a:pt x="2794" y="2752"/>
                    <a:pt x="2726" y="2771"/>
                    <a:pt x="2732" y="2811"/>
                  </a:cubicBezTo>
                  <a:cubicBezTo>
                    <a:pt x="2758" y="2918"/>
                    <a:pt x="2869" y="3026"/>
                    <a:pt x="2951" y="3078"/>
                  </a:cubicBezTo>
                  <a:cubicBezTo>
                    <a:pt x="3043" y="3135"/>
                    <a:pt x="3122" y="3159"/>
                    <a:pt x="3190" y="3159"/>
                  </a:cubicBezTo>
                  <a:cubicBezTo>
                    <a:pt x="3394" y="3159"/>
                    <a:pt x="3503" y="2943"/>
                    <a:pt x="3604" y="2736"/>
                  </a:cubicBezTo>
                  <a:cubicBezTo>
                    <a:pt x="3713" y="2838"/>
                    <a:pt x="3789" y="2881"/>
                    <a:pt x="3850" y="2881"/>
                  </a:cubicBezTo>
                  <a:cubicBezTo>
                    <a:pt x="3947" y="2881"/>
                    <a:pt x="4004" y="2771"/>
                    <a:pt x="4090" y="2618"/>
                  </a:cubicBezTo>
                  <a:cubicBezTo>
                    <a:pt x="4190" y="2774"/>
                    <a:pt x="4328" y="2849"/>
                    <a:pt x="4454" y="2849"/>
                  </a:cubicBezTo>
                  <a:cubicBezTo>
                    <a:pt x="4613" y="2849"/>
                    <a:pt x="4751" y="2730"/>
                    <a:pt x="4766" y="2504"/>
                  </a:cubicBezTo>
                  <a:cubicBezTo>
                    <a:pt x="4790" y="2599"/>
                    <a:pt x="4894" y="2638"/>
                    <a:pt x="5028" y="2638"/>
                  </a:cubicBezTo>
                  <a:cubicBezTo>
                    <a:pt x="5337" y="2638"/>
                    <a:pt x="5806" y="2430"/>
                    <a:pt x="5833" y="2213"/>
                  </a:cubicBezTo>
                  <a:cubicBezTo>
                    <a:pt x="5863" y="2299"/>
                    <a:pt x="5930" y="2333"/>
                    <a:pt x="6001" y="2333"/>
                  </a:cubicBezTo>
                  <a:cubicBezTo>
                    <a:pt x="6045" y="2333"/>
                    <a:pt x="6091" y="2320"/>
                    <a:pt x="6130" y="2298"/>
                  </a:cubicBezTo>
                  <a:cubicBezTo>
                    <a:pt x="6238" y="2236"/>
                    <a:pt x="6300" y="2106"/>
                    <a:pt x="6329" y="1949"/>
                  </a:cubicBezTo>
                  <a:lnTo>
                    <a:pt x="6329" y="1949"/>
                  </a:lnTo>
                  <a:cubicBezTo>
                    <a:pt x="6189" y="2024"/>
                    <a:pt x="6055" y="2076"/>
                    <a:pt x="6022" y="2086"/>
                  </a:cubicBezTo>
                  <a:cubicBezTo>
                    <a:pt x="5889" y="2123"/>
                    <a:pt x="5728" y="2154"/>
                    <a:pt x="5567" y="2154"/>
                  </a:cubicBezTo>
                  <a:cubicBezTo>
                    <a:pt x="5390" y="2154"/>
                    <a:pt x="5211" y="2117"/>
                    <a:pt x="5066" y="2011"/>
                  </a:cubicBezTo>
                  <a:cubicBezTo>
                    <a:pt x="4964" y="2199"/>
                    <a:pt x="4870" y="2359"/>
                    <a:pt x="4694" y="2359"/>
                  </a:cubicBezTo>
                  <a:cubicBezTo>
                    <a:pt x="4650" y="2359"/>
                    <a:pt x="4602" y="2349"/>
                    <a:pt x="4547" y="2328"/>
                  </a:cubicBezTo>
                  <a:cubicBezTo>
                    <a:pt x="4309" y="2233"/>
                    <a:pt x="3950" y="1926"/>
                    <a:pt x="3973" y="1609"/>
                  </a:cubicBezTo>
                  <a:lnTo>
                    <a:pt x="3973" y="1609"/>
                  </a:lnTo>
                  <a:cubicBezTo>
                    <a:pt x="3930" y="1691"/>
                    <a:pt x="3877" y="1725"/>
                    <a:pt x="3818" y="1725"/>
                  </a:cubicBezTo>
                  <a:cubicBezTo>
                    <a:pt x="3585" y="1725"/>
                    <a:pt x="3275" y="1175"/>
                    <a:pt x="3303" y="914"/>
                  </a:cubicBezTo>
                  <a:lnTo>
                    <a:pt x="3303" y="914"/>
                  </a:lnTo>
                  <a:cubicBezTo>
                    <a:pt x="3234" y="969"/>
                    <a:pt x="3064" y="1034"/>
                    <a:pt x="2917" y="1034"/>
                  </a:cubicBezTo>
                  <a:cubicBezTo>
                    <a:pt x="2808" y="1034"/>
                    <a:pt x="2712" y="998"/>
                    <a:pt x="2680" y="895"/>
                  </a:cubicBezTo>
                  <a:lnTo>
                    <a:pt x="2680" y="895"/>
                  </a:lnTo>
                  <a:cubicBezTo>
                    <a:pt x="2729" y="1090"/>
                    <a:pt x="2549" y="1273"/>
                    <a:pt x="2386" y="1348"/>
                  </a:cubicBezTo>
                  <a:cubicBezTo>
                    <a:pt x="2310" y="1382"/>
                    <a:pt x="2227" y="1398"/>
                    <a:pt x="2141" y="1398"/>
                  </a:cubicBezTo>
                  <a:cubicBezTo>
                    <a:pt x="1777" y="1398"/>
                    <a:pt x="1357" y="1117"/>
                    <a:pt x="1185" y="744"/>
                  </a:cubicBezTo>
                  <a:cubicBezTo>
                    <a:pt x="1103" y="575"/>
                    <a:pt x="1064" y="255"/>
                    <a:pt x="1117" y="0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56"/>
            <p:cNvSpPr/>
            <p:nvPr/>
          </p:nvSpPr>
          <p:spPr>
            <a:xfrm>
              <a:off x="3088488" y="1724716"/>
              <a:ext cx="208467" cy="144223"/>
            </a:xfrm>
            <a:custGeom>
              <a:rect b="b" l="l" r="r" t="t"/>
              <a:pathLst>
                <a:path extrusionOk="0" h="2997" w="4332">
                  <a:moveTo>
                    <a:pt x="1704" y="1"/>
                  </a:moveTo>
                  <a:cubicBezTo>
                    <a:pt x="1545" y="1"/>
                    <a:pt x="1459" y="86"/>
                    <a:pt x="1365" y="228"/>
                  </a:cubicBezTo>
                  <a:cubicBezTo>
                    <a:pt x="1260" y="382"/>
                    <a:pt x="1303" y="597"/>
                    <a:pt x="1228" y="728"/>
                  </a:cubicBezTo>
                  <a:cubicBezTo>
                    <a:pt x="1120" y="914"/>
                    <a:pt x="862" y="1093"/>
                    <a:pt x="970" y="1358"/>
                  </a:cubicBezTo>
                  <a:cubicBezTo>
                    <a:pt x="732" y="1456"/>
                    <a:pt x="826" y="1586"/>
                    <a:pt x="764" y="1746"/>
                  </a:cubicBezTo>
                  <a:cubicBezTo>
                    <a:pt x="715" y="1880"/>
                    <a:pt x="464" y="2027"/>
                    <a:pt x="559" y="2187"/>
                  </a:cubicBezTo>
                  <a:cubicBezTo>
                    <a:pt x="449" y="2033"/>
                    <a:pt x="318" y="1969"/>
                    <a:pt x="185" y="1969"/>
                  </a:cubicBezTo>
                  <a:cubicBezTo>
                    <a:pt x="123" y="1969"/>
                    <a:pt x="61" y="1983"/>
                    <a:pt x="0" y="2007"/>
                  </a:cubicBezTo>
                  <a:cubicBezTo>
                    <a:pt x="157" y="2220"/>
                    <a:pt x="379" y="2412"/>
                    <a:pt x="588" y="2523"/>
                  </a:cubicBezTo>
                  <a:cubicBezTo>
                    <a:pt x="688" y="2580"/>
                    <a:pt x="806" y="2638"/>
                    <a:pt x="924" y="2638"/>
                  </a:cubicBezTo>
                  <a:cubicBezTo>
                    <a:pt x="940" y="2638"/>
                    <a:pt x="957" y="2636"/>
                    <a:pt x="973" y="2634"/>
                  </a:cubicBezTo>
                  <a:cubicBezTo>
                    <a:pt x="1025" y="2628"/>
                    <a:pt x="1110" y="2562"/>
                    <a:pt x="1149" y="2562"/>
                  </a:cubicBezTo>
                  <a:cubicBezTo>
                    <a:pt x="1157" y="2563"/>
                    <a:pt x="1164" y="2563"/>
                    <a:pt x="1170" y="2563"/>
                  </a:cubicBezTo>
                  <a:cubicBezTo>
                    <a:pt x="1208" y="2563"/>
                    <a:pt x="1219" y="2556"/>
                    <a:pt x="1229" y="2556"/>
                  </a:cubicBezTo>
                  <a:cubicBezTo>
                    <a:pt x="1241" y="2556"/>
                    <a:pt x="1253" y="2567"/>
                    <a:pt x="1316" y="2618"/>
                  </a:cubicBezTo>
                  <a:cubicBezTo>
                    <a:pt x="1440" y="2716"/>
                    <a:pt x="1427" y="2863"/>
                    <a:pt x="1593" y="2947"/>
                  </a:cubicBezTo>
                  <a:cubicBezTo>
                    <a:pt x="1661" y="2981"/>
                    <a:pt x="1719" y="2996"/>
                    <a:pt x="1774" y="2996"/>
                  </a:cubicBezTo>
                  <a:cubicBezTo>
                    <a:pt x="1873" y="2996"/>
                    <a:pt x="1959" y="2947"/>
                    <a:pt x="2060" y="2869"/>
                  </a:cubicBezTo>
                  <a:cubicBezTo>
                    <a:pt x="2204" y="2758"/>
                    <a:pt x="2236" y="2543"/>
                    <a:pt x="2351" y="2441"/>
                  </a:cubicBezTo>
                  <a:cubicBezTo>
                    <a:pt x="2510" y="2298"/>
                    <a:pt x="2811" y="2213"/>
                    <a:pt x="2794" y="1929"/>
                  </a:cubicBezTo>
                  <a:cubicBezTo>
                    <a:pt x="3052" y="1913"/>
                    <a:pt x="3007" y="1759"/>
                    <a:pt x="3114" y="1625"/>
                  </a:cubicBezTo>
                  <a:cubicBezTo>
                    <a:pt x="3202" y="1514"/>
                    <a:pt x="3490" y="1459"/>
                    <a:pt x="3450" y="1276"/>
                  </a:cubicBezTo>
                  <a:lnTo>
                    <a:pt x="3450" y="1276"/>
                  </a:lnTo>
                  <a:cubicBezTo>
                    <a:pt x="3525" y="1526"/>
                    <a:pt x="3694" y="1626"/>
                    <a:pt x="3887" y="1626"/>
                  </a:cubicBezTo>
                  <a:cubicBezTo>
                    <a:pt x="4016" y="1626"/>
                    <a:pt x="4157" y="1581"/>
                    <a:pt x="4286" y="1508"/>
                  </a:cubicBezTo>
                  <a:cubicBezTo>
                    <a:pt x="4332" y="1341"/>
                    <a:pt x="4270" y="1244"/>
                    <a:pt x="4009" y="1204"/>
                  </a:cubicBezTo>
                  <a:cubicBezTo>
                    <a:pt x="3982" y="1201"/>
                    <a:pt x="3955" y="1199"/>
                    <a:pt x="3930" y="1199"/>
                  </a:cubicBezTo>
                  <a:cubicBezTo>
                    <a:pt x="3912" y="1199"/>
                    <a:pt x="3894" y="1200"/>
                    <a:pt x="3878" y="1201"/>
                  </a:cubicBezTo>
                  <a:cubicBezTo>
                    <a:pt x="4221" y="676"/>
                    <a:pt x="3424" y="176"/>
                    <a:pt x="2869" y="85"/>
                  </a:cubicBezTo>
                  <a:cubicBezTo>
                    <a:pt x="2804" y="73"/>
                    <a:pt x="2734" y="63"/>
                    <a:pt x="2665" y="63"/>
                  </a:cubicBezTo>
                  <a:cubicBezTo>
                    <a:pt x="2596" y="63"/>
                    <a:pt x="2528" y="73"/>
                    <a:pt x="2468" y="104"/>
                  </a:cubicBezTo>
                  <a:cubicBezTo>
                    <a:pt x="2422" y="127"/>
                    <a:pt x="2360" y="215"/>
                    <a:pt x="2324" y="228"/>
                  </a:cubicBezTo>
                  <a:cubicBezTo>
                    <a:pt x="2261" y="245"/>
                    <a:pt x="2260" y="261"/>
                    <a:pt x="2245" y="261"/>
                  </a:cubicBezTo>
                  <a:cubicBezTo>
                    <a:pt x="2233" y="261"/>
                    <a:pt x="2213" y="252"/>
                    <a:pt x="2151" y="228"/>
                  </a:cubicBezTo>
                  <a:cubicBezTo>
                    <a:pt x="2001" y="176"/>
                    <a:pt x="1965" y="36"/>
                    <a:pt x="1779" y="7"/>
                  </a:cubicBezTo>
                  <a:cubicBezTo>
                    <a:pt x="1753" y="3"/>
                    <a:pt x="1728" y="1"/>
                    <a:pt x="17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56"/>
            <p:cNvSpPr/>
            <p:nvPr/>
          </p:nvSpPr>
          <p:spPr>
            <a:xfrm>
              <a:off x="2853416" y="1861477"/>
              <a:ext cx="301921" cy="190565"/>
            </a:xfrm>
            <a:custGeom>
              <a:rect b="b" l="l" r="r" t="t"/>
              <a:pathLst>
                <a:path extrusionOk="0" h="3960" w="6274">
                  <a:moveTo>
                    <a:pt x="1461" y="1"/>
                  </a:moveTo>
                  <a:cubicBezTo>
                    <a:pt x="1488" y="432"/>
                    <a:pt x="1703" y="846"/>
                    <a:pt x="2140" y="980"/>
                  </a:cubicBezTo>
                  <a:cubicBezTo>
                    <a:pt x="2007" y="1114"/>
                    <a:pt x="2020" y="1277"/>
                    <a:pt x="2202" y="1359"/>
                  </a:cubicBezTo>
                  <a:cubicBezTo>
                    <a:pt x="2055" y="1395"/>
                    <a:pt x="1922" y="1460"/>
                    <a:pt x="1837" y="1571"/>
                  </a:cubicBezTo>
                  <a:cubicBezTo>
                    <a:pt x="1810" y="1450"/>
                    <a:pt x="1727" y="1398"/>
                    <a:pt x="1610" y="1398"/>
                  </a:cubicBezTo>
                  <a:cubicBezTo>
                    <a:pt x="1110" y="1398"/>
                    <a:pt x="0" y="2345"/>
                    <a:pt x="104" y="2877"/>
                  </a:cubicBezTo>
                  <a:cubicBezTo>
                    <a:pt x="200" y="3372"/>
                    <a:pt x="802" y="3667"/>
                    <a:pt x="1348" y="3667"/>
                  </a:cubicBezTo>
                  <a:cubicBezTo>
                    <a:pt x="1618" y="3667"/>
                    <a:pt x="1875" y="3595"/>
                    <a:pt x="2049" y="3438"/>
                  </a:cubicBezTo>
                  <a:cubicBezTo>
                    <a:pt x="2103" y="3819"/>
                    <a:pt x="2324" y="3959"/>
                    <a:pt x="2590" y="3959"/>
                  </a:cubicBezTo>
                  <a:cubicBezTo>
                    <a:pt x="2982" y="3959"/>
                    <a:pt x="3472" y="3656"/>
                    <a:pt x="3674" y="3376"/>
                  </a:cubicBezTo>
                  <a:cubicBezTo>
                    <a:pt x="3740" y="3604"/>
                    <a:pt x="3939" y="3843"/>
                    <a:pt x="4141" y="3901"/>
                  </a:cubicBezTo>
                  <a:cubicBezTo>
                    <a:pt x="4197" y="3918"/>
                    <a:pt x="4254" y="3925"/>
                    <a:pt x="4312" y="3925"/>
                  </a:cubicBezTo>
                  <a:cubicBezTo>
                    <a:pt x="4425" y="3925"/>
                    <a:pt x="4540" y="3896"/>
                    <a:pt x="4650" y="3846"/>
                  </a:cubicBezTo>
                  <a:cubicBezTo>
                    <a:pt x="4778" y="3924"/>
                    <a:pt x="4920" y="3958"/>
                    <a:pt x="5063" y="3958"/>
                  </a:cubicBezTo>
                  <a:cubicBezTo>
                    <a:pt x="5656" y="3958"/>
                    <a:pt x="6273" y="3373"/>
                    <a:pt x="5966" y="2890"/>
                  </a:cubicBezTo>
                  <a:cubicBezTo>
                    <a:pt x="6103" y="2863"/>
                    <a:pt x="6217" y="2671"/>
                    <a:pt x="6260" y="2472"/>
                  </a:cubicBezTo>
                  <a:lnTo>
                    <a:pt x="6260" y="2472"/>
                  </a:lnTo>
                  <a:cubicBezTo>
                    <a:pt x="6219" y="2484"/>
                    <a:pt x="6180" y="2490"/>
                    <a:pt x="6145" y="2490"/>
                  </a:cubicBezTo>
                  <a:cubicBezTo>
                    <a:pt x="6111" y="2490"/>
                    <a:pt x="6081" y="2484"/>
                    <a:pt x="6054" y="2472"/>
                  </a:cubicBezTo>
                  <a:cubicBezTo>
                    <a:pt x="6033" y="2829"/>
                    <a:pt x="5697" y="3008"/>
                    <a:pt x="5330" y="3008"/>
                  </a:cubicBezTo>
                  <a:cubicBezTo>
                    <a:pt x="4967" y="3008"/>
                    <a:pt x="4575" y="2832"/>
                    <a:pt x="4428" y="2482"/>
                  </a:cubicBezTo>
                  <a:cubicBezTo>
                    <a:pt x="4249" y="2446"/>
                    <a:pt x="4086" y="2364"/>
                    <a:pt x="3981" y="2230"/>
                  </a:cubicBezTo>
                  <a:cubicBezTo>
                    <a:pt x="3851" y="2061"/>
                    <a:pt x="3828" y="1754"/>
                    <a:pt x="3909" y="1528"/>
                  </a:cubicBezTo>
                  <a:lnTo>
                    <a:pt x="3909" y="1528"/>
                  </a:lnTo>
                  <a:cubicBezTo>
                    <a:pt x="3796" y="1566"/>
                    <a:pt x="3652" y="1586"/>
                    <a:pt x="3499" y="1586"/>
                  </a:cubicBezTo>
                  <a:cubicBezTo>
                    <a:pt x="2916" y="1586"/>
                    <a:pt x="2206" y="1298"/>
                    <a:pt x="2555" y="631"/>
                  </a:cubicBezTo>
                  <a:lnTo>
                    <a:pt x="2555" y="631"/>
                  </a:lnTo>
                  <a:cubicBezTo>
                    <a:pt x="2531" y="633"/>
                    <a:pt x="2507" y="634"/>
                    <a:pt x="2482" y="634"/>
                  </a:cubicBezTo>
                  <a:cubicBezTo>
                    <a:pt x="2109" y="634"/>
                    <a:pt x="1703" y="359"/>
                    <a:pt x="1461" y="1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56"/>
            <p:cNvSpPr/>
            <p:nvPr/>
          </p:nvSpPr>
          <p:spPr>
            <a:xfrm>
              <a:off x="3259078" y="2110312"/>
              <a:ext cx="39942" cy="104185"/>
            </a:xfrm>
            <a:custGeom>
              <a:rect b="b" l="l" r="r" t="t"/>
              <a:pathLst>
                <a:path extrusionOk="0" h="2165" w="830">
                  <a:moveTo>
                    <a:pt x="415" y="0"/>
                  </a:moveTo>
                  <a:cubicBezTo>
                    <a:pt x="186" y="0"/>
                    <a:pt x="0" y="486"/>
                    <a:pt x="0" y="1084"/>
                  </a:cubicBezTo>
                  <a:cubicBezTo>
                    <a:pt x="0" y="1681"/>
                    <a:pt x="186" y="2164"/>
                    <a:pt x="415" y="2164"/>
                  </a:cubicBezTo>
                  <a:cubicBezTo>
                    <a:pt x="643" y="2164"/>
                    <a:pt x="829" y="1681"/>
                    <a:pt x="829" y="1084"/>
                  </a:cubicBezTo>
                  <a:cubicBezTo>
                    <a:pt x="829" y="486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56"/>
            <p:cNvSpPr/>
            <p:nvPr/>
          </p:nvSpPr>
          <p:spPr>
            <a:xfrm>
              <a:off x="3205519" y="2107521"/>
              <a:ext cx="48892" cy="34696"/>
            </a:xfrm>
            <a:custGeom>
              <a:rect b="b" l="l" r="r" t="t"/>
              <a:pathLst>
                <a:path extrusionOk="0" h="721" w="1016">
                  <a:moveTo>
                    <a:pt x="553" y="1"/>
                  </a:moveTo>
                  <a:cubicBezTo>
                    <a:pt x="491" y="1"/>
                    <a:pt x="427" y="10"/>
                    <a:pt x="366" y="29"/>
                  </a:cubicBezTo>
                  <a:cubicBezTo>
                    <a:pt x="173" y="91"/>
                    <a:pt x="29" y="241"/>
                    <a:pt x="16" y="391"/>
                  </a:cubicBezTo>
                  <a:cubicBezTo>
                    <a:pt x="0" y="562"/>
                    <a:pt x="150" y="721"/>
                    <a:pt x="404" y="721"/>
                  </a:cubicBezTo>
                  <a:cubicBezTo>
                    <a:pt x="406" y="721"/>
                    <a:pt x="409" y="721"/>
                    <a:pt x="411" y="721"/>
                  </a:cubicBezTo>
                  <a:cubicBezTo>
                    <a:pt x="744" y="721"/>
                    <a:pt x="1015" y="473"/>
                    <a:pt x="937" y="225"/>
                  </a:cubicBezTo>
                  <a:cubicBezTo>
                    <a:pt x="889" y="75"/>
                    <a:pt x="728" y="1"/>
                    <a:pt x="553" y="1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5" name="Google Shape;4495;p56"/>
          <p:cNvSpPr/>
          <p:nvPr/>
        </p:nvSpPr>
        <p:spPr>
          <a:xfrm flipH="1">
            <a:off x="5092608" y="659000"/>
            <a:ext cx="3171217" cy="3827873"/>
          </a:xfrm>
          <a:custGeom>
            <a:rect b="b" l="l" r="r" t="t"/>
            <a:pathLst>
              <a:path extrusionOk="0" h="63378" w="111037">
                <a:moveTo>
                  <a:pt x="0" y="0"/>
                </a:moveTo>
                <a:lnTo>
                  <a:pt x="0" y="63012"/>
                </a:lnTo>
                <a:lnTo>
                  <a:pt x="111036" y="63377"/>
                </a:lnTo>
                <a:lnTo>
                  <a:pt x="109300" y="611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6" name="Google Shape;4496;p56"/>
          <p:cNvSpPr/>
          <p:nvPr/>
        </p:nvSpPr>
        <p:spPr>
          <a:xfrm flipH="1">
            <a:off x="5206171" y="747675"/>
            <a:ext cx="3005004" cy="3625746"/>
          </a:xfrm>
          <a:custGeom>
            <a:rect b="b" l="l" r="r" t="t"/>
            <a:pathLst>
              <a:path extrusionOk="0" h="60316" w="106353">
                <a:moveTo>
                  <a:pt x="106353" y="0"/>
                </a:moveTo>
                <a:lnTo>
                  <a:pt x="1" y="245"/>
                </a:lnTo>
                <a:lnTo>
                  <a:pt x="1" y="60316"/>
                </a:lnTo>
                <a:lnTo>
                  <a:pt x="26710" y="60316"/>
                </a:lnTo>
                <a:lnTo>
                  <a:pt x="582" y="60071"/>
                </a:lnTo>
                <a:lnTo>
                  <a:pt x="1306" y="983"/>
                </a:lnTo>
                <a:lnTo>
                  <a:pt x="105481" y="777"/>
                </a:lnTo>
                <a:lnTo>
                  <a:pt x="105096" y="60316"/>
                </a:lnTo>
                <a:lnTo>
                  <a:pt x="106111" y="60316"/>
                </a:lnTo>
                <a:lnTo>
                  <a:pt x="10635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7" name="Google Shape;4497;p56"/>
          <p:cNvSpPr txBox="1"/>
          <p:nvPr>
            <p:ph type="title"/>
          </p:nvPr>
        </p:nvSpPr>
        <p:spPr>
          <a:xfrm>
            <a:off x="713227" y="1306275"/>
            <a:ext cx="3937500" cy="15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498" name="Google Shape;4498;p56"/>
          <p:cNvGrpSpPr/>
          <p:nvPr/>
        </p:nvGrpSpPr>
        <p:grpSpPr>
          <a:xfrm flipH="1">
            <a:off x="636368" y="-3"/>
            <a:ext cx="1375348" cy="572708"/>
            <a:chOff x="3581827" y="1018053"/>
            <a:chExt cx="924914" cy="385169"/>
          </a:xfrm>
        </p:grpSpPr>
        <p:sp>
          <p:nvSpPr>
            <p:cNvPr id="4499" name="Google Shape;4499;p56"/>
            <p:cNvSpPr/>
            <p:nvPr/>
          </p:nvSpPr>
          <p:spPr>
            <a:xfrm>
              <a:off x="4087437" y="1018053"/>
              <a:ext cx="16410" cy="162606"/>
            </a:xfrm>
            <a:custGeom>
              <a:rect b="b" l="l" r="r" t="t"/>
              <a:pathLst>
                <a:path extrusionOk="0" h="3379" w="341">
                  <a:moveTo>
                    <a:pt x="1" y="0"/>
                  </a:moveTo>
                  <a:lnTo>
                    <a:pt x="1" y="3378"/>
                  </a:lnTo>
                  <a:lnTo>
                    <a:pt x="340" y="337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56"/>
            <p:cNvSpPr/>
            <p:nvPr/>
          </p:nvSpPr>
          <p:spPr>
            <a:xfrm>
              <a:off x="3998701" y="1236524"/>
              <a:ext cx="158708" cy="158516"/>
            </a:xfrm>
            <a:custGeom>
              <a:rect b="b" l="l" r="r" t="t"/>
              <a:pathLst>
                <a:path extrusionOk="0" h="3294" w="3298">
                  <a:moveTo>
                    <a:pt x="1649" y="0"/>
                  </a:moveTo>
                  <a:cubicBezTo>
                    <a:pt x="738" y="0"/>
                    <a:pt x="0" y="738"/>
                    <a:pt x="0" y="1649"/>
                  </a:cubicBezTo>
                  <a:cubicBezTo>
                    <a:pt x="0" y="2556"/>
                    <a:pt x="738" y="3294"/>
                    <a:pt x="1649" y="3294"/>
                  </a:cubicBezTo>
                  <a:cubicBezTo>
                    <a:pt x="2559" y="3294"/>
                    <a:pt x="3297" y="2556"/>
                    <a:pt x="3297" y="1649"/>
                  </a:cubicBezTo>
                  <a:cubicBezTo>
                    <a:pt x="3297" y="738"/>
                    <a:pt x="2559" y="0"/>
                    <a:pt x="1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56"/>
            <p:cNvSpPr/>
            <p:nvPr/>
          </p:nvSpPr>
          <p:spPr>
            <a:xfrm>
              <a:off x="3581827" y="1155295"/>
              <a:ext cx="924914" cy="247927"/>
            </a:xfrm>
            <a:custGeom>
              <a:rect b="b" l="l" r="r" t="t"/>
              <a:pathLst>
                <a:path extrusionOk="0" h="5152" w="19220">
                  <a:moveTo>
                    <a:pt x="10828" y="1"/>
                  </a:moveTo>
                  <a:lnTo>
                    <a:pt x="1" y="2615"/>
                  </a:lnTo>
                  <a:lnTo>
                    <a:pt x="19219" y="5152"/>
                  </a:lnTo>
                  <a:lnTo>
                    <a:pt x="108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2" name="Google Shape;4502;p56"/>
          <p:cNvSpPr txBox="1"/>
          <p:nvPr>
            <p:ph idx="1" type="subTitle"/>
          </p:nvPr>
        </p:nvSpPr>
        <p:spPr>
          <a:xfrm>
            <a:off x="713225" y="2887129"/>
            <a:ext cx="3937500" cy="9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03" name="Google Shape;4503;p56"/>
          <p:cNvSpPr/>
          <p:nvPr>
            <p:ph idx="2" type="pic"/>
          </p:nvPr>
        </p:nvSpPr>
        <p:spPr>
          <a:xfrm>
            <a:off x="5244088" y="785675"/>
            <a:ext cx="2934600" cy="3587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504" name="Google Shape;4504;p56"/>
          <p:cNvGrpSpPr/>
          <p:nvPr/>
        </p:nvGrpSpPr>
        <p:grpSpPr>
          <a:xfrm>
            <a:off x="535531" y="4373420"/>
            <a:ext cx="1387962" cy="2413539"/>
            <a:chOff x="3868485" y="2767314"/>
            <a:chExt cx="1026068" cy="1784238"/>
          </a:xfrm>
        </p:grpSpPr>
        <p:sp>
          <p:nvSpPr>
            <p:cNvPr id="4505" name="Google Shape;4505;p56"/>
            <p:cNvSpPr/>
            <p:nvPr/>
          </p:nvSpPr>
          <p:spPr>
            <a:xfrm>
              <a:off x="3868485" y="2767314"/>
              <a:ext cx="1026068" cy="1784238"/>
            </a:xfrm>
            <a:custGeom>
              <a:rect b="b" l="l" r="r" t="t"/>
              <a:pathLst>
                <a:path extrusionOk="0" h="37077" w="21322">
                  <a:moveTo>
                    <a:pt x="14" y="0"/>
                  </a:moveTo>
                  <a:lnTo>
                    <a:pt x="1" y="37076"/>
                  </a:lnTo>
                  <a:lnTo>
                    <a:pt x="3043" y="37076"/>
                  </a:lnTo>
                  <a:lnTo>
                    <a:pt x="4299" y="34622"/>
                  </a:lnTo>
                  <a:lnTo>
                    <a:pt x="17316" y="34622"/>
                  </a:lnTo>
                  <a:lnTo>
                    <a:pt x="18224" y="37076"/>
                  </a:lnTo>
                  <a:lnTo>
                    <a:pt x="21321" y="3707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56"/>
            <p:cNvSpPr/>
            <p:nvPr/>
          </p:nvSpPr>
          <p:spPr>
            <a:xfrm>
              <a:off x="3868967" y="2767314"/>
              <a:ext cx="1018994" cy="553553"/>
            </a:xfrm>
            <a:custGeom>
              <a:rect b="b" l="l" r="r" t="t"/>
              <a:pathLst>
                <a:path extrusionOk="0" h="11503" w="21175">
                  <a:moveTo>
                    <a:pt x="4" y="0"/>
                  </a:moveTo>
                  <a:lnTo>
                    <a:pt x="0" y="11503"/>
                  </a:lnTo>
                  <a:lnTo>
                    <a:pt x="21174" y="11503"/>
                  </a:lnTo>
                  <a:lnTo>
                    <a:pt x="21174" y="0"/>
                  </a:lnTo>
                  <a:close/>
                </a:path>
              </a:pathLst>
            </a:custGeom>
            <a:solidFill>
              <a:srgbClr val="200C0C">
                <a:alpha val="3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56"/>
            <p:cNvSpPr/>
            <p:nvPr/>
          </p:nvSpPr>
          <p:spPr>
            <a:xfrm>
              <a:off x="4206200" y="3098871"/>
              <a:ext cx="389600" cy="506922"/>
            </a:xfrm>
            <a:custGeom>
              <a:rect b="b" l="l" r="r" t="t"/>
              <a:pathLst>
                <a:path extrusionOk="0" h="10534" w="8096">
                  <a:moveTo>
                    <a:pt x="0" y="1"/>
                  </a:moveTo>
                  <a:lnTo>
                    <a:pt x="0" y="1"/>
                  </a:lnTo>
                  <a:cubicBezTo>
                    <a:pt x="1410" y="3307"/>
                    <a:pt x="346" y="10534"/>
                    <a:pt x="346" y="10534"/>
                  </a:cubicBezTo>
                  <a:lnTo>
                    <a:pt x="8095" y="9976"/>
                  </a:lnTo>
                  <a:cubicBezTo>
                    <a:pt x="8095" y="9976"/>
                    <a:pt x="8056" y="3434"/>
                    <a:pt x="7367" y="15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56"/>
            <p:cNvSpPr/>
            <p:nvPr/>
          </p:nvSpPr>
          <p:spPr>
            <a:xfrm>
              <a:off x="4014389" y="2848351"/>
              <a:ext cx="750855" cy="339504"/>
            </a:xfrm>
            <a:custGeom>
              <a:rect b="b" l="l" r="r" t="t"/>
              <a:pathLst>
                <a:path extrusionOk="0" h="7055" w="15603">
                  <a:moveTo>
                    <a:pt x="1" y="1"/>
                  </a:moveTo>
                  <a:lnTo>
                    <a:pt x="1" y="7054"/>
                  </a:lnTo>
                  <a:lnTo>
                    <a:pt x="15603" y="7054"/>
                  </a:lnTo>
                  <a:lnTo>
                    <a:pt x="15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56"/>
            <p:cNvSpPr/>
            <p:nvPr/>
          </p:nvSpPr>
          <p:spPr>
            <a:xfrm>
              <a:off x="4014389" y="2848351"/>
              <a:ext cx="747872" cy="339504"/>
            </a:xfrm>
            <a:custGeom>
              <a:rect b="b" l="l" r="r" t="t"/>
              <a:pathLst>
                <a:path extrusionOk="0" h="7055" w="15541">
                  <a:moveTo>
                    <a:pt x="1" y="1"/>
                  </a:moveTo>
                  <a:lnTo>
                    <a:pt x="2057" y="7054"/>
                  </a:lnTo>
                  <a:lnTo>
                    <a:pt x="14343" y="7054"/>
                  </a:lnTo>
                  <a:lnTo>
                    <a:pt x="155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56"/>
            <p:cNvSpPr/>
            <p:nvPr/>
          </p:nvSpPr>
          <p:spPr>
            <a:xfrm>
              <a:off x="3964776" y="2811441"/>
              <a:ext cx="849362" cy="413324"/>
            </a:xfrm>
            <a:custGeom>
              <a:rect b="b" l="l" r="r" t="t"/>
              <a:pathLst>
                <a:path extrusionOk="0" h="8589" w="17650">
                  <a:moveTo>
                    <a:pt x="17440" y="177"/>
                  </a:moveTo>
                  <a:lnTo>
                    <a:pt x="17440" y="8412"/>
                  </a:lnTo>
                  <a:lnTo>
                    <a:pt x="209" y="8412"/>
                  </a:lnTo>
                  <a:lnTo>
                    <a:pt x="209" y="177"/>
                  </a:lnTo>
                  <a:close/>
                  <a:moveTo>
                    <a:pt x="0" y="1"/>
                  </a:moveTo>
                  <a:lnTo>
                    <a:pt x="0" y="8588"/>
                  </a:lnTo>
                  <a:lnTo>
                    <a:pt x="17649" y="8588"/>
                  </a:lnTo>
                  <a:lnTo>
                    <a:pt x="17649" y="8487"/>
                  </a:lnTo>
                  <a:lnTo>
                    <a:pt x="17649" y="59"/>
                  </a:lnTo>
                  <a:lnTo>
                    <a:pt x="176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56"/>
            <p:cNvSpPr/>
            <p:nvPr/>
          </p:nvSpPr>
          <p:spPr>
            <a:xfrm>
              <a:off x="4465814" y="3014225"/>
              <a:ext cx="250429" cy="35563"/>
            </a:xfrm>
            <a:custGeom>
              <a:rect b="b" l="l" r="r" t="t"/>
              <a:pathLst>
                <a:path extrusionOk="0" h="739" w="5204">
                  <a:moveTo>
                    <a:pt x="1" y="0"/>
                  </a:moveTo>
                  <a:cubicBezTo>
                    <a:pt x="46" y="213"/>
                    <a:pt x="86" y="457"/>
                    <a:pt x="122" y="738"/>
                  </a:cubicBezTo>
                  <a:lnTo>
                    <a:pt x="4809" y="738"/>
                  </a:lnTo>
                  <a:cubicBezTo>
                    <a:pt x="5168" y="738"/>
                    <a:pt x="5204" y="0"/>
                    <a:pt x="48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56"/>
            <p:cNvSpPr/>
            <p:nvPr/>
          </p:nvSpPr>
          <p:spPr>
            <a:xfrm>
              <a:off x="4471011" y="2900514"/>
              <a:ext cx="250429" cy="35370"/>
            </a:xfrm>
            <a:custGeom>
              <a:rect b="b" l="l" r="r" t="t"/>
              <a:pathLst>
                <a:path extrusionOk="0" h="735" w="5204">
                  <a:moveTo>
                    <a:pt x="0" y="0"/>
                  </a:moveTo>
                  <a:cubicBezTo>
                    <a:pt x="46" y="209"/>
                    <a:pt x="85" y="457"/>
                    <a:pt x="121" y="735"/>
                  </a:cubicBezTo>
                  <a:lnTo>
                    <a:pt x="4808" y="735"/>
                  </a:lnTo>
                  <a:cubicBezTo>
                    <a:pt x="5171" y="735"/>
                    <a:pt x="5203" y="0"/>
                    <a:pt x="48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56"/>
            <p:cNvSpPr/>
            <p:nvPr/>
          </p:nvSpPr>
          <p:spPr>
            <a:xfrm>
              <a:off x="4029499" y="2900514"/>
              <a:ext cx="250429" cy="35370"/>
            </a:xfrm>
            <a:custGeom>
              <a:rect b="b" l="l" r="r" t="t"/>
              <a:pathLst>
                <a:path extrusionOk="0" h="735" w="5204">
                  <a:moveTo>
                    <a:pt x="395" y="0"/>
                  </a:moveTo>
                  <a:cubicBezTo>
                    <a:pt x="33" y="0"/>
                    <a:pt x="0" y="735"/>
                    <a:pt x="363" y="735"/>
                  </a:cubicBezTo>
                  <a:lnTo>
                    <a:pt x="5203" y="735"/>
                  </a:lnTo>
                  <a:cubicBezTo>
                    <a:pt x="5157" y="523"/>
                    <a:pt x="5118" y="278"/>
                    <a:pt x="50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56"/>
            <p:cNvSpPr/>
            <p:nvPr/>
          </p:nvSpPr>
          <p:spPr>
            <a:xfrm>
              <a:off x="4024302" y="3014225"/>
              <a:ext cx="250429" cy="35563"/>
            </a:xfrm>
            <a:custGeom>
              <a:rect b="b" l="l" r="r" t="t"/>
              <a:pathLst>
                <a:path extrusionOk="0" h="739" w="5204">
                  <a:moveTo>
                    <a:pt x="395" y="0"/>
                  </a:moveTo>
                  <a:cubicBezTo>
                    <a:pt x="33" y="0"/>
                    <a:pt x="1" y="738"/>
                    <a:pt x="360" y="738"/>
                  </a:cubicBezTo>
                  <a:lnTo>
                    <a:pt x="5203" y="738"/>
                  </a:lnTo>
                  <a:cubicBezTo>
                    <a:pt x="5158" y="526"/>
                    <a:pt x="5115" y="278"/>
                    <a:pt x="5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56"/>
            <p:cNvSpPr/>
            <p:nvPr/>
          </p:nvSpPr>
          <p:spPr>
            <a:xfrm>
              <a:off x="4079738" y="2985015"/>
              <a:ext cx="490753" cy="93983"/>
            </a:xfrm>
            <a:custGeom>
              <a:rect b="b" l="l" r="r" t="t"/>
              <a:pathLst>
                <a:path extrusionOk="0" h="1953" w="10198">
                  <a:moveTo>
                    <a:pt x="738" y="0"/>
                  </a:moveTo>
                  <a:cubicBezTo>
                    <a:pt x="360" y="0"/>
                    <a:pt x="40" y="395"/>
                    <a:pt x="24" y="888"/>
                  </a:cubicBezTo>
                  <a:lnTo>
                    <a:pt x="17" y="1064"/>
                  </a:lnTo>
                  <a:cubicBezTo>
                    <a:pt x="1" y="1554"/>
                    <a:pt x="291" y="1952"/>
                    <a:pt x="670" y="1952"/>
                  </a:cubicBezTo>
                  <a:lnTo>
                    <a:pt x="10198" y="1952"/>
                  </a:lnTo>
                  <a:cubicBezTo>
                    <a:pt x="10145" y="1348"/>
                    <a:pt x="10100" y="696"/>
                    <a:pt x="10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56"/>
            <p:cNvSpPr/>
            <p:nvPr/>
          </p:nvSpPr>
          <p:spPr>
            <a:xfrm>
              <a:off x="4416490" y="3043772"/>
              <a:ext cx="153992" cy="35226"/>
            </a:xfrm>
            <a:custGeom>
              <a:rect b="b" l="l" r="r" t="t"/>
              <a:pathLst>
                <a:path extrusionOk="0" h="732" w="3200">
                  <a:moveTo>
                    <a:pt x="699" y="0"/>
                  </a:moveTo>
                  <a:cubicBezTo>
                    <a:pt x="363" y="0"/>
                    <a:pt x="73" y="313"/>
                    <a:pt x="1" y="731"/>
                  </a:cubicBezTo>
                  <a:lnTo>
                    <a:pt x="3200" y="731"/>
                  </a:lnTo>
                  <a:cubicBezTo>
                    <a:pt x="3180" y="496"/>
                    <a:pt x="3160" y="248"/>
                    <a:pt x="3141" y="0"/>
                  </a:cubicBezTo>
                  <a:close/>
                </a:path>
              </a:pathLst>
            </a:custGeom>
            <a:solidFill>
              <a:srgbClr val="5E4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56"/>
            <p:cNvSpPr/>
            <p:nvPr/>
          </p:nvSpPr>
          <p:spPr>
            <a:xfrm>
              <a:off x="4187481" y="2985015"/>
              <a:ext cx="490898" cy="93983"/>
            </a:xfrm>
            <a:custGeom>
              <a:rect b="b" l="l" r="r" t="t"/>
              <a:pathLst>
                <a:path extrusionOk="0" h="1953" w="10201">
                  <a:moveTo>
                    <a:pt x="1" y="0"/>
                  </a:moveTo>
                  <a:cubicBezTo>
                    <a:pt x="53" y="604"/>
                    <a:pt x="99" y="1254"/>
                    <a:pt x="141" y="1952"/>
                  </a:cubicBezTo>
                  <a:lnTo>
                    <a:pt x="9460" y="1952"/>
                  </a:lnTo>
                  <a:cubicBezTo>
                    <a:pt x="9839" y="1952"/>
                    <a:pt x="10159" y="1554"/>
                    <a:pt x="10178" y="1064"/>
                  </a:cubicBezTo>
                  <a:lnTo>
                    <a:pt x="10185" y="888"/>
                  </a:lnTo>
                  <a:cubicBezTo>
                    <a:pt x="10201" y="395"/>
                    <a:pt x="9907" y="0"/>
                    <a:pt x="9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56"/>
            <p:cNvSpPr/>
            <p:nvPr/>
          </p:nvSpPr>
          <p:spPr>
            <a:xfrm>
              <a:off x="4619273" y="2985015"/>
              <a:ext cx="59094" cy="45909"/>
            </a:xfrm>
            <a:custGeom>
              <a:rect b="b" l="l" r="r" t="t"/>
              <a:pathLst>
                <a:path extrusionOk="0" h="954" w="1228">
                  <a:moveTo>
                    <a:pt x="20" y="0"/>
                  </a:moveTo>
                  <a:lnTo>
                    <a:pt x="17" y="66"/>
                  </a:lnTo>
                  <a:cubicBezTo>
                    <a:pt x="1" y="555"/>
                    <a:pt x="294" y="953"/>
                    <a:pt x="670" y="953"/>
                  </a:cubicBezTo>
                  <a:lnTo>
                    <a:pt x="1208" y="953"/>
                  </a:lnTo>
                  <a:lnTo>
                    <a:pt x="1212" y="888"/>
                  </a:lnTo>
                  <a:cubicBezTo>
                    <a:pt x="1228" y="395"/>
                    <a:pt x="934" y="0"/>
                    <a:pt x="559" y="0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56"/>
            <p:cNvSpPr/>
            <p:nvPr/>
          </p:nvSpPr>
          <p:spPr>
            <a:xfrm>
              <a:off x="4079738" y="2871112"/>
              <a:ext cx="598644" cy="93983"/>
            </a:xfrm>
            <a:custGeom>
              <a:rect b="b" l="l" r="r" t="t"/>
              <a:pathLst>
                <a:path extrusionOk="0" h="1953" w="12440">
                  <a:moveTo>
                    <a:pt x="725" y="1"/>
                  </a:moveTo>
                  <a:cubicBezTo>
                    <a:pt x="357" y="1"/>
                    <a:pt x="40" y="389"/>
                    <a:pt x="24" y="869"/>
                  </a:cubicBezTo>
                  <a:lnTo>
                    <a:pt x="17" y="1085"/>
                  </a:lnTo>
                  <a:cubicBezTo>
                    <a:pt x="1" y="1564"/>
                    <a:pt x="285" y="1953"/>
                    <a:pt x="657" y="1953"/>
                  </a:cubicBezTo>
                  <a:lnTo>
                    <a:pt x="11670" y="1953"/>
                  </a:lnTo>
                  <a:cubicBezTo>
                    <a:pt x="12061" y="1953"/>
                    <a:pt x="12398" y="1564"/>
                    <a:pt x="12414" y="1085"/>
                  </a:cubicBezTo>
                  <a:lnTo>
                    <a:pt x="12424" y="869"/>
                  </a:lnTo>
                  <a:cubicBezTo>
                    <a:pt x="12440" y="389"/>
                    <a:pt x="12136" y="1"/>
                    <a:pt x="117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56"/>
            <p:cNvSpPr/>
            <p:nvPr/>
          </p:nvSpPr>
          <p:spPr>
            <a:xfrm>
              <a:off x="4215006" y="2871112"/>
              <a:ext cx="463372" cy="59913"/>
            </a:xfrm>
            <a:custGeom>
              <a:rect b="b" l="l" r="r" t="t"/>
              <a:pathLst>
                <a:path extrusionOk="0" h="1245" w="9629">
                  <a:moveTo>
                    <a:pt x="43" y="1"/>
                  </a:moveTo>
                  <a:cubicBezTo>
                    <a:pt x="33" y="53"/>
                    <a:pt x="26" y="105"/>
                    <a:pt x="23" y="161"/>
                  </a:cubicBezTo>
                  <a:lnTo>
                    <a:pt x="16" y="376"/>
                  </a:lnTo>
                  <a:cubicBezTo>
                    <a:pt x="0" y="856"/>
                    <a:pt x="287" y="1245"/>
                    <a:pt x="656" y="1245"/>
                  </a:cubicBezTo>
                  <a:lnTo>
                    <a:pt x="9587" y="1245"/>
                  </a:lnTo>
                  <a:cubicBezTo>
                    <a:pt x="9596" y="1192"/>
                    <a:pt x="9603" y="1140"/>
                    <a:pt x="9603" y="1085"/>
                  </a:cubicBezTo>
                  <a:lnTo>
                    <a:pt x="9613" y="869"/>
                  </a:lnTo>
                  <a:cubicBezTo>
                    <a:pt x="9629" y="389"/>
                    <a:pt x="9342" y="1"/>
                    <a:pt x="8973" y="1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56"/>
            <p:cNvSpPr/>
            <p:nvPr/>
          </p:nvSpPr>
          <p:spPr>
            <a:xfrm>
              <a:off x="4239019" y="2985015"/>
              <a:ext cx="473285" cy="488828"/>
            </a:xfrm>
            <a:custGeom>
              <a:rect b="b" l="l" r="r" t="t"/>
              <a:pathLst>
                <a:path extrusionOk="0" h="10158" w="9835">
                  <a:moveTo>
                    <a:pt x="0" y="0"/>
                  </a:moveTo>
                  <a:cubicBezTo>
                    <a:pt x="1995" y="2928"/>
                    <a:pt x="2240" y="10158"/>
                    <a:pt x="2240" y="10158"/>
                  </a:cubicBezTo>
                  <a:lnTo>
                    <a:pt x="9835" y="8072"/>
                  </a:lnTo>
                  <a:cubicBezTo>
                    <a:pt x="9835" y="8072"/>
                    <a:pt x="8618" y="1730"/>
                    <a:pt x="7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56"/>
            <p:cNvSpPr/>
            <p:nvPr/>
          </p:nvSpPr>
          <p:spPr>
            <a:xfrm>
              <a:off x="4001204" y="3289720"/>
              <a:ext cx="68382" cy="59576"/>
            </a:xfrm>
            <a:custGeom>
              <a:rect b="b" l="l" r="r" t="t"/>
              <a:pathLst>
                <a:path extrusionOk="0" h="1238" w="1421">
                  <a:moveTo>
                    <a:pt x="1" y="1"/>
                  </a:moveTo>
                  <a:lnTo>
                    <a:pt x="40" y="1238"/>
                  </a:lnTo>
                  <a:lnTo>
                    <a:pt x="1421" y="1238"/>
                  </a:lnTo>
                  <a:lnTo>
                    <a:pt x="1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56"/>
            <p:cNvSpPr/>
            <p:nvPr/>
          </p:nvSpPr>
          <p:spPr>
            <a:xfrm>
              <a:off x="4084453" y="3304638"/>
              <a:ext cx="34119" cy="29740"/>
            </a:xfrm>
            <a:custGeom>
              <a:rect b="b" l="l" r="r" t="t"/>
              <a:pathLst>
                <a:path extrusionOk="0" h="618" w="709">
                  <a:moveTo>
                    <a:pt x="1" y="1"/>
                  </a:moveTo>
                  <a:lnTo>
                    <a:pt x="20" y="617"/>
                  </a:lnTo>
                  <a:lnTo>
                    <a:pt x="709" y="617"/>
                  </a:lnTo>
                  <a:lnTo>
                    <a:pt x="6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56"/>
            <p:cNvSpPr/>
            <p:nvPr/>
          </p:nvSpPr>
          <p:spPr>
            <a:xfrm>
              <a:off x="4135654" y="3304638"/>
              <a:ext cx="34311" cy="29740"/>
            </a:xfrm>
            <a:custGeom>
              <a:rect b="b" l="l" r="r" t="t"/>
              <a:pathLst>
                <a:path extrusionOk="0" h="618" w="713">
                  <a:moveTo>
                    <a:pt x="1" y="1"/>
                  </a:moveTo>
                  <a:lnTo>
                    <a:pt x="24" y="617"/>
                  </a:lnTo>
                  <a:lnTo>
                    <a:pt x="712" y="617"/>
                  </a:lnTo>
                  <a:lnTo>
                    <a:pt x="6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56"/>
            <p:cNvSpPr/>
            <p:nvPr/>
          </p:nvSpPr>
          <p:spPr>
            <a:xfrm>
              <a:off x="4187048" y="3304638"/>
              <a:ext cx="34119" cy="29740"/>
            </a:xfrm>
            <a:custGeom>
              <a:rect b="b" l="l" r="r" t="t"/>
              <a:pathLst>
                <a:path extrusionOk="0" h="618" w="709">
                  <a:moveTo>
                    <a:pt x="0" y="1"/>
                  </a:moveTo>
                  <a:lnTo>
                    <a:pt x="20" y="617"/>
                  </a:lnTo>
                  <a:lnTo>
                    <a:pt x="708" y="61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56"/>
            <p:cNvSpPr/>
            <p:nvPr/>
          </p:nvSpPr>
          <p:spPr>
            <a:xfrm>
              <a:off x="4013475" y="3300259"/>
              <a:ext cx="43695" cy="38065"/>
            </a:xfrm>
            <a:custGeom>
              <a:rect b="b" l="l" r="r" t="t"/>
              <a:pathLst>
                <a:path extrusionOk="0" h="791" w="908">
                  <a:moveTo>
                    <a:pt x="0" y="0"/>
                  </a:moveTo>
                  <a:lnTo>
                    <a:pt x="30" y="790"/>
                  </a:lnTo>
                  <a:lnTo>
                    <a:pt x="908" y="79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56"/>
            <p:cNvSpPr/>
            <p:nvPr/>
          </p:nvSpPr>
          <p:spPr>
            <a:xfrm>
              <a:off x="4302298" y="2985015"/>
              <a:ext cx="395711" cy="394364"/>
            </a:xfrm>
            <a:custGeom>
              <a:rect b="b" l="l" r="r" t="t"/>
              <a:pathLst>
                <a:path extrusionOk="0" h="8195" w="8223">
                  <a:moveTo>
                    <a:pt x="5507" y="0"/>
                  </a:moveTo>
                  <a:cubicBezTo>
                    <a:pt x="5302" y="75"/>
                    <a:pt x="5099" y="150"/>
                    <a:pt x="4897" y="235"/>
                  </a:cubicBezTo>
                  <a:cubicBezTo>
                    <a:pt x="2863" y="1061"/>
                    <a:pt x="1153" y="2164"/>
                    <a:pt x="1" y="3297"/>
                  </a:cubicBezTo>
                  <a:cubicBezTo>
                    <a:pt x="422" y="4962"/>
                    <a:pt x="654" y="6770"/>
                    <a:pt x="781" y="8111"/>
                  </a:cubicBezTo>
                  <a:cubicBezTo>
                    <a:pt x="1135" y="8167"/>
                    <a:pt x="1520" y="8194"/>
                    <a:pt x="1932" y="8194"/>
                  </a:cubicBezTo>
                  <a:cubicBezTo>
                    <a:pt x="3487" y="8194"/>
                    <a:pt x="5413" y="7798"/>
                    <a:pt x="7391" y="6995"/>
                  </a:cubicBezTo>
                  <a:cubicBezTo>
                    <a:pt x="7675" y="6878"/>
                    <a:pt x="7952" y="6757"/>
                    <a:pt x="8223" y="6633"/>
                  </a:cubicBezTo>
                  <a:cubicBezTo>
                    <a:pt x="7799" y="4655"/>
                    <a:pt x="6989" y="1208"/>
                    <a:pt x="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56"/>
            <p:cNvSpPr/>
            <p:nvPr/>
          </p:nvSpPr>
          <p:spPr>
            <a:xfrm>
              <a:off x="4293540" y="3018315"/>
              <a:ext cx="378243" cy="394749"/>
            </a:xfrm>
            <a:custGeom>
              <a:rect b="b" l="l" r="r" t="t"/>
              <a:pathLst>
                <a:path extrusionOk="0" h="8203" w="7860">
                  <a:moveTo>
                    <a:pt x="5787" y="523"/>
                  </a:moveTo>
                  <a:cubicBezTo>
                    <a:pt x="6391" y="1734"/>
                    <a:pt x="7077" y="5180"/>
                    <a:pt x="7256" y="6124"/>
                  </a:cubicBezTo>
                  <a:lnTo>
                    <a:pt x="2337" y="7527"/>
                  </a:lnTo>
                  <a:cubicBezTo>
                    <a:pt x="2278" y="6398"/>
                    <a:pt x="2014" y="2598"/>
                    <a:pt x="947" y="523"/>
                  </a:cubicBezTo>
                  <a:close/>
                  <a:moveTo>
                    <a:pt x="0" y="0"/>
                  </a:moveTo>
                  <a:lnTo>
                    <a:pt x="268" y="412"/>
                  </a:lnTo>
                  <a:cubicBezTo>
                    <a:pt x="1645" y="2520"/>
                    <a:pt x="1825" y="7831"/>
                    <a:pt x="1828" y="7886"/>
                  </a:cubicBezTo>
                  <a:lnTo>
                    <a:pt x="1838" y="8203"/>
                  </a:lnTo>
                  <a:lnTo>
                    <a:pt x="7860" y="6486"/>
                  </a:lnTo>
                  <a:lnTo>
                    <a:pt x="7814" y="6248"/>
                  </a:lnTo>
                  <a:cubicBezTo>
                    <a:pt x="7778" y="6052"/>
                    <a:pt x="6930" y="1443"/>
                    <a:pt x="6179" y="124"/>
                  </a:cubicBezTo>
                  <a:lnTo>
                    <a:pt x="6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56"/>
            <p:cNvSpPr/>
            <p:nvPr/>
          </p:nvSpPr>
          <p:spPr>
            <a:xfrm>
              <a:off x="4437567" y="3224275"/>
              <a:ext cx="193693" cy="159093"/>
            </a:xfrm>
            <a:custGeom>
              <a:rect b="b" l="l" r="r" t="t"/>
              <a:pathLst>
                <a:path extrusionOk="0" h="3306" w="4025">
                  <a:moveTo>
                    <a:pt x="2101" y="0"/>
                  </a:moveTo>
                  <a:cubicBezTo>
                    <a:pt x="2080" y="0"/>
                    <a:pt x="2058" y="1"/>
                    <a:pt x="2037" y="3"/>
                  </a:cubicBezTo>
                  <a:cubicBezTo>
                    <a:pt x="947" y="91"/>
                    <a:pt x="17" y="1511"/>
                    <a:pt x="0" y="3306"/>
                  </a:cubicBezTo>
                  <a:lnTo>
                    <a:pt x="4025" y="2131"/>
                  </a:lnTo>
                  <a:cubicBezTo>
                    <a:pt x="4025" y="2131"/>
                    <a:pt x="3165" y="0"/>
                    <a:pt x="2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56"/>
            <p:cNvSpPr/>
            <p:nvPr/>
          </p:nvSpPr>
          <p:spPr>
            <a:xfrm>
              <a:off x="4499740" y="3211667"/>
              <a:ext cx="46246" cy="43695"/>
            </a:xfrm>
            <a:custGeom>
              <a:rect b="b" l="l" r="r" t="t"/>
              <a:pathLst>
                <a:path extrusionOk="0" h="908" w="961">
                  <a:moveTo>
                    <a:pt x="624" y="0"/>
                  </a:moveTo>
                  <a:lnTo>
                    <a:pt x="1" y="66"/>
                  </a:lnTo>
                  <a:lnTo>
                    <a:pt x="99" y="865"/>
                  </a:lnTo>
                  <a:lnTo>
                    <a:pt x="960" y="908"/>
                  </a:lnTo>
                  <a:lnTo>
                    <a:pt x="960" y="908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56"/>
            <p:cNvSpPr/>
            <p:nvPr/>
          </p:nvSpPr>
          <p:spPr>
            <a:xfrm>
              <a:off x="4453880" y="3115088"/>
              <a:ext cx="95090" cy="108853"/>
            </a:xfrm>
            <a:custGeom>
              <a:rect b="b" l="l" r="r" t="t"/>
              <a:pathLst>
                <a:path extrusionOk="0" h="2262" w="1976">
                  <a:moveTo>
                    <a:pt x="813" y="1"/>
                  </a:moveTo>
                  <a:cubicBezTo>
                    <a:pt x="443" y="1"/>
                    <a:pt x="80" y="86"/>
                    <a:pt x="66" y="284"/>
                  </a:cubicBezTo>
                  <a:cubicBezTo>
                    <a:pt x="1" y="1116"/>
                    <a:pt x="467" y="1955"/>
                    <a:pt x="676" y="2135"/>
                  </a:cubicBezTo>
                  <a:cubicBezTo>
                    <a:pt x="790" y="2232"/>
                    <a:pt x="924" y="2262"/>
                    <a:pt x="1051" y="2262"/>
                  </a:cubicBezTo>
                  <a:cubicBezTo>
                    <a:pt x="1235" y="2262"/>
                    <a:pt x="1403" y="2200"/>
                    <a:pt x="1473" y="2190"/>
                  </a:cubicBezTo>
                  <a:cubicBezTo>
                    <a:pt x="1594" y="2171"/>
                    <a:pt x="1881" y="1916"/>
                    <a:pt x="1926" y="1717"/>
                  </a:cubicBezTo>
                  <a:cubicBezTo>
                    <a:pt x="1975" y="1518"/>
                    <a:pt x="1838" y="264"/>
                    <a:pt x="1450" y="101"/>
                  </a:cubicBezTo>
                  <a:cubicBezTo>
                    <a:pt x="1297" y="37"/>
                    <a:pt x="1053" y="1"/>
                    <a:pt x="8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56"/>
            <p:cNvSpPr/>
            <p:nvPr/>
          </p:nvSpPr>
          <p:spPr>
            <a:xfrm>
              <a:off x="4433140" y="3068217"/>
              <a:ext cx="130653" cy="135898"/>
            </a:xfrm>
            <a:custGeom>
              <a:rect b="b" l="l" r="r" t="t"/>
              <a:pathLst>
                <a:path extrusionOk="0" h="2824" w="2715">
                  <a:moveTo>
                    <a:pt x="481" y="0"/>
                  </a:moveTo>
                  <a:cubicBezTo>
                    <a:pt x="458" y="0"/>
                    <a:pt x="433" y="7"/>
                    <a:pt x="406" y="21"/>
                  </a:cubicBezTo>
                  <a:cubicBezTo>
                    <a:pt x="246" y="102"/>
                    <a:pt x="285" y="341"/>
                    <a:pt x="304" y="488"/>
                  </a:cubicBezTo>
                  <a:cubicBezTo>
                    <a:pt x="287" y="470"/>
                    <a:pt x="269" y="462"/>
                    <a:pt x="253" y="462"/>
                  </a:cubicBezTo>
                  <a:cubicBezTo>
                    <a:pt x="168" y="462"/>
                    <a:pt x="108" y="674"/>
                    <a:pt x="105" y="759"/>
                  </a:cubicBezTo>
                  <a:cubicBezTo>
                    <a:pt x="95" y="967"/>
                    <a:pt x="210" y="1167"/>
                    <a:pt x="337" y="1320"/>
                  </a:cubicBezTo>
                  <a:cubicBezTo>
                    <a:pt x="318" y="1309"/>
                    <a:pt x="297" y="1303"/>
                    <a:pt x="276" y="1303"/>
                  </a:cubicBezTo>
                  <a:cubicBezTo>
                    <a:pt x="234" y="1303"/>
                    <a:pt x="189" y="1325"/>
                    <a:pt x="154" y="1366"/>
                  </a:cubicBezTo>
                  <a:cubicBezTo>
                    <a:pt x="1" y="1548"/>
                    <a:pt x="242" y="1934"/>
                    <a:pt x="324" y="2067"/>
                  </a:cubicBezTo>
                  <a:cubicBezTo>
                    <a:pt x="376" y="2151"/>
                    <a:pt x="869" y="2823"/>
                    <a:pt x="1125" y="2823"/>
                  </a:cubicBezTo>
                  <a:cubicBezTo>
                    <a:pt x="1158" y="2823"/>
                    <a:pt x="1188" y="2812"/>
                    <a:pt x="1212" y="2785"/>
                  </a:cubicBezTo>
                  <a:lnTo>
                    <a:pt x="2064" y="2769"/>
                  </a:lnTo>
                  <a:cubicBezTo>
                    <a:pt x="2263" y="2756"/>
                    <a:pt x="2488" y="2433"/>
                    <a:pt x="2462" y="2250"/>
                  </a:cubicBezTo>
                  <a:cubicBezTo>
                    <a:pt x="2455" y="2191"/>
                    <a:pt x="2406" y="2159"/>
                    <a:pt x="2403" y="2100"/>
                  </a:cubicBezTo>
                  <a:cubicBezTo>
                    <a:pt x="2394" y="1865"/>
                    <a:pt x="2715" y="1435"/>
                    <a:pt x="2372" y="1435"/>
                  </a:cubicBezTo>
                  <a:cubicBezTo>
                    <a:pt x="2358" y="1435"/>
                    <a:pt x="2342" y="1436"/>
                    <a:pt x="2325" y="1437"/>
                  </a:cubicBezTo>
                  <a:cubicBezTo>
                    <a:pt x="2341" y="1343"/>
                    <a:pt x="2423" y="1114"/>
                    <a:pt x="2335" y="1049"/>
                  </a:cubicBezTo>
                  <a:cubicBezTo>
                    <a:pt x="2319" y="1036"/>
                    <a:pt x="2305" y="1031"/>
                    <a:pt x="2291" y="1031"/>
                  </a:cubicBezTo>
                  <a:cubicBezTo>
                    <a:pt x="2249" y="1031"/>
                    <a:pt x="2217" y="1078"/>
                    <a:pt x="2179" y="1078"/>
                  </a:cubicBezTo>
                  <a:cubicBezTo>
                    <a:pt x="2173" y="1078"/>
                    <a:pt x="2167" y="1077"/>
                    <a:pt x="2162" y="1075"/>
                  </a:cubicBezTo>
                  <a:cubicBezTo>
                    <a:pt x="2114" y="1054"/>
                    <a:pt x="2097" y="678"/>
                    <a:pt x="1988" y="678"/>
                  </a:cubicBezTo>
                  <a:cubicBezTo>
                    <a:pt x="1963" y="678"/>
                    <a:pt x="1932" y="699"/>
                    <a:pt x="1894" y="752"/>
                  </a:cubicBezTo>
                  <a:cubicBezTo>
                    <a:pt x="1834" y="640"/>
                    <a:pt x="1795" y="477"/>
                    <a:pt x="1695" y="477"/>
                  </a:cubicBezTo>
                  <a:cubicBezTo>
                    <a:pt x="1658" y="477"/>
                    <a:pt x="1612" y="499"/>
                    <a:pt x="1554" y="553"/>
                  </a:cubicBezTo>
                  <a:cubicBezTo>
                    <a:pt x="1488" y="435"/>
                    <a:pt x="1400" y="274"/>
                    <a:pt x="1291" y="274"/>
                  </a:cubicBezTo>
                  <a:cubicBezTo>
                    <a:pt x="1240" y="274"/>
                    <a:pt x="1184" y="310"/>
                    <a:pt x="1124" y="403"/>
                  </a:cubicBezTo>
                  <a:cubicBezTo>
                    <a:pt x="1062" y="302"/>
                    <a:pt x="1068" y="76"/>
                    <a:pt x="941" y="44"/>
                  </a:cubicBezTo>
                  <a:cubicBezTo>
                    <a:pt x="925" y="39"/>
                    <a:pt x="911" y="38"/>
                    <a:pt x="897" y="38"/>
                  </a:cubicBezTo>
                  <a:cubicBezTo>
                    <a:pt x="796" y="38"/>
                    <a:pt x="753" y="149"/>
                    <a:pt x="716" y="249"/>
                  </a:cubicBezTo>
                  <a:cubicBezTo>
                    <a:pt x="648" y="154"/>
                    <a:pt x="593" y="0"/>
                    <a:pt x="4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56"/>
            <p:cNvSpPr/>
            <p:nvPr/>
          </p:nvSpPr>
          <p:spPr>
            <a:xfrm>
              <a:off x="4449164" y="3149927"/>
              <a:ext cx="50384" cy="76996"/>
            </a:xfrm>
            <a:custGeom>
              <a:rect b="b" l="l" r="r" t="t"/>
              <a:pathLst>
                <a:path extrusionOk="0" h="1600" w="1047">
                  <a:moveTo>
                    <a:pt x="368" y="1"/>
                  </a:moveTo>
                  <a:cubicBezTo>
                    <a:pt x="342" y="1"/>
                    <a:pt x="316" y="9"/>
                    <a:pt x="291" y="27"/>
                  </a:cubicBezTo>
                  <a:cubicBezTo>
                    <a:pt x="1" y="232"/>
                    <a:pt x="115" y="27"/>
                    <a:pt x="86" y="660"/>
                  </a:cubicBezTo>
                  <a:cubicBezTo>
                    <a:pt x="56" y="1296"/>
                    <a:pt x="281" y="882"/>
                    <a:pt x="252" y="1208"/>
                  </a:cubicBezTo>
                  <a:cubicBezTo>
                    <a:pt x="233" y="1424"/>
                    <a:pt x="409" y="1600"/>
                    <a:pt x="599" y="1600"/>
                  </a:cubicBezTo>
                  <a:cubicBezTo>
                    <a:pt x="697" y="1600"/>
                    <a:pt x="798" y="1554"/>
                    <a:pt x="879" y="1443"/>
                  </a:cubicBezTo>
                  <a:cubicBezTo>
                    <a:pt x="879" y="1443"/>
                    <a:pt x="1003" y="1326"/>
                    <a:pt x="1026" y="1133"/>
                  </a:cubicBezTo>
                  <a:cubicBezTo>
                    <a:pt x="1047" y="957"/>
                    <a:pt x="657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56"/>
            <p:cNvSpPr/>
            <p:nvPr/>
          </p:nvSpPr>
          <p:spPr>
            <a:xfrm>
              <a:off x="4508257" y="3145982"/>
              <a:ext cx="61116" cy="63522"/>
            </a:xfrm>
            <a:custGeom>
              <a:rect b="b" l="l" r="r" t="t"/>
              <a:pathLst>
                <a:path extrusionOk="0" h="1320" w="1270">
                  <a:moveTo>
                    <a:pt x="498" y="0"/>
                  </a:moveTo>
                  <a:cubicBezTo>
                    <a:pt x="466" y="0"/>
                    <a:pt x="421" y="23"/>
                    <a:pt x="307" y="47"/>
                  </a:cubicBezTo>
                  <a:cubicBezTo>
                    <a:pt x="0" y="112"/>
                    <a:pt x="405" y="1121"/>
                    <a:pt x="535" y="1225"/>
                  </a:cubicBezTo>
                  <a:cubicBezTo>
                    <a:pt x="647" y="1310"/>
                    <a:pt x="771" y="1317"/>
                    <a:pt x="808" y="1317"/>
                  </a:cubicBezTo>
                  <a:cubicBezTo>
                    <a:pt x="815" y="1317"/>
                    <a:pt x="819" y="1316"/>
                    <a:pt x="819" y="1316"/>
                  </a:cubicBezTo>
                  <a:cubicBezTo>
                    <a:pt x="836" y="1318"/>
                    <a:pt x="851" y="1319"/>
                    <a:pt x="867" y="1319"/>
                  </a:cubicBezTo>
                  <a:cubicBezTo>
                    <a:pt x="1175" y="1319"/>
                    <a:pt x="1269" y="926"/>
                    <a:pt x="1061" y="752"/>
                  </a:cubicBezTo>
                  <a:cubicBezTo>
                    <a:pt x="842" y="572"/>
                    <a:pt x="1237" y="677"/>
                    <a:pt x="826" y="301"/>
                  </a:cubicBezTo>
                  <a:cubicBezTo>
                    <a:pt x="568" y="66"/>
                    <a:pt x="553" y="0"/>
                    <a:pt x="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535" name="Shape 4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" name="Google Shape;4536;p57"/>
          <p:cNvSpPr/>
          <p:nvPr/>
        </p:nvSpPr>
        <p:spPr>
          <a:xfrm>
            <a:off x="75" y="-340350"/>
            <a:ext cx="9143893" cy="5483843"/>
          </a:xfrm>
          <a:custGeom>
            <a:rect b="b" l="l" r="r" t="t"/>
            <a:pathLst>
              <a:path extrusionOk="0" h="72576" w="121015">
                <a:moveTo>
                  <a:pt x="8470" y="62150"/>
                </a:moveTo>
                <a:lnTo>
                  <a:pt x="8470" y="0"/>
                </a:lnTo>
                <a:lnTo>
                  <a:pt x="8108" y="0"/>
                </a:lnTo>
                <a:lnTo>
                  <a:pt x="8108" y="62150"/>
                </a:lnTo>
                <a:lnTo>
                  <a:pt x="0" y="62150"/>
                </a:lnTo>
                <a:lnTo>
                  <a:pt x="0" y="62545"/>
                </a:lnTo>
                <a:lnTo>
                  <a:pt x="36714" y="62545"/>
                </a:lnTo>
                <a:lnTo>
                  <a:pt x="36714" y="72576"/>
                </a:lnTo>
                <a:lnTo>
                  <a:pt x="37804" y="72576"/>
                </a:lnTo>
                <a:lnTo>
                  <a:pt x="37804" y="62545"/>
                </a:lnTo>
                <a:lnTo>
                  <a:pt x="39279" y="62545"/>
                </a:lnTo>
                <a:lnTo>
                  <a:pt x="39279" y="72576"/>
                </a:lnTo>
                <a:lnTo>
                  <a:pt x="40370" y="72576"/>
                </a:lnTo>
                <a:lnTo>
                  <a:pt x="40370" y="62545"/>
                </a:lnTo>
                <a:lnTo>
                  <a:pt x="41848" y="62545"/>
                </a:lnTo>
                <a:lnTo>
                  <a:pt x="41848" y="72576"/>
                </a:lnTo>
                <a:lnTo>
                  <a:pt x="42935" y="72576"/>
                </a:lnTo>
                <a:lnTo>
                  <a:pt x="42935" y="62545"/>
                </a:lnTo>
                <a:lnTo>
                  <a:pt x="44414" y="62545"/>
                </a:lnTo>
                <a:lnTo>
                  <a:pt x="44414" y="72576"/>
                </a:lnTo>
                <a:lnTo>
                  <a:pt x="45504" y="72576"/>
                </a:lnTo>
                <a:lnTo>
                  <a:pt x="45504" y="62545"/>
                </a:lnTo>
                <a:lnTo>
                  <a:pt x="46979" y="62545"/>
                </a:lnTo>
                <a:lnTo>
                  <a:pt x="46979" y="72576"/>
                </a:lnTo>
                <a:lnTo>
                  <a:pt x="48069" y="72576"/>
                </a:lnTo>
                <a:lnTo>
                  <a:pt x="48069" y="62545"/>
                </a:lnTo>
                <a:lnTo>
                  <a:pt x="49545" y="62545"/>
                </a:lnTo>
                <a:lnTo>
                  <a:pt x="49545" y="72576"/>
                </a:lnTo>
                <a:lnTo>
                  <a:pt x="50635" y="72576"/>
                </a:lnTo>
                <a:lnTo>
                  <a:pt x="50635" y="62545"/>
                </a:lnTo>
                <a:lnTo>
                  <a:pt x="121014" y="62545"/>
                </a:lnTo>
                <a:lnTo>
                  <a:pt x="121014" y="62150"/>
                </a:lnTo>
                <a:lnTo>
                  <a:pt x="115628" y="62150"/>
                </a:lnTo>
                <a:lnTo>
                  <a:pt x="115628" y="0"/>
                </a:lnTo>
                <a:lnTo>
                  <a:pt x="115266" y="0"/>
                </a:lnTo>
                <a:lnTo>
                  <a:pt x="115266" y="62150"/>
                </a:lnTo>
                <a:lnTo>
                  <a:pt x="102318" y="62150"/>
                </a:lnTo>
                <a:lnTo>
                  <a:pt x="102318" y="0"/>
                </a:lnTo>
                <a:lnTo>
                  <a:pt x="101952" y="0"/>
                </a:lnTo>
                <a:lnTo>
                  <a:pt x="101952" y="62150"/>
                </a:lnTo>
                <a:lnTo>
                  <a:pt x="88400" y="62150"/>
                </a:lnTo>
                <a:lnTo>
                  <a:pt x="88400" y="0"/>
                </a:lnTo>
                <a:lnTo>
                  <a:pt x="88038" y="0"/>
                </a:lnTo>
                <a:lnTo>
                  <a:pt x="88038" y="62150"/>
                </a:lnTo>
                <a:lnTo>
                  <a:pt x="74544" y="62150"/>
                </a:lnTo>
                <a:lnTo>
                  <a:pt x="74544" y="0"/>
                </a:lnTo>
                <a:lnTo>
                  <a:pt x="74182" y="0"/>
                </a:lnTo>
                <a:lnTo>
                  <a:pt x="74182" y="62150"/>
                </a:lnTo>
                <a:lnTo>
                  <a:pt x="61233" y="62150"/>
                </a:lnTo>
                <a:lnTo>
                  <a:pt x="61233" y="0"/>
                </a:lnTo>
                <a:lnTo>
                  <a:pt x="60871" y="0"/>
                </a:lnTo>
                <a:lnTo>
                  <a:pt x="60871" y="62150"/>
                </a:lnTo>
                <a:lnTo>
                  <a:pt x="48043" y="62150"/>
                </a:lnTo>
                <a:lnTo>
                  <a:pt x="48043" y="0"/>
                </a:lnTo>
                <a:lnTo>
                  <a:pt x="47678" y="0"/>
                </a:lnTo>
                <a:lnTo>
                  <a:pt x="47678" y="62150"/>
                </a:lnTo>
                <a:lnTo>
                  <a:pt x="34974" y="62150"/>
                </a:lnTo>
                <a:lnTo>
                  <a:pt x="34974" y="0"/>
                </a:lnTo>
                <a:lnTo>
                  <a:pt x="34609" y="0"/>
                </a:lnTo>
                <a:lnTo>
                  <a:pt x="34609" y="62150"/>
                </a:lnTo>
                <a:lnTo>
                  <a:pt x="21660" y="62150"/>
                </a:lnTo>
                <a:lnTo>
                  <a:pt x="21660" y="0"/>
                </a:lnTo>
                <a:lnTo>
                  <a:pt x="21298" y="0"/>
                </a:lnTo>
                <a:lnTo>
                  <a:pt x="21298" y="62150"/>
                </a:lnTo>
                <a:close/>
                <a:moveTo>
                  <a:pt x="19026" y="59954"/>
                </a:moveTo>
                <a:lnTo>
                  <a:pt x="10990" y="59954"/>
                </a:lnTo>
                <a:lnTo>
                  <a:pt x="10990" y="12018"/>
                </a:lnTo>
                <a:lnTo>
                  <a:pt x="19026" y="12018"/>
                </a:lnTo>
                <a:close/>
                <a:moveTo>
                  <a:pt x="10624" y="60349"/>
                </a:moveTo>
                <a:lnTo>
                  <a:pt x="19388" y="60349"/>
                </a:lnTo>
                <a:lnTo>
                  <a:pt x="19388" y="11624"/>
                </a:lnTo>
                <a:lnTo>
                  <a:pt x="10624" y="11624"/>
                </a:lnTo>
                <a:close/>
                <a:moveTo>
                  <a:pt x="32337" y="59954"/>
                </a:moveTo>
                <a:lnTo>
                  <a:pt x="24301" y="59954"/>
                </a:lnTo>
                <a:lnTo>
                  <a:pt x="24301" y="12018"/>
                </a:lnTo>
                <a:lnTo>
                  <a:pt x="32337" y="12018"/>
                </a:lnTo>
                <a:close/>
                <a:moveTo>
                  <a:pt x="23938" y="60349"/>
                </a:moveTo>
                <a:lnTo>
                  <a:pt x="32699" y="60349"/>
                </a:lnTo>
                <a:lnTo>
                  <a:pt x="32699" y="11624"/>
                </a:lnTo>
                <a:lnTo>
                  <a:pt x="23938" y="11624"/>
                </a:lnTo>
                <a:close/>
                <a:moveTo>
                  <a:pt x="45406" y="59954"/>
                </a:moveTo>
                <a:lnTo>
                  <a:pt x="37370" y="59954"/>
                </a:lnTo>
                <a:lnTo>
                  <a:pt x="37370" y="12018"/>
                </a:lnTo>
                <a:lnTo>
                  <a:pt x="45406" y="12018"/>
                </a:lnTo>
                <a:close/>
                <a:moveTo>
                  <a:pt x="37008" y="60349"/>
                </a:moveTo>
                <a:lnTo>
                  <a:pt x="45772" y="60349"/>
                </a:lnTo>
                <a:lnTo>
                  <a:pt x="45772" y="11624"/>
                </a:lnTo>
                <a:lnTo>
                  <a:pt x="37008" y="11624"/>
                </a:lnTo>
                <a:close/>
                <a:moveTo>
                  <a:pt x="58596" y="59954"/>
                </a:moveTo>
                <a:lnTo>
                  <a:pt x="50560" y="59954"/>
                </a:lnTo>
                <a:lnTo>
                  <a:pt x="50560" y="12018"/>
                </a:lnTo>
                <a:lnTo>
                  <a:pt x="58596" y="12018"/>
                </a:lnTo>
                <a:close/>
                <a:moveTo>
                  <a:pt x="50198" y="60349"/>
                </a:moveTo>
                <a:lnTo>
                  <a:pt x="58962" y="60349"/>
                </a:lnTo>
                <a:lnTo>
                  <a:pt x="58962" y="11624"/>
                </a:lnTo>
                <a:lnTo>
                  <a:pt x="50198" y="11624"/>
                </a:lnTo>
                <a:close/>
                <a:moveTo>
                  <a:pt x="71910" y="59954"/>
                </a:moveTo>
                <a:lnTo>
                  <a:pt x="63871" y="59954"/>
                </a:lnTo>
                <a:lnTo>
                  <a:pt x="63871" y="12018"/>
                </a:lnTo>
                <a:lnTo>
                  <a:pt x="71910" y="12018"/>
                </a:lnTo>
                <a:close/>
                <a:moveTo>
                  <a:pt x="63508" y="60349"/>
                </a:moveTo>
                <a:lnTo>
                  <a:pt x="72272" y="60349"/>
                </a:lnTo>
                <a:lnTo>
                  <a:pt x="72272" y="11624"/>
                </a:lnTo>
                <a:lnTo>
                  <a:pt x="63508" y="11624"/>
                </a:lnTo>
                <a:close/>
                <a:moveTo>
                  <a:pt x="85766" y="59954"/>
                </a:moveTo>
                <a:lnTo>
                  <a:pt x="77726" y="59954"/>
                </a:lnTo>
                <a:lnTo>
                  <a:pt x="77726" y="12018"/>
                </a:lnTo>
                <a:lnTo>
                  <a:pt x="85766" y="12018"/>
                </a:lnTo>
                <a:close/>
                <a:moveTo>
                  <a:pt x="77364" y="60349"/>
                </a:moveTo>
                <a:lnTo>
                  <a:pt x="86128" y="60349"/>
                </a:lnTo>
                <a:lnTo>
                  <a:pt x="86128" y="11624"/>
                </a:lnTo>
                <a:lnTo>
                  <a:pt x="77364" y="11624"/>
                </a:lnTo>
                <a:close/>
                <a:moveTo>
                  <a:pt x="99680" y="59954"/>
                </a:moveTo>
                <a:lnTo>
                  <a:pt x="91644" y="59954"/>
                </a:lnTo>
                <a:lnTo>
                  <a:pt x="91644" y="12018"/>
                </a:lnTo>
                <a:lnTo>
                  <a:pt x="99680" y="12018"/>
                </a:lnTo>
                <a:close/>
                <a:moveTo>
                  <a:pt x="91279" y="60349"/>
                </a:moveTo>
                <a:lnTo>
                  <a:pt x="100046" y="60349"/>
                </a:lnTo>
                <a:lnTo>
                  <a:pt x="100046" y="11624"/>
                </a:lnTo>
                <a:lnTo>
                  <a:pt x="91279" y="11624"/>
                </a:lnTo>
                <a:close/>
                <a:moveTo>
                  <a:pt x="104864" y="59954"/>
                </a:moveTo>
                <a:lnTo>
                  <a:pt x="112903" y="59954"/>
                </a:lnTo>
                <a:lnTo>
                  <a:pt x="112903" y="12018"/>
                </a:lnTo>
                <a:lnTo>
                  <a:pt x="104864" y="12018"/>
                </a:lnTo>
                <a:close/>
                <a:moveTo>
                  <a:pt x="113265" y="60349"/>
                </a:moveTo>
                <a:lnTo>
                  <a:pt x="104501" y="60349"/>
                </a:lnTo>
                <a:lnTo>
                  <a:pt x="104501" y="11624"/>
                </a:lnTo>
                <a:lnTo>
                  <a:pt x="113265" y="11624"/>
                </a:lnTo>
                <a:close/>
                <a:moveTo>
                  <a:pt x="119924" y="72576"/>
                </a:moveTo>
                <a:lnTo>
                  <a:pt x="119924" y="62545"/>
                </a:lnTo>
                <a:lnTo>
                  <a:pt x="118834" y="62545"/>
                </a:lnTo>
                <a:lnTo>
                  <a:pt x="118834" y="72576"/>
                </a:lnTo>
                <a:close/>
                <a:moveTo>
                  <a:pt x="117358" y="72576"/>
                </a:moveTo>
                <a:lnTo>
                  <a:pt x="116268" y="72576"/>
                </a:lnTo>
                <a:lnTo>
                  <a:pt x="116268" y="62545"/>
                </a:lnTo>
                <a:lnTo>
                  <a:pt x="117358" y="62545"/>
                </a:lnTo>
                <a:close/>
                <a:moveTo>
                  <a:pt x="113703" y="72576"/>
                </a:moveTo>
                <a:lnTo>
                  <a:pt x="114793" y="72576"/>
                </a:lnTo>
                <a:lnTo>
                  <a:pt x="114793" y="62545"/>
                </a:lnTo>
                <a:lnTo>
                  <a:pt x="113703" y="62545"/>
                </a:lnTo>
                <a:close/>
                <a:moveTo>
                  <a:pt x="112224" y="72576"/>
                </a:moveTo>
                <a:lnTo>
                  <a:pt x="111137" y="72576"/>
                </a:lnTo>
                <a:lnTo>
                  <a:pt x="111137" y="62545"/>
                </a:lnTo>
                <a:lnTo>
                  <a:pt x="112224" y="62545"/>
                </a:lnTo>
                <a:close/>
                <a:moveTo>
                  <a:pt x="108568" y="72576"/>
                </a:moveTo>
                <a:lnTo>
                  <a:pt x="109659" y="72576"/>
                </a:lnTo>
                <a:lnTo>
                  <a:pt x="109659" y="62545"/>
                </a:lnTo>
                <a:lnTo>
                  <a:pt x="108568" y="62545"/>
                </a:lnTo>
                <a:close/>
                <a:moveTo>
                  <a:pt x="107093" y="72576"/>
                </a:moveTo>
                <a:lnTo>
                  <a:pt x="106003" y="72576"/>
                </a:lnTo>
                <a:lnTo>
                  <a:pt x="106003" y="62545"/>
                </a:lnTo>
                <a:lnTo>
                  <a:pt x="107093" y="62545"/>
                </a:lnTo>
                <a:close/>
                <a:moveTo>
                  <a:pt x="103437" y="72576"/>
                </a:moveTo>
                <a:lnTo>
                  <a:pt x="104527" y="72576"/>
                </a:lnTo>
                <a:lnTo>
                  <a:pt x="104527" y="62545"/>
                </a:lnTo>
                <a:lnTo>
                  <a:pt x="103437" y="62545"/>
                </a:lnTo>
                <a:close/>
                <a:moveTo>
                  <a:pt x="101959" y="72576"/>
                </a:moveTo>
                <a:lnTo>
                  <a:pt x="100872" y="72576"/>
                </a:lnTo>
                <a:lnTo>
                  <a:pt x="100872" y="62545"/>
                </a:lnTo>
                <a:lnTo>
                  <a:pt x="101959" y="62545"/>
                </a:lnTo>
                <a:close/>
                <a:moveTo>
                  <a:pt x="98306" y="72576"/>
                </a:moveTo>
                <a:lnTo>
                  <a:pt x="99393" y="72576"/>
                </a:lnTo>
                <a:lnTo>
                  <a:pt x="99393" y="62545"/>
                </a:lnTo>
                <a:lnTo>
                  <a:pt x="98306" y="62545"/>
                </a:lnTo>
                <a:close/>
                <a:moveTo>
                  <a:pt x="96828" y="72576"/>
                </a:moveTo>
                <a:lnTo>
                  <a:pt x="95737" y="72576"/>
                </a:lnTo>
                <a:lnTo>
                  <a:pt x="95737" y="62545"/>
                </a:lnTo>
                <a:lnTo>
                  <a:pt x="96828" y="62545"/>
                </a:lnTo>
                <a:close/>
                <a:moveTo>
                  <a:pt x="93172" y="72576"/>
                </a:moveTo>
                <a:lnTo>
                  <a:pt x="94262" y="72576"/>
                </a:lnTo>
                <a:lnTo>
                  <a:pt x="94262" y="62545"/>
                </a:lnTo>
                <a:lnTo>
                  <a:pt x="93172" y="62545"/>
                </a:lnTo>
                <a:close/>
                <a:moveTo>
                  <a:pt x="91697" y="72576"/>
                </a:moveTo>
                <a:lnTo>
                  <a:pt x="90606" y="72576"/>
                </a:lnTo>
                <a:lnTo>
                  <a:pt x="90606" y="62545"/>
                </a:lnTo>
                <a:lnTo>
                  <a:pt x="91697" y="62545"/>
                </a:lnTo>
                <a:close/>
                <a:moveTo>
                  <a:pt x="88041" y="72576"/>
                </a:moveTo>
                <a:lnTo>
                  <a:pt x="89128" y="72576"/>
                </a:lnTo>
                <a:lnTo>
                  <a:pt x="89128" y="62545"/>
                </a:lnTo>
                <a:lnTo>
                  <a:pt x="88041" y="62545"/>
                </a:lnTo>
                <a:close/>
                <a:moveTo>
                  <a:pt x="86562" y="72576"/>
                </a:moveTo>
                <a:lnTo>
                  <a:pt x="85472" y="72576"/>
                </a:lnTo>
                <a:lnTo>
                  <a:pt x="85472" y="62545"/>
                </a:lnTo>
                <a:lnTo>
                  <a:pt x="86562" y="62545"/>
                </a:lnTo>
                <a:close/>
                <a:moveTo>
                  <a:pt x="82907" y="72576"/>
                </a:moveTo>
                <a:lnTo>
                  <a:pt x="83997" y="72576"/>
                </a:lnTo>
                <a:lnTo>
                  <a:pt x="83997" y="62545"/>
                </a:lnTo>
                <a:lnTo>
                  <a:pt x="82907" y="62545"/>
                </a:lnTo>
                <a:close/>
                <a:moveTo>
                  <a:pt x="81431" y="72576"/>
                </a:moveTo>
                <a:lnTo>
                  <a:pt x="80341" y="72576"/>
                </a:lnTo>
                <a:lnTo>
                  <a:pt x="80341" y="62545"/>
                </a:lnTo>
                <a:lnTo>
                  <a:pt x="81431" y="62545"/>
                </a:lnTo>
                <a:close/>
                <a:moveTo>
                  <a:pt x="77775" y="72576"/>
                </a:moveTo>
                <a:lnTo>
                  <a:pt x="78862" y="72576"/>
                </a:lnTo>
                <a:lnTo>
                  <a:pt x="78862" y="62545"/>
                </a:lnTo>
                <a:lnTo>
                  <a:pt x="77775" y="62545"/>
                </a:lnTo>
                <a:close/>
                <a:moveTo>
                  <a:pt x="76297" y="72576"/>
                </a:moveTo>
                <a:lnTo>
                  <a:pt x="75210" y="72576"/>
                </a:lnTo>
                <a:lnTo>
                  <a:pt x="75210" y="62545"/>
                </a:lnTo>
                <a:lnTo>
                  <a:pt x="76297" y="62545"/>
                </a:lnTo>
                <a:close/>
                <a:moveTo>
                  <a:pt x="72641" y="72576"/>
                </a:moveTo>
                <a:lnTo>
                  <a:pt x="73731" y="72576"/>
                </a:lnTo>
                <a:lnTo>
                  <a:pt x="73731" y="62545"/>
                </a:lnTo>
                <a:lnTo>
                  <a:pt x="72641" y="62545"/>
                </a:lnTo>
                <a:close/>
                <a:moveTo>
                  <a:pt x="71166" y="72576"/>
                </a:moveTo>
                <a:lnTo>
                  <a:pt x="70076" y="72576"/>
                </a:lnTo>
                <a:lnTo>
                  <a:pt x="70076" y="62545"/>
                </a:lnTo>
                <a:lnTo>
                  <a:pt x="71166" y="62545"/>
                </a:lnTo>
                <a:close/>
                <a:moveTo>
                  <a:pt x="67510" y="72576"/>
                </a:moveTo>
                <a:lnTo>
                  <a:pt x="68600" y="72576"/>
                </a:lnTo>
                <a:lnTo>
                  <a:pt x="68600" y="62545"/>
                </a:lnTo>
                <a:lnTo>
                  <a:pt x="67510" y="62545"/>
                </a:lnTo>
                <a:close/>
                <a:moveTo>
                  <a:pt x="66031" y="72576"/>
                </a:moveTo>
                <a:lnTo>
                  <a:pt x="64945" y="72576"/>
                </a:lnTo>
                <a:lnTo>
                  <a:pt x="64945" y="62545"/>
                </a:lnTo>
                <a:lnTo>
                  <a:pt x="66031" y="62545"/>
                </a:lnTo>
                <a:close/>
                <a:moveTo>
                  <a:pt x="62376" y="72576"/>
                </a:moveTo>
                <a:lnTo>
                  <a:pt x="63466" y="72576"/>
                </a:lnTo>
                <a:lnTo>
                  <a:pt x="63466" y="62545"/>
                </a:lnTo>
                <a:lnTo>
                  <a:pt x="62376" y="62545"/>
                </a:lnTo>
                <a:close/>
                <a:moveTo>
                  <a:pt x="60900" y="72576"/>
                </a:moveTo>
                <a:lnTo>
                  <a:pt x="59810" y="72576"/>
                </a:lnTo>
                <a:lnTo>
                  <a:pt x="59810" y="62545"/>
                </a:lnTo>
                <a:lnTo>
                  <a:pt x="60900" y="62545"/>
                </a:lnTo>
                <a:close/>
                <a:moveTo>
                  <a:pt x="57245" y="72576"/>
                </a:moveTo>
                <a:lnTo>
                  <a:pt x="58335" y="72576"/>
                </a:lnTo>
                <a:lnTo>
                  <a:pt x="58335" y="62545"/>
                </a:lnTo>
                <a:lnTo>
                  <a:pt x="57245" y="62545"/>
                </a:lnTo>
                <a:close/>
                <a:moveTo>
                  <a:pt x="55766" y="72576"/>
                </a:moveTo>
                <a:lnTo>
                  <a:pt x="54679" y="72576"/>
                </a:lnTo>
                <a:lnTo>
                  <a:pt x="54679" y="62545"/>
                </a:lnTo>
                <a:lnTo>
                  <a:pt x="55766" y="62545"/>
                </a:lnTo>
                <a:close/>
                <a:moveTo>
                  <a:pt x="52114" y="72576"/>
                </a:moveTo>
                <a:lnTo>
                  <a:pt x="53201" y="72576"/>
                </a:lnTo>
                <a:lnTo>
                  <a:pt x="53201" y="62545"/>
                </a:lnTo>
                <a:lnTo>
                  <a:pt x="52114" y="62545"/>
                </a:lnTo>
                <a:close/>
                <a:moveTo>
                  <a:pt x="35239" y="72576"/>
                </a:moveTo>
                <a:lnTo>
                  <a:pt x="34148" y="72576"/>
                </a:lnTo>
                <a:lnTo>
                  <a:pt x="34148" y="62545"/>
                </a:lnTo>
                <a:lnTo>
                  <a:pt x="35239" y="62545"/>
                </a:lnTo>
                <a:close/>
                <a:moveTo>
                  <a:pt x="31583" y="72576"/>
                </a:moveTo>
                <a:lnTo>
                  <a:pt x="32670" y="72576"/>
                </a:lnTo>
                <a:lnTo>
                  <a:pt x="32670" y="62545"/>
                </a:lnTo>
                <a:lnTo>
                  <a:pt x="31583" y="62545"/>
                </a:lnTo>
                <a:close/>
                <a:moveTo>
                  <a:pt x="30104" y="72576"/>
                </a:moveTo>
                <a:lnTo>
                  <a:pt x="29014" y="72576"/>
                </a:lnTo>
                <a:lnTo>
                  <a:pt x="29014" y="62545"/>
                </a:lnTo>
                <a:lnTo>
                  <a:pt x="30104" y="62545"/>
                </a:lnTo>
                <a:close/>
                <a:moveTo>
                  <a:pt x="26448" y="72576"/>
                </a:moveTo>
                <a:lnTo>
                  <a:pt x="27539" y="72576"/>
                </a:lnTo>
                <a:lnTo>
                  <a:pt x="27539" y="62545"/>
                </a:lnTo>
                <a:lnTo>
                  <a:pt x="26448" y="62545"/>
                </a:lnTo>
                <a:close/>
                <a:moveTo>
                  <a:pt x="24973" y="72576"/>
                </a:moveTo>
                <a:lnTo>
                  <a:pt x="23883" y="72576"/>
                </a:lnTo>
                <a:lnTo>
                  <a:pt x="23883" y="62545"/>
                </a:lnTo>
                <a:lnTo>
                  <a:pt x="24973" y="62545"/>
                </a:lnTo>
                <a:close/>
                <a:moveTo>
                  <a:pt x="21317" y="72576"/>
                </a:moveTo>
                <a:lnTo>
                  <a:pt x="22404" y="72576"/>
                </a:lnTo>
                <a:lnTo>
                  <a:pt x="22404" y="62545"/>
                </a:lnTo>
                <a:lnTo>
                  <a:pt x="21317" y="62545"/>
                </a:lnTo>
                <a:close/>
                <a:moveTo>
                  <a:pt x="19839" y="72576"/>
                </a:moveTo>
                <a:lnTo>
                  <a:pt x="18752" y="72576"/>
                </a:lnTo>
                <a:lnTo>
                  <a:pt x="18752" y="62545"/>
                </a:lnTo>
                <a:lnTo>
                  <a:pt x="19839" y="62545"/>
                </a:lnTo>
                <a:close/>
                <a:moveTo>
                  <a:pt x="16183" y="72576"/>
                </a:moveTo>
                <a:lnTo>
                  <a:pt x="17273" y="72576"/>
                </a:lnTo>
                <a:lnTo>
                  <a:pt x="17273" y="62545"/>
                </a:lnTo>
                <a:lnTo>
                  <a:pt x="16183" y="62545"/>
                </a:lnTo>
                <a:close/>
                <a:moveTo>
                  <a:pt x="14708" y="72576"/>
                </a:moveTo>
                <a:lnTo>
                  <a:pt x="13689" y="72576"/>
                </a:lnTo>
                <a:lnTo>
                  <a:pt x="13618" y="72576"/>
                </a:lnTo>
                <a:lnTo>
                  <a:pt x="13618" y="70594"/>
                </a:lnTo>
                <a:lnTo>
                  <a:pt x="13618" y="62545"/>
                </a:lnTo>
                <a:lnTo>
                  <a:pt x="14708" y="62545"/>
                </a:lnTo>
                <a:close/>
                <a:moveTo>
                  <a:pt x="11052" y="72576"/>
                </a:moveTo>
                <a:lnTo>
                  <a:pt x="12142" y="72576"/>
                </a:lnTo>
                <a:lnTo>
                  <a:pt x="12142" y="62545"/>
                </a:lnTo>
                <a:lnTo>
                  <a:pt x="11052" y="62545"/>
                </a:lnTo>
                <a:close/>
                <a:moveTo>
                  <a:pt x="9573" y="72576"/>
                </a:moveTo>
                <a:lnTo>
                  <a:pt x="8486" y="72576"/>
                </a:lnTo>
                <a:lnTo>
                  <a:pt x="8486" y="62545"/>
                </a:lnTo>
                <a:lnTo>
                  <a:pt x="9573" y="62545"/>
                </a:lnTo>
                <a:close/>
                <a:moveTo>
                  <a:pt x="5918" y="72576"/>
                </a:moveTo>
                <a:lnTo>
                  <a:pt x="7008" y="72576"/>
                </a:lnTo>
                <a:lnTo>
                  <a:pt x="7008" y="62545"/>
                </a:lnTo>
                <a:lnTo>
                  <a:pt x="5918" y="62545"/>
                </a:lnTo>
                <a:close/>
                <a:moveTo>
                  <a:pt x="4442" y="72576"/>
                </a:moveTo>
                <a:lnTo>
                  <a:pt x="3352" y="72576"/>
                </a:lnTo>
                <a:lnTo>
                  <a:pt x="3352" y="62545"/>
                </a:lnTo>
                <a:lnTo>
                  <a:pt x="4442" y="62545"/>
                </a:lnTo>
                <a:close/>
                <a:moveTo>
                  <a:pt x="787" y="72576"/>
                </a:moveTo>
                <a:lnTo>
                  <a:pt x="1877" y="72576"/>
                </a:lnTo>
                <a:lnTo>
                  <a:pt x="1877" y="62545"/>
                </a:lnTo>
                <a:lnTo>
                  <a:pt x="787" y="62545"/>
                </a:lnTo>
                <a:close/>
                <a:moveTo>
                  <a:pt x="118174" y="59954"/>
                </a:moveTo>
                <a:lnTo>
                  <a:pt x="121014" y="59954"/>
                </a:lnTo>
                <a:lnTo>
                  <a:pt x="121014" y="60349"/>
                </a:lnTo>
                <a:lnTo>
                  <a:pt x="117812" y="60349"/>
                </a:lnTo>
                <a:lnTo>
                  <a:pt x="117812" y="11624"/>
                </a:lnTo>
                <a:lnTo>
                  <a:pt x="121014" y="11624"/>
                </a:lnTo>
                <a:lnTo>
                  <a:pt x="121014" y="12018"/>
                </a:lnTo>
                <a:lnTo>
                  <a:pt x="118174" y="12018"/>
                </a:lnTo>
                <a:close/>
                <a:moveTo>
                  <a:pt x="0" y="11624"/>
                </a:moveTo>
                <a:lnTo>
                  <a:pt x="0" y="12018"/>
                </a:lnTo>
                <a:lnTo>
                  <a:pt x="5836" y="12018"/>
                </a:lnTo>
                <a:lnTo>
                  <a:pt x="5836" y="59954"/>
                </a:lnTo>
                <a:lnTo>
                  <a:pt x="0" y="59954"/>
                </a:lnTo>
                <a:lnTo>
                  <a:pt x="0" y="60349"/>
                </a:lnTo>
                <a:lnTo>
                  <a:pt x="6198" y="60349"/>
                </a:lnTo>
                <a:lnTo>
                  <a:pt x="6198" y="11624"/>
                </a:lnTo>
                <a:close/>
              </a:path>
            </a:pathLst>
          </a:custGeom>
          <a:solidFill>
            <a:srgbClr val="200C0C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7" name="Google Shape;4537;p57"/>
          <p:cNvGrpSpPr/>
          <p:nvPr/>
        </p:nvGrpSpPr>
        <p:grpSpPr>
          <a:xfrm>
            <a:off x="232907" y="1129866"/>
            <a:ext cx="8677264" cy="3825496"/>
            <a:chOff x="4601725" y="2029200"/>
            <a:chExt cx="2775925" cy="1584450"/>
          </a:xfrm>
        </p:grpSpPr>
        <p:sp>
          <p:nvSpPr>
            <p:cNvPr id="4538" name="Google Shape;4538;p57"/>
            <p:cNvSpPr/>
            <p:nvPr/>
          </p:nvSpPr>
          <p:spPr>
            <a:xfrm>
              <a:off x="4601725" y="2029200"/>
              <a:ext cx="2775925" cy="1584450"/>
            </a:xfrm>
            <a:custGeom>
              <a:rect b="b" l="l" r="r" t="t"/>
              <a:pathLst>
                <a:path extrusionOk="0" h="63378" w="111037">
                  <a:moveTo>
                    <a:pt x="0" y="0"/>
                  </a:moveTo>
                  <a:lnTo>
                    <a:pt x="0" y="63012"/>
                  </a:lnTo>
                  <a:lnTo>
                    <a:pt x="111036" y="63377"/>
                  </a:lnTo>
                  <a:lnTo>
                    <a:pt x="109300" y="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57"/>
            <p:cNvSpPr/>
            <p:nvPr/>
          </p:nvSpPr>
          <p:spPr>
            <a:xfrm>
              <a:off x="4648800" y="2072025"/>
              <a:ext cx="2652800" cy="1501800"/>
            </a:xfrm>
            <a:custGeom>
              <a:rect b="b" l="l" r="r" t="t"/>
              <a:pathLst>
                <a:path extrusionOk="0" h="60072" w="106112">
                  <a:moveTo>
                    <a:pt x="1" y="1"/>
                  </a:moveTo>
                  <a:lnTo>
                    <a:pt x="1" y="60072"/>
                  </a:lnTo>
                  <a:lnTo>
                    <a:pt x="106111" y="60072"/>
                  </a:lnTo>
                  <a:lnTo>
                    <a:pt x="106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57"/>
            <p:cNvSpPr/>
            <p:nvPr/>
          </p:nvSpPr>
          <p:spPr>
            <a:xfrm>
              <a:off x="4648800" y="2065925"/>
              <a:ext cx="2658825" cy="1507900"/>
            </a:xfrm>
            <a:custGeom>
              <a:rect b="b" l="l" r="r" t="t"/>
              <a:pathLst>
                <a:path extrusionOk="0" h="60316" w="106353">
                  <a:moveTo>
                    <a:pt x="106353" y="0"/>
                  </a:moveTo>
                  <a:lnTo>
                    <a:pt x="1" y="245"/>
                  </a:lnTo>
                  <a:lnTo>
                    <a:pt x="1" y="60316"/>
                  </a:lnTo>
                  <a:lnTo>
                    <a:pt x="26710" y="60316"/>
                  </a:lnTo>
                  <a:lnTo>
                    <a:pt x="582" y="60071"/>
                  </a:lnTo>
                  <a:lnTo>
                    <a:pt x="1306" y="983"/>
                  </a:lnTo>
                  <a:lnTo>
                    <a:pt x="105481" y="777"/>
                  </a:lnTo>
                  <a:lnTo>
                    <a:pt x="105096" y="60316"/>
                  </a:lnTo>
                  <a:lnTo>
                    <a:pt x="106111" y="60316"/>
                  </a:lnTo>
                  <a:lnTo>
                    <a:pt x="1063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1" name="Google Shape;4541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542" name="Google Shape;4542;p57"/>
          <p:cNvGrpSpPr/>
          <p:nvPr/>
        </p:nvGrpSpPr>
        <p:grpSpPr>
          <a:xfrm>
            <a:off x="8363042" y="283928"/>
            <a:ext cx="615395" cy="614915"/>
            <a:chOff x="2996769" y="1088743"/>
            <a:chExt cx="480214" cy="479878"/>
          </a:xfrm>
        </p:grpSpPr>
        <p:sp>
          <p:nvSpPr>
            <p:cNvPr id="4543" name="Google Shape;4543;p57"/>
            <p:cNvSpPr/>
            <p:nvPr/>
          </p:nvSpPr>
          <p:spPr>
            <a:xfrm>
              <a:off x="2996769" y="1088743"/>
              <a:ext cx="480214" cy="479878"/>
            </a:xfrm>
            <a:custGeom>
              <a:rect b="b" l="l" r="r" t="t"/>
              <a:pathLst>
                <a:path extrusionOk="0" h="9972" w="9979">
                  <a:moveTo>
                    <a:pt x="4991" y="0"/>
                  </a:moveTo>
                  <a:cubicBezTo>
                    <a:pt x="2233" y="0"/>
                    <a:pt x="0" y="2233"/>
                    <a:pt x="0" y="4984"/>
                  </a:cubicBezTo>
                  <a:cubicBezTo>
                    <a:pt x="0" y="7739"/>
                    <a:pt x="2233" y="9972"/>
                    <a:pt x="4991" y="9972"/>
                  </a:cubicBezTo>
                  <a:cubicBezTo>
                    <a:pt x="7746" y="9972"/>
                    <a:pt x="9978" y="7739"/>
                    <a:pt x="9978" y="4984"/>
                  </a:cubicBezTo>
                  <a:cubicBezTo>
                    <a:pt x="9978" y="2233"/>
                    <a:pt x="7746" y="0"/>
                    <a:pt x="49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57"/>
            <p:cNvSpPr/>
            <p:nvPr/>
          </p:nvSpPr>
          <p:spPr>
            <a:xfrm>
              <a:off x="3030069" y="1122043"/>
              <a:ext cx="413613" cy="413276"/>
            </a:xfrm>
            <a:custGeom>
              <a:rect b="b" l="l" r="r" t="t"/>
              <a:pathLst>
                <a:path extrusionOk="0" h="8588" w="8595">
                  <a:moveTo>
                    <a:pt x="4299" y="0"/>
                  </a:moveTo>
                  <a:cubicBezTo>
                    <a:pt x="1926" y="0"/>
                    <a:pt x="0" y="1923"/>
                    <a:pt x="0" y="4292"/>
                  </a:cubicBezTo>
                  <a:cubicBezTo>
                    <a:pt x="0" y="6665"/>
                    <a:pt x="1926" y="8588"/>
                    <a:pt x="4299" y="8588"/>
                  </a:cubicBezTo>
                  <a:cubicBezTo>
                    <a:pt x="6672" y="8588"/>
                    <a:pt x="8594" y="6665"/>
                    <a:pt x="8594" y="4292"/>
                  </a:cubicBezTo>
                  <a:cubicBezTo>
                    <a:pt x="8594" y="1923"/>
                    <a:pt x="6672" y="0"/>
                    <a:pt x="4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57"/>
            <p:cNvSpPr/>
            <p:nvPr/>
          </p:nvSpPr>
          <p:spPr>
            <a:xfrm>
              <a:off x="3211775" y="1303605"/>
              <a:ext cx="50144" cy="50144"/>
            </a:xfrm>
            <a:custGeom>
              <a:rect b="b" l="l" r="r" t="t"/>
              <a:pathLst>
                <a:path extrusionOk="0" h="1042" w="1042">
                  <a:moveTo>
                    <a:pt x="523" y="0"/>
                  </a:moveTo>
                  <a:cubicBezTo>
                    <a:pt x="236" y="0"/>
                    <a:pt x="1" y="235"/>
                    <a:pt x="1" y="519"/>
                  </a:cubicBezTo>
                  <a:cubicBezTo>
                    <a:pt x="1" y="806"/>
                    <a:pt x="236" y="1041"/>
                    <a:pt x="523" y="1041"/>
                  </a:cubicBezTo>
                  <a:cubicBezTo>
                    <a:pt x="810" y="1041"/>
                    <a:pt x="1042" y="806"/>
                    <a:pt x="1042" y="519"/>
                  </a:cubicBezTo>
                  <a:cubicBezTo>
                    <a:pt x="1042" y="235"/>
                    <a:pt x="810" y="0"/>
                    <a:pt x="5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57"/>
            <p:cNvSpPr/>
            <p:nvPr/>
          </p:nvSpPr>
          <p:spPr>
            <a:xfrm>
              <a:off x="3225778" y="1339696"/>
              <a:ext cx="22184" cy="144560"/>
            </a:xfrm>
            <a:custGeom>
              <a:rect b="b" l="l" r="r" t="t"/>
              <a:pathLst>
                <a:path extrusionOk="0" h="3004" w="461">
                  <a:moveTo>
                    <a:pt x="0" y="1"/>
                  </a:moveTo>
                  <a:lnTo>
                    <a:pt x="0" y="3004"/>
                  </a:lnTo>
                  <a:lnTo>
                    <a:pt x="460" y="3004"/>
                  </a:lnTo>
                  <a:lnTo>
                    <a:pt x="4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57"/>
            <p:cNvSpPr/>
            <p:nvPr/>
          </p:nvSpPr>
          <p:spPr>
            <a:xfrm>
              <a:off x="3122414" y="1210779"/>
              <a:ext cx="117852" cy="117996"/>
            </a:xfrm>
            <a:custGeom>
              <a:rect b="b" l="l" r="r" t="t"/>
              <a:pathLst>
                <a:path extrusionOk="0" h="2452" w="2449">
                  <a:moveTo>
                    <a:pt x="327" y="0"/>
                  </a:moveTo>
                  <a:lnTo>
                    <a:pt x="0" y="327"/>
                  </a:lnTo>
                  <a:lnTo>
                    <a:pt x="2122" y="2451"/>
                  </a:lnTo>
                  <a:lnTo>
                    <a:pt x="2448" y="2125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4548" name="Shape 4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9" name="Google Shape;4549;p58"/>
          <p:cNvSpPr/>
          <p:nvPr/>
        </p:nvSpPr>
        <p:spPr>
          <a:xfrm>
            <a:off x="75" y="-340350"/>
            <a:ext cx="9143893" cy="5483843"/>
          </a:xfrm>
          <a:custGeom>
            <a:rect b="b" l="l" r="r" t="t"/>
            <a:pathLst>
              <a:path extrusionOk="0" h="72576" w="121015">
                <a:moveTo>
                  <a:pt x="8470" y="62150"/>
                </a:moveTo>
                <a:lnTo>
                  <a:pt x="8470" y="0"/>
                </a:lnTo>
                <a:lnTo>
                  <a:pt x="8108" y="0"/>
                </a:lnTo>
                <a:lnTo>
                  <a:pt x="8108" y="62150"/>
                </a:lnTo>
                <a:lnTo>
                  <a:pt x="0" y="62150"/>
                </a:lnTo>
                <a:lnTo>
                  <a:pt x="0" y="62545"/>
                </a:lnTo>
                <a:lnTo>
                  <a:pt x="36714" y="62545"/>
                </a:lnTo>
                <a:lnTo>
                  <a:pt x="36714" y="72576"/>
                </a:lnTo>
                <a:lnTo>
                  <a:pt x="37804" y="72576"/>
                </a:lnTo>
                <a:lnTo>
                  <a:pt x="37804" y="62545"/>
                </a:lnTo>
                <a:lnTo>
                  <a:pt x="39279" y="62545"/>
                </a:lnTo>
                <a:lnTo>
                  <a:pt x="39279" y="72576"/>
                </a:lnTo>
                <a:lnTo>
                  <a:pt x="40370" y="72576"/>
                </a:lnTo>
                <a:lnTo>
                  <a:pt x="40370" y="62545"/>
                </a:lnTo>
                <a:lnTo>
                  <a:pt x="41848" y="62545"/>
                </a:lnTo>
                <a:lnTo>
                  <a:pt x="41848" y="72576"/>
                </a:lnTo>
                <a:lnTo>
                  <a:pt x="42935" y="72576"/>
                </a:lnTo>
                <a:lnTo>
                  <a:pt x="42935" y="62545"/>
                </a:lnTo>
                <a:lnTo>
                  <a:pt x="44414" y="62545"/>
                </a:lnTo>
                <a:lnTo>
                  <a:pt x="44414" y="72576"/>
                </a:lnTo>
                <a:lnTo>
                  <a:pt x="45504" y="72576"/>
                </a:lnTo>
                <a:lnTo>
                  <a:pt x="45504" y="62545"/>
                </a:lnTo>
                <a:lnTo>
                  <a:pt x="46979" y="62545"/>
                </a:lnTo>
                <a:lnTo>
                  <a:pt x="46979" y="72576"/>
                </a:lnTo>
                <a:lnTo>
                  <a:pt x="48069" y="72576"/>
                </a:lnTo>
                <a:lnTo>
                  <a:pt x="48069" y="62545"/>
                </a:lnTo>
                <a:lnTo>
                  <a:pt x="49545" y="62545"/>
                </a:lnTo>
                <a:lnTo>
                  <a:pt x="49545" y="72576"/>
                </a:lnTo>
                <a:lnTo>
                  <a:pt x="50635" y="72576"/>
                </a:lnTo>
                <a:lnTo>
                  <a:pt x="50635" y="62545"/>
                </a:lnTo>
                <a:lnTo>
                  <a:pt x="121014" y="62545"/>
                </a:lnTo>
                <a:lnTo>
                  <a:pt x="121014" y="62150"/>
                </a:lnTo>
                <a:lnTo>
                  <a:pt x="115628" y="62150"/>
                </a:lnTo>
                <a:lnTo>
                  <a:pt x="115628" y="0"/>
                </a:lnTo>
                <a:lnTo>
                  <a:pt x="115266" y="0"/>
                </a:lnTo>
                <a:lnTo>
                  <a:pt x="115266" y="62150"/>
                </a:lnTo>
                <a:lnTo>
                  <a:pt x="102318" y="62150"/>
                </a:lnTo>
                <a:lnTo>
                  <a:pt x="102318" y="0"/>
                </a:lnTo>
                <a:lnTo>
                  <a:pt x="101952" y="0"/>
                </a:lnTo>
                <a:lnTo>
                  <a:pt x="101952" y="62150"/>
                </a:lnTo>
                <a:lnTo>
                  <a:pt x="88400" y="62150"/>
                </a:lnTo>
                <a:lnTo>
                  <a:pt x="88400" y="0"/>
                </a:lnTo>
                <a:lnTo>
                  <a:pt x="88038" y="0"/>
                </a:lnTo>
                <a:lnTo>
                  <a:pt x="88038" y="62150"/>
                </a:lnTo>
                <a:lnTo>
                  <a:pt x="74544" y="62150"/>
                </a:lnTo>
                <a:lnTo>
                  <a:pt x="74544" y="0"/>
                </a:lnTo>
                <a:lnTo>
                  <a:pt x="74182" y="0"/>
                </a:lnTo>
                <a:lnTo>
                  <a:pt x="74182" y="62150"/>
                </a:lnTo>
                <a:lnTo>
                  <a:pt x="61233" y="62150"/>
                </a:lnTo>
                <a:lnTo>
                  <a:pt x="61233" y="0"/>
                </a:lnTo>
                <a:lnTo>
                  <a:pt x="60871" y="0"/>
                </a:lnTo>
                <a:lnTo>
                  <a:pt x="60871" y="62150"/>
                </a:lnTo>
                <a:lnTo>
                  <a:pt x="48043" y="62150"/>
                </a:lnTo>
                <a:lnTo>
                  <a:pt x="48043" y="0"/>
                </a:lnTo>
                <a:lnTo>
                  <a:pt x="47678" y="0"/>
                </a:lnTo>
                <a:lnTo>
                  <a:pt x="47678" y="62150"/>
                </a:lnTo>
                <a:lnTo>
                  <a:pt x="34974" y="62150"/>
                </a:lnTo>
                <a:lnTo>
                  <a:pt x="34974" y="0"/>
                </a:lnTo>
                <a:lnTo>
                  <a:pt x="34609" y="0"/>
                </a:lnTo>
                <a:lnTo>
                  <a:pt x="34609" y="62150"/>
                </a:lnTo>
                <a:lnTo>
                  <a:pt x="21660" y="62150"/>
                </a:lnTo>
                <a:lnTo>
                  <a:pt x="21660" y="0"/>
                </a:lnTo>
                <a:lnTo>
                  <a:pt x="21298" y="0"/>
                </a:lnTo>
                <a:lnTo>
                  <a:pt x="21298" y="62150"/>
                </a:lnTo>
                <a:close/>
                <a:moveTo>
                  <a:pt x="19026" y="59954"/>
                </a:moveTo>
                <a:lnTo>
                  <a:pt x="10990" y="59954"/>
                </a:lnTo>
                <a:lnTo>
                  <a:pt x="10990" y="12018"/>
                </a:lnTo>
                <a:lnTo>
                  <a:pt x="19026" y="12018"/>
                </a:lnTo>
                <a:close/>
                <a:moveTo>
                  <a:pt x="10624" y="60349"/>
                </a:moveTo>
                <a:lnTo>
                  <a:pt x="19388" y="60349"/>
                </a:lnTo>
                <a:lnTo>
                  <a:pt x="19388" y="11624"/>
                </a:lnTo>
                <a:lnTo>
                  <a:pt x="10624" y="11624"/>
                </a:lnTo>
                <a:close/>
                <a:moveTo>
                  <a:pt x="32337" y="59954"/>
                </a:moveTo>
                <a:lnTo>
                  <a:pt x="24301" y="59954"/>
                </a:lnTo>
                <a:lnTo>
                  <a:pt x="24301" y="12018"/>
                </a:lnTo>
                <a:lnTo>
                  <a:pt x="32337" y="12018"/>
                </a:lnTo>
                <a:close/>
                <a:moveTo>
                  <a:pt x="23938" y="60349"/>
                </a:moveTo>
                <a:lnTo>
                  <a:pt x="32699" y="60349"/>
                </a:lnTo>
                <a:lnTo>
                  <a:pt x="32699" y="11624"/>
                </a:lnTo>
                <a:lnTo>
                  <a:pt x="23938" y="11624"/>
                </a:lnTo>
                <a:close/>
                <a:moveTo>
                  <a:pt x="45406" y="59954"/>
                </a:moveTo>
                <a:lnTo>
                  <a:pt x="37370" y="59954"/>
                </a:lnTo>
                <a:lnTo>
                  <a:pt x="37370" y="12018"/>
                </a:lnTo>
                <a:lnTo>
                  <a:pt x="45406" y="12018"/>
                </a:lnTo>
                <a:close/>
                <a:moveTo>
                  <a:pt x="37008" y="60349"/>
                </a:moveTo>
                <a:lnTo>
                  <a:pt x="45772" y="60349"/>
                </a:lnTo>
                <a:lnTo>
                  <a:pt x="45772" y="11624"/>
                </a:lnTo>
                <a:lnTo>
                  <a:pt x="37008" y="11624"/>
                </a:lnTo>
                <a:close/>
                <a:moveTo>
                  <a:pt x="58596" y="59954"/>
                </a:moveTo>
                <a:lnTo>
                  <a:pt x="50560" y="59954"/>
                </a:lnTo>
                <a:lnTo>
                  <a:pt x="50560" y="12018"/>
                </a:lnTo>
                <a:lnTo>
                  <a:pt x="58596" y="12018"/>
                </a:lnTo>
                <a:close/>
                <a:moveTo>
                  <a:pt x="50198" y="60349"/>
                </a:moveTo>
                <a:lnTo>
                  <a:pt x="58962" y="60349"/>
                </a:lnTo>
                <a:lnTo>
                  <a:pt x="58962" y="11624"/>
                </a:lnTo>
                <a:lnTo>
                  <a:pt x="50198" y="11624"/>
                </a:lnTo>
                <a:close/>
                <a:moveTo>
                  <a:pt x="71910" y="59954"/>
                </a:moveTo>
                <a:lnTo>
                  <a:pt x="63871" y="59954"/>
                </a:lnTo>
                <a:lnTo>
                  <a:pt x="63871" y="12018"/>
                </a:lnTo>
                <a:lnTo>
                  <a:pt x="71910" y="12018"/>
                </a:lnTo>
                <a:close/>
                <a:moveTo>
                  <a:pt x="63508" y="60349"/>
                </a:moveTo>
                <a:lnTo>
                  <a:pt x="72272" y="60349"/>
                </a:lnTo>
                <a:lnTo>
                  <a:pt x="72272" y="11624"/>
                </a:lnTo>
                <a:lnTo>
                  <a:pt x="63508" y="11624"/>
                </a:lnTo>
                <a:close/>
                <a:moveTo>
                  <a:pt x="85766" y="59954"/>
                </a:moveTo>
                <a:lnTo>
                  <a:pt x="77726" y="59954"/>
                </a:lnTo>
                <a:lnTo>
                  <a:pt x="77726" y="12018"/>
                </a:lnTo>
                <a:lnTo>
                  <a:pt x="85766" y="12018"/>
                </a:lnTo>
                <a:close/>
                <a:moveTo>
                  <a:pt x="77364" y="60349"/>
                </a:moveTo>
                <a:lnTo>
                  <a:pt x="86128" y="60349"/>
                </a:lnTo>
                <a:lnTo>
                  <a:pt x="86128" y="11624"/>
                </a:lnTo>
                <a:lnTo>
                  <a:pt x="77364" y="11624"/>
                </a:lnTo>
                <a:close/>
                <a:moveTo>
                  <a:pt x="99680" y="59954"/>
                </a:moveTo>
                <a:lnTo>
                  <a:pt x="91644" y="59954"/>
                </a:lnTo>
                <a:lnTo>
                  <a:pt x="91644" y="12018"/>
                </a:lnTo>
                <a:lnTo>
                  <a:pt x="99680" y="12018"/>
                </a:lnTo>
                <a:close/>
                <a:moveTo>
                  <a:pt x="91279" y="60349"/>
                </a:moveTo>
                <a:lnTo>
                  <a:pt x="100046" y="60349"/>
                </a:lnTo>
                <a:lnTo>
                  <a:pt x="100046" y="11624"/>
                </a:lnTo>
                <a:lnTo>
                  <a:pt x="91279" y="11624"/>
                </a:lnTo>
                <a:close/>
                <a:moveTo>
                  <a:pt x="104864" y="59954"/>
                </a:moveTo>
                <a:lnTo>
                  <a:pt x="112903" y="59954"/>
                </a:lnTo>
                <a:lnTo>
                  <a:pt x="112903" y="12018"/>
                </a:lnTo>
                <a:lnTo>
                  <a:pt x="104864" y="12018"/>
                </a:lnTo>
                <a:close/>
                <a:moveTo>
                  <a:pt x="113265" y="60349"/>
                </a:moveTo>
                <a:lnTo>
                  <a:pt x="104501" y="60349"/>
                </a:lnTo>
                <a:lnTo>
                  <a:pt x="104501" y="11624"/>
                </a:lnTo>
                <a:lnTo>
                  <a:pt x="113265" y="11624"/>
                </a:lnTo>
                <a:close/>
                <a:moveTo>
                  <a:pt x="119924" y="72576"/>
                </a:moveTo>
                <a:lnTo>
                  <a:pt x="119924" y="62545"/>
                </a:lnTo>
                <a:lnTo>
                  <a:pt x="118834" y="62545"/>
                </a:lnTo>
                <a:lnTo>
                  <a:pt x="118834" y="72576"/>
                </a:lnTo>
                <a:close/>
                <a:moveTo>
                  <a:pt x="117358" y="72576"/>
                </a:moveTo>
                <a:lnTo>
                  <a:pt x="116268" y="72576"/>
                </a:lnTo>
                <a:lnTo>
                  <a:pt x="116268" y="62545"/>
                </a:lnTo>
                <a:lnTo>
                  <a:pt x="117358" y="62545"/>
                </a:lnTo>
                <a:close/>
                <a:moveTo>
                  <a:pt x="113703" y="72576"/>
                </a:moveTo>
                <a:lnTo>
                  <a:pt x="114793" y="72576"/>
                </a:lnTo>
                <a:lnTo>
                  <a:pt x="114793" y="62545"/>
                </a:lnTo>
                <a:lnTo>
                  <a:pt x="113703" y="62545"/>
                </a:lnTo>
                <a:close/>
                <a:moveTo>
                  <a:pt x="112224" y="72576"/>
                </a:moveTo>
                <a:lnTo>
                  <a:pt x="111137" y="72576"/>
                </a:lnTo>
                <a:lnTo>
                  <a:pt x="111137" y="62545"/>
                </a:lnTo>
                <a:lnTo>
                  <a:pt x="112224" y="62545"/>
                </a:lnTo>
                <a:close/>
                <a:moveTo>
                  <a:pt x="108568" y="72576"/>
                </a:moveTo>
                <a:lnTo>
                  <a:pt x="109659" y="72576"/>
                </a:lnTo>
                <a:lnTo>
                  <a:pt x="109659" y="62545"/>
                </a:lnTo>
                <a:lnTo>
                  <a:pt x="108568" y="62545"/>
                </a:lnTo>
                <a:close/>
                <a:moveTo>
                  <a:pt x="107093" y="72576"/>
                </a:moveTo>
                <a:lnTo>
                  <a:pt x="106003" y="72576"/>
                </a:lnTo>
                <a:lnTo>
                  <a:pt x="106003" y="62545"/>
                </a:lnTo>
                <a:lnTo>
                  <a:pt x="107093" y="62545"/>
                </a:lnTo>
                <a:close/>
                <a:moveTo>
                  <a:pt x="103437" y="72576"/>
                </a:moveTo>
                <a:lnTo>
                  <a:pt x="104527" y="72576"/>
                </a:lnTo>
                <a:lnTo>
                  <a:pt x="104527" y="62545"/>
                </a:lnTo>
                <a:lnTo>
                  <a:pt x="103437" y="62545"/>
                </a:lnTo>
                <a:close/>
                <a:moveTo>
                  <a:pt x="101959" y="72576"/>
                </a:moveTo>
                <a:lnTo>
                  <a:pt x="100872" y="72576"/>
                </a:lnTo>
                <a:lnTo>
                  <a:pt x="100872" y="62545"/>
                </a:lnTo>
                <a:lnTo>
                  <a:pt x="101959" y="62545"/>
                </a:lnTo>
                <a:close/>
                <a:moveTo>
                  <a:pt x="98306" y="72576"/>
                </a:moveTo>
                <a:lnTo>
                  <a:pt x="99393" y="72576"/>
                </a:lnTo>
                <a:lnTo>
                  <a:pt x="99393" y="62545"/>
                </a:lnTo>
                <a:lnTo>
                  <a:pt x="98306" y="62545"/>
                </a:lnTo>
                <a:close/>
                <a:moveTo>
                  <a:pt x="96828" y="72576"/>
                </a:moveTo>
                <a:lnTo>
                  <a:pt x="95737" y="72576"/>
                </a:lnTo>
                <a:lnTo>
                  <a:pt x="95737" y="62545"/>
                </a:lnTo>
                <a:lnTo>
                  <a:pt x="96828" y="62545"/>
                </a:lnTo>
                <a:close/>
                <a:moveTo>
                  <a:pt x="93172" y="72576"/>
                </a:moveTo>
                <a:lnTo>
                  <a:pt x="94262" y="72576"/>
                </a:lnTo>
                <a:lnTo>
                  <a:pt x="94262" y="62545"/>
                </a:lnTo>
                <a:lnTo>
                  <a:pt x="93172" y="62545"/>
                </a:lnTo>
                <a:close/>
                <a:moveTo>
                  <a:pt x="91697" y="72576"/>
                </a:moveTo>
                <a:lnTo>
                  <a:pt x="90606" y="72576"/>
                </a:lnTo>
                <a:lnTo>
                  <a:pt x="90606" y="62545"/>
                </a:lnTo>
                <a:lnTo>
                  <a:pt x="91697" y="62545"/>
                </a:lnTo>
                <a:close/>
                <a:moveTo>
                  <a:pt x="88041" y="72576"/>
                </a:moveTo>
                <a:lnTo>
                  <a:pt x="89128" y="72576"/>
                </a:lnTo>
                <a:lnTo>
                  <a:pt x="89128" y="62545"/>
                </a:lnTo>
                <a:lnTo>
                  <a:pt x="88041" y="62545"/>
                </a:lnTo>
                <a:close/>
                <a:moveTo>
                  <a:pt x="86562" y="72576"/>
                </a:moveTo>
                <a:lnTo>
                  <a:pt x="85472" y="72576"/>
                </a:lnTo>
                <a:lnTo>
                  <a:pt x="85472" y="62545"/>
                </a:lnTo>
                <a:lnTo>
                  <a:pt x="86562" y="62545"/>
                </a:lnTo>
                <a:close/>
                <a:moveTo>
                  <a:pt x="82907" y="72576"/>
                </a:moveTo>
                <a:lnTo>
                  <a:pt x="83997" y="72576"/>
                </a:lnTo>
                <a:lnTo>
                  <a:pt x="83997" y="62545"/>
                </a:lnTo>
                <a:lnTo>
                  <a:pt x="82907" y="62545"/>
                </a:lnTo>
                <a:close/>
                <a:moveTo>
                  <a:pt x="81431" y="72576"/>
                </a:moveTo>
                <a:lnTo>
                  <a:pt x="80341" y="72576"/>
                </a:lnTo>
                <a:lnTo>
                  <a:pt x="80341" y="62545"/>
                </a:lnTo>
                <a:lnTo>
                  <a:pt x="81431" y="62545"/>
                </a:lnTo>
                <a:close/>
                <a:moveTo>
                  <a:pt x="77775" y="72576"/>
                </a:moveTo>
                <a:lnTo>
                  <a:pt x="78862" y="72576"/>
                </a:lnTo>
                <a:lnTo>
                  <a:pt x="78862" y="62545"/>
                </a:lnTo>
                <a:lnTo>
                  <a:pt x="77775" y="62545"/>
                </a:lnTo>
                <a:close/>
                <a:moveTo>
                  <a:pt x="76297" y="72576"/>
                </a:moveTo>
                <a:lnTo>
                  <a:pt x="75210" y="72576"/>
                </a:lnTo>
                <a:lnTo>
                  <a:pt x="75210" y="62545"/>
                </a:lnTo>
                <a:lnTo>
                  <a:pt x="76297" y="62545"/>
                </a:lnTo>
                <a:close/>
                <a:moveTo>
                  <a:pt x="72641" y="72576"/>
                </a:moveTo>
                <a:lnTo>
                  <a:pt x="73731" y="72576"/>
                </a:lnTo>
                <a:lnTo>
                  <a:pt x="73731" y="62545"/>
                </a:lnTo>
                <a:lnTo>
                  <a:pt x="72641" y="62545"/>
                </a:lnTo>
                <a:close/>
                <a:moveTo>
                  <a:pt x="71166" y="72576"/>
                </a:moveTo>
                <a:lnTo>
                  <a:pt x="70076" y="72576"/>
                </a:lnTo>
                <a:lnTo>
                  <a:pt x="70076" y="62545"/>
                </a:lnTo>
                <a:lnTo>
                  <a:pt x="71166" y="62545"/>
                </a:lnTo>
                <a:close/>
                <a:moveTo>
                  <a:pt x="67510" y="72576"/>
                </a:moveTo>
                <a:lnTo>
                  <a:pt x="68600" y="72576"/>
                </a:lnTo>
                <a:lnTo>
                  <a:pt x="68600" y="62545"/>
                </a:lnTo>
                <a:lnTo>
                  <a:pt x="67510" y="62545"/>
                </a:lnTo>
                <a:close/>
                <a:moveTo>
                  <a:pt x="66031" y="72576"/>
                </a:moveTo>
                <a:lnTo>
                  <a:pt x="64945" y="72576"/>
                </a:lnTo>
                <a:lnTo>
                  <a:pt x="64945" y="62545"/>
                </a:lnTo>
                <a:lnTo>
                  <a:pt x="66031" y="62545"/>
                </a:lnTo>
                <a:close/>
                <a:moveTo>
                  <a:pt x="62376" y="72576"/>
                </a:moveTo>
                <a:lnTo>
                  <a:pt x="63466" y="72576"/>
                </a:lnTo>
                <a:lnTo>
                  <a:pt x="63466" y="62545"/>
                </a:lnTo>
                <a:lnTo>
                  <a:pt x="62376" y="62545"/>
                </a:lnTo>
                <a:close/>
                <a:moveTo>
                  <a:pt x="60900" y="72576"/>
                </a:moveTo>
                <a:lnTo>
                  <a:pt x="59810" y="72576"/>
                </a:lnTo>
                <a:lnTo>
                  <a:pt x="59810" y="62545"/>
                </a:lnTo>
                <a:lnTo>
                  <a:pt x="60900" y="62545"/>
                </a:lnTo>
                <a:close/>
                <a:moveTo>
                  <a:pt x="57245" y="72576"/>
                </a:moveTo>
                <a:lnTo>
                  <a:pt x="58335" y="72576"/>
                </a:lnTo>
                <a:lnTo>
                  <a:pt x="58335" y="62545"/>
                </a:lnTo>
                <a:lnTo>
                  <a:pt x="57245" y="62545"/>
                </a:lnTo>
                <a:close/>
                <a:moveTo>
                  <a:pt x="55766" y="72576"/>
                </a:moveTo>
                <a:lnTo>
                  <a:pt x="54679" y="72576"/>
                </a:lnTo>
                <a:lnTo>
                  <a:pt x="54679" y="62545"/>
                </a:lnTo>
                <a:lnTo>
                  <a:pt x="55766" y="62545"/>
                </a:lnTo>
                <a:close/>
                <a:moveTo>
                  <a:pt x="52114" y="72576"/>
                </a:moveTo>
                <a:lnTo>
                  <a:pt x="53201" y="72576"/>
                </a:lnTo>
                <a:lnTo>
                  <a:pt x="53201" y="62545"/>
                </a:lnTo>
                <a:lnTo>
                  <a:pt x="52114" y="62545"/>
                </a:lnTo>
                <a:close/>
                <a:moveTo>
                  <a:pt x="35239" y="72576"/>
                </a:moveTo>
                <a:lnTo>
                  <a:pt x="34148" y="72576"/>
                </a:lnTo>
                <a:lnTo>
                  <a:pt x="34148" y="62545"/>
                </a:lnTo>
                <a:lnTo>
                  <a:pt x="35239" y="62545"/>
                </a:lnTo>
                <a:close/>
                <a:moveTo>
                  <a:pt x="31583" y="72576"/>
                </a:moveTo>
                <a:lnTo>
                  <a:pt x="32670" y="72576"/>
                </a:lnTo>
                <a:lnTo>
                  <a:pt x="32670" y="62545"/>
                </a:lnTo>
                <a:lnTo>
                  <a:pt x="31583" y="62545"/>
                </a:lnTo>
                <a:close/>
                <a:moveTo>
                  <a:pt x="30104" y="72576"/>
                </a:moveTo>
                <a:lnTo>
                  <a:pt x="29014" y="72576"/>
                </a:lnTo>
                <a:lnTo>
                  <a:pt x="29014" y="62545"/>
                </a:lnTo>
                <a:lnTo>
                  <a:pt x="30104" y="62545"/>
                </a:lnTo>
                <a:close/>
                <a:moveTo>
                  <a:pt x="26448" y="72576"/>
                </a:moveTo>
                <a:lnTo>
                  <a:pt x="27539" y="72576"/>
                </a:lnTo>
                <a:lnTo>
                  <a:pt x="27539" y="62545"/>
                </a:lnTo>
                <a:lnTo>
                  <a:pt x="26448" y="62545"/>
                </a:lnTo>
                <a:close/>
                <a:moveTo>
                  <a:pt x="24973" y="72576"/>
                </a:moveTo>
                <a:lnTo>
                  <a:pt x="23883" y="72576"/>
                </a:lnTo>
                <a:lnTo>
                  <a:pt x="23883" y="62545"/>
                </a:lnTo>
                <a:lnTo>
                  <a:pt x="24973" y="62545"/>
                </a:lnTo>
                <a:close/>
                <a:moveTo>
                  <a:pt x="21317" y="72576"/>
                </a:moveTo>
                <a:lnTo>
                  <a:pt x="22404" y="72576"/>
                </a:lnTo>
                <a:lnTo>
                  <a:pt x="22404" y="62545"/>
                </a:lnTo>
                <a:lnTo>
                  <a:pt x="21317" y="62545"/>
                </a:lnTo>
                <a:close/>
                <a:moveTo>
                  <a:pt x="19839" y="72576"/>
                </a:moveTo>
                <a:lnTo>
                  <a:pt x="18752" y="72576"/>
                </a:lnTo>
                <a:lnTo>
                  <a:pt x="18752" y="62545"/>
                </a:lnTo>
                <a:lnTo>
                  <a:pt x="19839" y="62545"/>
                </a:lnTo>
                <a:close/>
                <a:moveTo>
                  <a:pt x="16183" y="72576"/>
                </a:moveTo>
                <a:lnTo>
                  <a:pt x="17273" y="72576"/>
                </a:lnTo>
                <a:lnTo>
                  <a:pt x="17273" y="62545"/>
                </a:lnTo>
                <a:lnTo>
                  <a:pt x="16183" y="62545"/>
                </a:lnTo>
                <a:close/>
                <a:moveTo>
                  <a:pt x="14708" y="72576"/>
                </a:moveTo>
                <a:lnTo>
                  <a:pt x="13689" y="72576"/>
                </a:lnTo>
                <a:lnTo>
                  <a:pt x="13618" y="72576"/>
                </a:lnTo>
                <a:lnTo>
                  <a:pt x="13618" y="70594"/>
                </a:lnTo>
                <a:lnTo>
                  <a:pt x="13618" y="62545"/>
                </a:lnTo>
                <a:lnTo>
                  <a:pt x="14708" y="62545"/>
                </a:lnTo>
                <a:close/>
                <a:moveTo>
                  <a:pt x="11052" y="72576"/>
                </a:moveTo>
                <a:lnTo>
                  <a:pt x="12142" y="72576"/>
                </a:lnTo>
                <a:lnTo>
                  <a:pt x="12142" y="62545"/>
                </a:lnTo>
                <a:lnTo>
                  <a:pt x="11052" y="62545"/>
                </a:lnTo>
                <a:close/>
                <a:moveTo>
                  <a:pt x="9573" y="72576"/>
                </a:moveTo>
                <a:lnTo>
                  <a:pt x="8486" y="72576"/>
                </a:lnTo>
                <a:lnTo>
                  <a:pt x="8486" y="62545"/>
                </a:lnTo>
                <a:lnTo>
                  <a:pt x="9573" y="62545"/>
                </a:lnTo>
                <a:close/>
                <a:moveTo>
                  <a:pt x="5918" y="72576"/>
                </a:moveTo>
                <a:lnTo>
                  <a:pt x="7008" y="72576"/>
                </a:lnTo>
                <a:lnTo>
                  <a:pt x="7008" y="62545"/>
                </a:lnTo>
                <a:lnTo>
                  <a:pt x="5918" y="62545"/>
                </a:lnTo>
                <a:close/>
                <a:moveTo>
                  <a:pt x="4442" y="72576"/>
                </a:moveTo>
                <a:lnTo>
                  <a:pt x="3352" y="72576"/>
                </a:lnTo>
                <a:lnTo>
                  <a:pt x="3352" y="62545"/>
                </a:lnTo>
                <a:lnTo>
                  <a:pt x="4442" y="62545"/>
                </a:lnTo>
                <a:close/>
                <a:moveTo>
                  <a:pt x="787" y="72576"/>
                </a:moveTo>
                <a:lnTo>
                  <a:pt x="1877" y="72576"/>
                </a:lnTo>
                <a:lnTo>
                  <a:pt x="1877" y="62545"/>
                </a:lnTo>
                <a:lnTo>
                  <a:pt x="787" y="62545"/>
                </a:lnTo>
                <a:close/>
                <a:moveTo>
                  <a:pt x="118174" y="59954"/>
                </a:moveTo>
                <a:lnTo>
                  <a:pt x="121014" y="59954"/>
                </a:lnTo>
                <a:lnTo>
                  <a:pt x="121014" y="60349"/>
                </a:lnTo>
                <a:lnTo>
                  <a:pt x="117812" y="60349"/>
                </a:lnTo>
                <a:lnTo>
                  <a:pt x="117812" y="11624"/>
                </a:lnTo>
                <a:lnTo>
                  <a:pt x="121014" y="11624"/>
                </a:lnTo>
                <a:lnTo>
                  <a:pt x="121014" y="12018"/>
                </a:lnTo>
                <a:lnTo>
                  <a:pt x="118174" y="12018"/>
                </a:lnTo>
                <a:close/>
                <a:moveTo>
                  <a:pt x="0" y="11624"/>
                </a:moveTo>
                <a:lnTo>
                  <a:pt x="0" y="12018"/>
                </a:lnTo>
                <a:lnTo>
                  <a:pt x="5836" y="12018"/>
                </a:lnTo>
                <a:lnTo>
                  <a:pt x="5836" y="59954"/>
                </a:lnTo>
                <a:lnTo>
                  <a:pt x="0" y="59954"/>
                </a:lnTo>
                <a:lnTo>
                  <a:pt x="0" y="60349"/>
                </a:lnTo>
                <a:lnTo>
                  <a:pt x="6198" y="60349"/>
                </a:lnTo>
                <a:lnTo>
                  <a:pt x="6198" y="11624"/>
                </a:lnTo>
                <a:close/>
              </a:path>
            </a:pathLst>
          </a:custGeom>
          <a:solidFill>
            <a:srgbClr val="200C0C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50" name="Google Shape;4550;p58"/>
          <p:cNvGrpSpPr/>
          <p:nvPr/>
        </p:nvGrpSpPr>
        <p:grpSpPr>
          <a:xfrm>
            <a:off x="232974" y="247212"/>
            <a:ext cx="8677264" cy="4649093"/>
            <a:chOff x="4601725" y="2029200"/>
            <a:chExt cx="2775925" cy="1584450"/>
          </a:xfrm>
        </p:grpSpPr>
        <p:sp>
          <p:nvSpPr>
            <p:cNvPr id="4551" name="Google Shape;4551;p58"/>
            <p:cNvSpPr/>
            <p:nvPr/>
          </p:nvSpPr>
          <p:spPr>
            <a:xfrm>
              <a:off x="4601725" y="2029200"/>
              <a:ext cx="2775925" cy="1584450"/>
            </a:xfrm>
            <a:custGeom>
              <a:rect b="b" l="l" r="r" t="t"/>
              <a:pathLst>
                <a:path extrusionOk="0" h="63378" w="111037">
                  <a:moveTo>
                    <a:pt x="0" y="0"/>
                  </a:moveTo>
                  <a:lnTo>
                    <a:pt x="0" y="63012"/>
                  </a:lnTo>
                  <a:lnTo>
                    <a:pt x="111036" y="63377"/>
                  </a:lnTo>
                  <a:lnTo>
                    <a:pt x="109300" y="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58"/>
            <p:cNvSpPr/>
            <p:nvPr/>
          </p:nvSpPr>
          <p:spPr>
            <a:xfrm>
              <a:off x="4648800" y="2072025"/>
              <a:ext cx="2652800" cy="1501800"/>
            </a:xfrm>
            <a:custGeom>
              <a:rect b="b" l="l" r="r" t="t"/>
              <a:pathLst>
                <a:path extrusionOk="0" h="60072" w="106112">
                  <a:moveTo>
                    <a:pt x="1" y="1"/>
                  </a:moveTo>
                  <a:lnTo>
                    <a:pt x="1" y="60072"/>
                  </a:lnTo>
                  <a:lnTo>
                    <a:pt x="106111" y="60072"/>
                  </a:lnTo>
                  <a:lnTo>
                    <a:pt x="106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58"/>
            <p:cNvSpPr/>
            <p:nvPr/>
          </p:nvSpPr>
          <p:spPr>
            <a:xfrm>
              <a:off x="4648800" y="2065925"/>
              <a:ext cx="2658825" cy="1507900"/>
            </a:xfrm>
            <a:custGeom>
              <a:rect b="b" l="l" r="r" t="t"/>
              <a:pathLst>
                <a:path extrusionOk="0" h="60316" w="106353">
                  <a:moveTo>
                    <a:pt x="106353" y="0"/>
                  </a:moveTo>
                  <a:lnTo>
                    <a:pt x="1" y="245"/>
                  </a:lnTo>
                  <a:lnTo>
                    <a:pt x="1" y="60316"/>
                  </a:lnTo>
                  <a:lnTo>
                    <a:pt x="26710" y="60316"/>
                  </a:lnTo>
                  <a:lnTo>
                    <a:pt x="582" y="60071"/>
                  </a:lnTo>
                  <a:lnTo>
                    <a:pt x="1306" y="983"/>
                  </a:lnTo>
                  <a:lnTo>
                    <a:pt x="105481" y="777"/>
                  </a:lnTo>
                  <a:lnTo>
                    <a:pt x="105096" y="60316"/>
                  </a:lnTo>
                  <a:lnTo>
                    <a:pt x="106111" y="60316"/>
                  </a:lnTo>
                  <a:lnTo>
                    <a:pt x="1063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4" name="Google Shape;4554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555" name="Google Shape;4555;p58"/>
          <p:cNvGrpSpPr/>
          <p:nvPr/>
        </p:nvGrpSpPr>
        <p:grpSpPr>
          <a:xfrm>
            <a:off x="8065376" y="3922502"/>
            <a:ext cx="1344129" cy="1297204"/>
            <a:chOff x="2853416" y="1724716"/>
            <a:chExt cx="628568" cy="606624"/>
          </a:xfrm>
        </p:grpSpPr>
        <p:sp>
          <p:nvSpPr>
            <p:cNvPr id="4556" name="Google Shape;4556;p58"/>
            <p:cNvSpPr/>
            <p:nvPr/>
          </p:nvSpPr>
          <p:spPr>
            <a:xfrm>
              <a:off x="3040897" y="1959019"/>
              <a:ext cx="311978" cy="185560"/>
            </a:xfrm>
            <a:custGeom>
              <a:rect b="b" l="l" r="r" t="t"/>
              <a:pathLst>
                <a:path extrusionOk="0" h="3856" w="6483">
                  <a:moveTo>
                    <a:pt x="4782" y="1241"/>
                  </a:moveTo>
                  <a:cubicBezTo>
                    <a:pt x="4985" y="1258"/>
                    <a:pt x="5180" y="1235"/>
                    <a:pt x="5360" y="1179"/>
                  </a:cubicBezTo>
                  <a:cubicBezTo>
                    <a:pt x="5817" y="1045"/>
                    <a:pt x="6192" y="696"/>
                    <a:pt x="6483" y="145"/>
                  </a:cubicBezTo>
                  <a:lnTo>
                    <a:pt x="6199" y="1"/>
                  </a:lnTo>
                  <a:cubicBezTo>
                    <a:pt x="5951" y="474"/>
                    <a:pt x="5637" y="771"/>
                    <a:pt x="5265" y="882"/>
                  </a:cubicBezTo>
                  <a:cubicBezTo>
                    <a:pt x="4913" y="987"/>
                    <a:pt x="4492" y="931"/>
                    <a:pt x="4012" y="712"/>
                  </a:cubicBezTo>
                  <a:cubicBezTo>
                    <a:pt x="4214" y="556"/>
                    <a:pt x="4335" y="402"/>
                    <a:pt x="4302" y="229"/>
                  </a:cubicBezTo>
                  <a:cubicBezTo>
                    <a:pt x="4263" y="17"/>
                    <a:pt x="3989" y="252"/>
                    <a:pt x="3996" y="275"/>
                  </a:cubicBezTo>
                  <a:cubicBezTo>
                    <a:pt x="4015" y="383"/>
                    <a:pt x="3656" y="615"/>
                    <a:pt x="3392" y="781"/>
                  </a:cubicBezTo>
                  <a:cubicBezTo>
                    <a:pt x="3199" y="905"/>
                    <a:pt x="2980" y="1049"/>
                    <a:pt x="2788" y="1202"/>
                  </a:cubicBezTo>
                  <a:cubicBezTo>
                    <a:pt x="2530" y="1408"/>
                    <a:pt x="2364" y="1584"/>
                    <a:pt x="2406" y="1757"/>
                  </a:cubicBezTo>
                  <a:cubicBezTo>
                    <a:pt x="2416" y="1793"/>
                    <a:pt x="2432" y="1825"/>
                    <a:pt x="2455" y="1852"/>
                  </a:cubicBezTo>
                  <a:cubicBezTo>
                    <a:pt x="1998" y="2096"/>
                    <a:pt x="1590" y="2178"/>
                    <a:pt x="1237" y="2093"/>
                  </a:cubicBezTo>
                  <a:cubicBezTo>
                    <a:pt x="869" y="2005"/>
                    <a:pt x="542" y="1728"/>
                    <a:pt x="271" y="1271"/>
                  </a:cubicBezTo>
                  <a:lnTo>
                    <a:pt x="0" y="1431"/>
                  </a:lnTo>
                  <a:cubicBezTo>
                    <a:pt x="320" y="1963"/>
                    <a:pt x="712" y="2289"/>
                    <a:pt x="1166" y="2400"/>
                  </a:cubicBezTo>
                  <a:cubicBezTo>
                    <a:pt x="1345" y="2442"/>
                    <a:pt x="1538" y="2452"/>
                    <a:pt x="1737" y="2426"/>
                  </a:cubicBezTo>
                  <a:cubicBezTo>
                    <a:pt x="2060" y="2384"/>
                    <a:pt x="2409" y="2253"/>
                    <a:pt x="2775" y="2031"/>
                  </a:cubicBezTo>
                  <a:cubicBezTo>
                    <a:pt x="2850" y="2054"/>
                    <a:pt x="2932" y="2077"/>
                    <a:pt x="3023" y="2103"/>
                  </a:cubicBezTo>
                  <a:lnTo>
                    <a:pt x="3026" y="2103"/>
                  </a:lnTo>
                  <a:cubicBezTo>
                    <a:pt x="3238" y="2165"/>
                    <a:pt x="3506" y="2240"/>
                    <a:pt x="3787" y="2361"/>
                  </a:cubicBezTo>
                  <a:cubicBezTo>
                    <a:pt x="3907" y="2410"/>
                    <a:pt x="3937" y="2452"/>
                    <a:pt x="3937" y="2462"/>
                  </a:cubicBezTo>
                  <a:cubicBezTo>
                    <a:pt x="3947" y="2534"/>
                    <a:pt x="3685" y="2710"/>
                    <a:pt x="3545" y="2808"/>
                  </a:cubicBezTo>
                  <a:lnTo>
                    <a:pt x="3545" y="2808"/>
                  </a:lnTo>
                  <a:cubicBezTo>
                    <a:pt x="3258" y="3004"/>
                    <a:pt x="2961" y="3206"/>
                    <a:pt x="2984" y="3467"/>
                  </a:cubicBezTo>
                  <a:cubicBezTo>
                    <a:pt x="2994" y="3617"/>
                    <a:pt x="3111" y="3745"/>
                    <a:pt x="3336" y="3856"/>
                  </a:cubicBezTo>
                  <a:lnTo>
                    <a:pt x="3490" y="3611"/>
                  </a:lnTo>
                  <a:cubicBezTo>
                    <a:pt x="3369" y="3552"/>
                    <a:pt x="3300" y="3490"/>
                    <a:pt x="3297" y="3444"/>
                  </a:cubicBezTo>
                  <a:cubicBezTo>
                    <a:pt x="3287" y="3337"/>
                    <a:pt x="3548" y="3160"/>
                    <a:pt x="3738" y="3030"/>
                  </a:cubicBezTo>
                  <a:cubicBezTo>
                    <a:pt x="4015" y="2837"/>
                    <a:pt x="4276" y="2661"/>
                    <a:pt x="4250" y="2433"/>
                  </a:cubicBezTo>
                  <a:cubicBezTo>
                    <a:pt x="4227" y="2237"/>
                    <a:pt x="3999" y="2139"/>
                    <a:pt x="3924" y="2106"/>
                  </a:cubicBezTo>
                  <a:cubicBezTo>
                    <a:pt x="3620" y="1979"/>
                    <a:pt x="3343" y="1901"/>
                    <a:pt x="3121" y="1839"/>
                  </a:cubicBezTo>
                  <a:lnTo>
                    <a:pt x="3121" y="1839"/>
                  </a:lnTo>
                  <a:lnTo>
                    <a:pt x="3111" y="1835"/>
                  </a:lnTo>
                  <a:cubicBezTo>
                    <a:pt x="2945" y="1790"/>
                    <a:pt x="2742" y="1731"/>
                    <a:pt x="2716" y="1701"/>
                  </a:cubicBezTo>
                  <a:cubicBezTo>
                    <a:pt x="2716" y="1688"/>
                    <a:pt x="2736" y="1620"/>
                    <a:pt x="2997" y="1408"/>
                  </a:cubicBezTo>
                  <a:cubicBezTo>
                    <a:pt x="3176" y="1264"/>
                    <a:pt x="3379" y="1137"/>
                    <a:pt x="3575" y="1009"/>
                  </a:cubicBezTo>
                  <a:cubicBezTo>
                    <a:pt x="3623" y="980"/>
                    <a:pt x="3669" y="947"/>
                    <a:pt x="3715" y="918"/>
                  </a:cubicBezTo>
                  <a:cubicBezTo>
                    <a:pt x="4097" y="1114"/>
                    <a:pt x="4453" y="1222"/>
                    <a:pt x="4782" y="12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58"/>
            <p:cNvSpPr/>
            <p:nvPr/>
          </p:nvSpPr>
          <p:spPr>
            <a:xfrm>
              <a:off x="3013708" y="2097127"/>
              <a:ext cx="311834" cy="234212"/>
            </a:xfrm>
            <a:custGeom>
              <a:rect b="b" l="l" r="r" t="t"/>
              <a:pathLst>
                <a:path extrusionOk="0" h="4867" w="6480">
                  <a:moveTo>
                    <a:pt x="5011" y="0"/>
                  </a:moveTo>
                  <a:cubicBezTo>
                    <a:pt x="3382" y="0"/>
                    <a:pt x="190" y="453"/>
                    <a:pt x="105" y="623"/>
                  </a:cubicBezTo>
                  <a:cubicBezTo>
                    <a:pt x="1" y="836"/>
                    <a:pt x="693" y="4681"/>
                    <a:pt x="693" y="4681"/>
                  </a:cubicBezTo>
                  <a:cubicBezTo>
                    <a:pt x="693" y="4681"/>
                    <a:pt x="4099" y="4866"/>
                    <a:pt x="5333" y="4866"/>
                  </a:cubicBezTo>
                  <a:cubicBezTo>
                    <a:pt x="5581" y="4866"/>
                    <a:pt x="5741" y="4859"/>
                    <a:pt x="5768" y="4840"/>
                  </a:cubicBezTo>
                  <a:cubicBezTo>
                    <a:pt x="5928" y="4733"/>
                    <a:pt x="6480" y="486"/>
                    <a:pt x="5892" y="111"/>
                  </a:cubicBezTo>
                  <a:cubicBezTo>
                    <a:pt x="5769" y="33"/>
                    <a:pt x="5445" y="0"/>
                    <a:pt x="50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58"/>
            <p:cNvSpPr/>
            <p:nvPr/>
          </p:nvSpPr>
          <p:spPr>
            <a:xfrm>
              <a:off x="2990754" y="1724716"/>
              <a:ext cx="333056" cy="277137"/>
            </a:xfrm>
            <a:custGeom>
              <a:rect b="b" l="l" r="r" t="t"/>
              <a:pathLst>
                <a:path extrusionOk="0" h="5759" w="6921">
                  <a:moveTo>
                    <a:pt x="3735" y="1"/>
                  </a:moveTo>
                  <a:cubicBezTo>
                    <a:pt x="3576" y="1"/>
                    <a:pt x="3490" y="86"/>
                    <a:pt x="3396" y="228"/>
                  </a:cubicBezTo>
                  <a:cubicBezTo>
                    <a:pt x="3291" y="382"/>
                    <a:pt x="3334" y="597"/>
                    <a:pt x="3259" y="728"/>
                  </a:cubicBezTo>
                  <a:cubicBezTo>
                    <a:pt x="3151" y="914"/>
                    <a:pt x="2893" y="1093"/>
                    <a:pt x="3001" y="1358"/>
                  </a:cubicBezTo>
                  <a:cubicBezTo>
                    <a:pt x="2763" y="1456"/>
                    <a:pt x="2857" y="1586"/>
                    <a:pt x="2795" y="1746"/>
                  </a:cubicBezTo>
                  <a:cubicBezTo>
                    <a:pt x="2748" y="1875"/>
                    <a:pt x="2510" y="2014"/>
                    <a:pt x="2579" y="2168"/>
                  </a:cubicBezTo>
                  <a:lnTo>
                    <a:pt x="2579" y="2168"/>
                  </a:lnTo>
                  <a:cubicBezTo>
                    <a:pt x="2472" y="2025"/>
                    <a:pt x="2346" y="1965"/>
                    <a:pt x="2217" y="1965"/>
                  </a:cubicBezTo>
                  <a:cubicBezTo>
                    <a:pt x="1872" y="1965"/>
                    <a:pt x="1511" y="2394"/>
                    <a:pt x="1460" y="2765"/>
                  </a:cubicBezTo>
                  <a:cubicBezTo>
                    <a:pt x="1238" y="2673"/>
                    <a:pt x="1114" y="2575"/>
                    <a:pt x="984" y="2572"/>
                  </a:cubicBezTo>
                  <a:cubicBezTo>
                    <a:pt x="981" y="2572"/>
                    <a:pt x="979" y="2572"/>
                    <a:pt x="976" y="2572"/>
                  </a:cubicBezTo>
                  <a:cubicBezTo>
                    <a:pt x="682" y="2572"/>
                    <a:pt x="414" y="2770"/>
                    <a:pt x="249" y="3003"/>
                  </a:cubicBezTo>
                  <a:cubicBezTo>
                    <a:pt x="187" y="3092"/>
                    <a:pt x="0" y="3573"/>
                    <a:pt x="225" y="3573"/>
                  </a:cubicBezTo>
                  <a:cubicBezTo>
                    <a:pt x="247" y="3573"/>
                    <a:pt x="274" y="3568"/>
                    <a:pt x="305" y="3558"/>
                  </a:cubicBezTo>
                  <a:lnTo>
                    <a:pt x="305" y="3558"/>
                  </a:lnTo>
                  <a:cubicBezTo>
                    <a:pt x="132" y="3949"/>
                    <a:pt x="486" y="4548"/>
                    <a:pt x="894" y="4548"/>
                  </a:cubicBezTo>
                  <a:cubicBezTo>
                    <a:pt x="994" y="4548"/>
                    <a:pt x="1097" y="4513"/>
                    <a:pt x="1196" y="4429"/>
                  </a:cubicBezTo>
                  <a:cubicBezTo>
                    <a:pt x="1299" y="4561"/>
                    <a:pt x="1401" y="4679"/>
                    <a:pt x="1524" y="4679"/>
                  </a:cubicBezTo>
                  <a:cubicBezTo>
                    <a:pt x="1584" y="4679"/>
                    <a:pt x="1649" y="4651"/>
                    <a:pt x="1721" y="4583"/>
                  </a:cubicBezTo>
                  <a:cubicBezTo>
                    <a:pt x="1721" y="4677"/>
                    <a:pt x="1799" y="4734"/>
                    <a:pt x="1883" y="4734"/>
                  </a:cubicBezTo>
                  <a:cubicBezTo>
                    <a:pt x="1921" y="4734"/>
                    <a:pt x="1961" y="4722"/>
                    <a:pt x="1996" y="4697"/>
                  </a:cubicBezTo>
                  <a:cubicBezTo>
                    <a:pt x="2090" y="4837"/>
                    <a:pt x="2146" y="5007"/>
                    <a:pt x="2266" y="5138"/>
                  </a:cubicBezTo>
                  <a:cubicBezTo>
                    <a:pt x="2345" y="5124"/>
                    <a:pt x="2400" y="5062"/>
                    <a:pt x="2426" y="4987"/>
                  </a:cubicBezTo>
                  <a:cubicBezTo>
                    <a:pt x="2635" y="5216"/>
                    <a:pt x="2785" y="5444"/>
                    <a:pt x="3069" y="5608"/>
                  </a:cubicBezTo>
                  <a:cubicBezTo>
                    <a:pt x="3249" y="5711"/>
                    <a:pt x="3407" y="5759"/>
                    <a:pt x="3551" y="5759"/>
                  </a:cubicBezTo>
                  <a:cubicBezTo>
                    <a:pt x="3834" y="5759"/>
                    <a:pt x="4063" y="5577"/>
                    <a:pt x="4303" y="5281"/>
                  </a:cubicBezTo>
                  <a:cubicBezTo>
                    <a:pt x="4537" y="4996"/>
                    <a:pt x="4828" y="4294"/>
                    <a:pt x="4287" y="4171"/>
                  </a:cubicBezTo>
                  <a:lnTo>
                    <a:pt x="4287" y="4171"/>
                  </a:lnTo>
                  <a:cubicBezTo>
                    <a:pt x="4295" y="4172"/>
                    <a:pt x="4303" y="4172"/>
                    <a:pt x="4310" y="4172"/>
                  </a:cubicBezTo>
                  <a:cubicBezTo>
                    <a:pt x="4453" y="4172"/>
                    <a:pt x="4470" y="3984"/>
                    <a:pt x="4606" y="3984"/>
                  </a:cubicBezTo>
                  <a:cubicBezTo>
                    <a:pt x="4626" y="3984"/>
                    <a:pt x="4649" y="3989"/>
                    <a:pt x="4675" y="3998"/>
                  </a:cubicBezTo>
                  <a:cubicBezTo>
                    <a:pt x="4796" y="4042"/>
                    <a:pt x="4799" y="4169"/>
                    <a:pt x="4946" y="4169"/>
                  </a:cubicBezTo>
                  <a:cubicBezTo>
                    <a:pt x="4954" y="4169"/>
                    <a:pt x="4963" y="4169"/>
                    <a:pt x="4972" y="4168"/>
                  </a:cubicBezTo>
                  <a:cubicBezTo>
                    <a:pt x="5162" y="4149"/>
                    <a:pt x="5312" y="3907"/>
                    <a:pt x="5517" y="3865"/>
                  </a:cubicBezTo>
                  <a:cubicBezTo>
                    <a:pt x="5935" y="3780"/>
                    <a:pt x="6288" y="3773"/>
                    <a:pt x="6581" y="3388"/>
                  </a:cubicBezTo>
                  <a:cubicBezTo>
                    <a:pt x="6826" y="3068"/>
                    <a:pt x="6921" y="2556"/>
                    <a:pt x="6830" y="2171"/>
                  </a:cubicBezTo>
                  <a:cubicBezTo>
                    <a:pt x="6754" y="1847"/>
                    <a:pt x="6585" y="1691"/>
                    <a:pt x="6265" y="1639"/>
                  </a:cubicBezTo>
                  <a:cubicBezTo>
                    <a:pt x="6386" y="1394"/>
                    <a:pt x="6363" y="1253"/>
                    <a:pt x="6040" y="1204"/>
                  </a:cubicBezTo>
                  <a:cubicBezTo>
                    <a:pt x="6013" y="1201"/>
                    <a:pt x="5986" y="1199"/>
                    <a:pt x="5961" y="1199"/>
                  </a:cubicBezTo>
                  <a:cubicBezTo>
                    <a:pt x="5943" y="1199"/>
                    <a:pt x="5925" y="1200"/>
                    <a:pt x="5909" y="1201"/>
                  </a:cubicBezTo>
                  <a:cubicBezTo>
                    <a:pt x="6252" y="676"/>
                    <a:pt x="5455" y="176"/>
                    <a:pt x="4900" y="85"/>
                  </a:cubicBezTo>
                  <a:cubicBezTo>
                    <a:pt x="4835" y="73"/>
                    <a:pt x="4765" y="63"/>
                    <a:pt x="4696" y="63"/>
                  </a:cubicBezTo>
                  <a:cubicBezTo>
                    <a:pt x="4627" y="63"/>
                    <a:pt x="4559" y="73"/>
                    <a:pt x="4499" y="104"/>
                  </a:cubicBezTo>
                  <a:cubicBezTo>
                    <a:pt x="4453" y="127"/>
                    <a:pt x="4391" y="215"/>
                    <a:pt x="4355" y="228"/>
                  </a:cubicBezTo>
                  <a:cubicBezTo>
                    <a:pt x="4292" y="245"/>
                    <a:pt x="4291" y="261"/>
                    <a:pt x="4276" y="261"/>
                  </a:cubicBezTo>
                  <a:cubicBezTo>
                    <a:pt x="4264" y="261"/>
                    <a:pt x="4244" y="252"/>
                    <a:pt x="4182" y="228"/>
                  </a:cubicBezTo>
                  <a:cubicBezTo>
                    <a:pt x="4032" y="176"/>
                    <a:pt x="3996" y="36"/>
                    <a:pt x="3810" y="7"/>
                  </a:cubicBezTo>
                  <a:cubicBezTo>
                    <a:pt x="3784" y="3"/>
                    <a:pt x="3759" y="1"/>
                    <a:pt x="37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58"/>
            <p:cNvSpPr/>
            <p:nvPr/>
          </p:nvSpPr>
          <p:spPr>
            <a:xfrm>
              <a:off x="2990754" y="1724716"/>
              <a:ext cx="333056" cy="277137"/>
            </a:xfrm>
            <a:custGeom>
              <a:rect b="b" l="l" r="r" t="t"/>
              <a:pathLst>
                <a:path extrusionOk="0" h="5759" w="6921">
                  <a:moveTo>
                    <a:pt x="3735" y="1"/>
                  </a:moveTo>
                  <a:cubicBezTo>
                    <a:pt x="3576" y="1"/>
                    <a:pt x="3490" y="86"/>
                    <a:pt x="3396" y="228"/>
                  </a:cubicBezTo>
                  <a:cubicBezTo>
                    <a:pt x="3291" y="382"/>
                    <a:pt x="3334" y="597"/>
                    <a:pt x="3259" y="728"/>
                  </a:cubicBezTo>
                  <a:cubicBezTo>
                    <a:pt x="3151" y="914"/>
                    <a:pt x="2893" y="1093"/>
                    <a:pt x="3001" y="1358"/>
                  </a:cubicBezTo>
                  <a:cubicBezTo>
                    <a:pt x="2763" y="1456"/>
                    <a:pt x="2857" y="1586"/>
                    <a:pt x="2795" y="1746"/>
                  </a:cubicBezTo>
                  <a:cubicBezTo>
                    <a:pt x="2748" y="1875"/>
                    <a:pt x="2510" y="2014"/>
                    <a:pt x="2579" y="2168"/>
                  </a:cubicBezTo>
                  <a:lnTo>
                    <a:pt x="2579" y="2168"/>
                  </a:lnTo>
                  <a:cubicBezTo>
                    <a:pt x="2472" y="2025"/>
                    <a:pt x="2346" y="1965"/>
                    <a:pt x="2217" y="1965"/>
                  </a:cubicBezTo>
                  <a:cubicBezTo>
                    <a:pt x="1872" y="1965"/>
                    <a:pt x="1511" y="2394"/>
                    <a:pt x="1460" y="2765"/>
                  </a:cubicBezTo>
                  <a:cubicBezTo>
                    <a:pt x="1238" y="2673"/>
                    <a:pt x="1114" y="2575"/>
                    <a:pt x="984" y="2572"/>
                  </a:cubicBezTo>
                  <a:cubicBezTo>
                    <a:pt x="981" y="2572"/>
                    <a:pt x="979" y="2572"/>
                    <a:pt x="976" y="2572"/>
                  </a:cubicBezTo>
                  <a:cubicBezTo>
                    <a:pt x="682" y="2572"/>
                    <a:pt x="414" y="2770"/>
                    <a:pt x="249" y="3003"/>
                  </a:cubicBezTo>
                  <a:cubicBezTo>
                    <a:pt x="187" y="3092"/>
                    <a:pt x="0" y="3573"/>
                    <a:pt x="225" y="3573"/>
                  </a:cubicBezTo>
                  <a:cubicBezTo>
                    <a:pt x="247" y="3573"/>
                    <a:pt x="274" y="3568"/>
                    <a:pt x="305" y="3558"/>
                  </a:cubicBezTo>
                  <a:lnTo>
                    <a:pt x="305" y="3558"/>
                  </a:lnTo>
                  <a:cubicBezTo>
                    <a:pt x="132" y="3949"/>
                    <a:pt x="486" y="4548"/>
                    <a:pt x="894" y="4548"/>
                  </a:cubicBezTo>
                  <a:cubicBezTo>
                    <a:pt x="994" y="4548"/>
                    <a:pt x="1097" y="4513"/>
                    <a:pt x="1196" y="4429"/>
                  </a:cubicBezTo>
                  <a:cubicBezTo>
                    <a:pt x="1299" y="4561"/>
                    <a:pt x="1401" y="4679"/>
                    <a:pt x="1524" y="4679"/>
                  </a:cubicBezTo>
                  <a:cubicBezTo>
                    <a:pt x="1584" y="4679"/>
                    <a:pt x="1649" y="4651"/>
                    <a:pt x="1721" y="4583"/>
                  </a:cubicBezTo>
                  <a:cubicBezTo>
                    <a:pt x="1721" y="4677"/>
                    <a:pt x="1799" y="4734"/>
                    <a:pt x="1883" y="4734"/>
                  </a:cubicBezTo>
                  <a:cubicBezTo>
                    <a:pt x="1921" y="4734"/>
                    <a:pt x="1961" y="4722"/>
                    <a:pt x="1996" y="4697"/>
                  </a:cubicBezTo>
                  <a:cubicBezTo>
                    <a:pt x="2090" y="4837"/>
                    <a:pt x="2146" y="5007"/>
                    <a:pt x="2266" y="5138"/>
                  </a:cubicBezTo>
                  <a:cubicBezTo>
                    <a:pt x="2345" y="5124"/>
                    <a:pt x="2400" y="5062"/>
                    <a:pt x="2426" y="4987"/>
                  </a:cubicBezTo>
                  <a:cubicBezTo>
                    <a:pt x="2635" y="5216"/>
                    <a:pt x="2785" y="5444"/>
                    <a:pt x="3069" y="5608"/>
                  </a:cubicBezTo>
                  <a:cubicBezTo>
                    <a:pt x="3249" y="5711"/>
                    <a:pt x="3407" y="5759"/>
                    <a:pt x="3551" y="5759"/>
                  </a:cubicBezTo>
                  <a:cubicBezTo>
                    <a:pt x="3834" y="5759"/>
                    <a:pt x="4063" y="5577"/>
                    <a:pt x="4303" y="5281"/>
                  </a:cubicBezTo>
                  <a:cubicBezTo>
                    <a:pt x="4537" y="4996"/>
                    <a:pt x="4828" y="4294"/>
                    <a:pt x="4287" y="4171"/>
                  </a:cubicBezTo>
                  <a:lnTo>
                    <a:pt x="4287" y="4171"/>
                  </a:lnTo>
                  <a:cubicBezTo>
                    <a:pt x="4295" y="4172"/>
                    <a:pt x="4303" y="4172"/>
                    <a:pt x="4310" y="4172"/>
                  </a:cubicBezTo>
                  <a:cubicBezTo>
                    <a:pt x="4453" y="4172"/>
                    <a:pt x="4470" y="3984"/>
                    <a:pt x="4606" y="3984"/>
                  </a:cubicBezTo>
                  <a:cubicBezTo>
                    <a:pt x="4626" y="3984"/>
                    <a:pt x="4649" y="3989"/>
                    <a:pt x="4675" y="3998"/>
                  </a:cubicBezTo>
                  <a:cubicBezTo>
                    <a:pt x="4796" y="4042"/>
                    <a:pt x="4799" y="4169"/>
                    <a:pt x="4946" y="4169"/>
                  </a:cubicBezTo>
                  <a:cubicBezTo>
                    <a:pt x="4954" y="4169"/>
                    <a:pt x="4963" y="4169"/>
                    <a:pt x="4972" y="4168"/>
                  </a:cubicBezTo>
                  <a:cubicBezTo>
                    <a:pt x="5162" y="4149"/>
                    <a:pt x="5312" y="3907"/>
                    <a:pt x="5517" y="3865"/>
                  </a:cubicBezTo>
                  <a:cubicBezTo>
                    <a:pt x="5935" y="3780"/>
                    <a:pt x="6288" y="3773"/>
                    <a:pt x="6581" y="3388"/>
                  </a:cubicBezTo>
                  <a:cubicBezTo>
                    <a:pt x="6826" y="3068"/>
                    <a:pt x="6921" y="2556"/>
                    <a:pt x="6830" y="2171"/>
                  </a:cubicBezTo>
                  <a:cubicBezTo>
                    <a:pt x="6754" y="1847"/>
                    <a:pt x="6585" y="1691"/>
                    <a:pt x="6265" y="1639"/>
                  </a:cubicBezTo>
                  <a:cubicBezTo>
                    <a:pt x="6386" y="1394"/>
                    <a:pt x="6363" y="1253"/>
                    <a:pt x="6040" y="1204"/>
                  </a:cubicBezTo>
                  <a:cubicBezTo>
                    <a:pt x="6013" y="1201"/>
                    <a:pt x="5986" y="1199"/>
                    <a:pt x="5961" y="1199"/>
                  </a:cubicBezTo>
                  <a:cubicBezTo>
                    <a:pt x="5943" y="1199"/>
                    <a:pt x="5925" y="1200"/>
                    <a:pt x="5909" y="1201"/>
                  </a:cubicBezTo>
                  <a:cubicBezTo>
                    <a:pt x="6252" y="676"/>
                    <a:pt x="5455" y="176"/>
                    <a:pt x="4900" y="85"/>
                  </a:cubicBezTo>
                  <a:cubicBezTo>
                    <a:pt x="4835" y="73"/>
                    <a:pt x="4765" y="63"/>
                    <a:pt x="4696" y="63"/>
                  </a:cubicBezTo>
                  <a:cubicBezTo>
                    <a:pt x="4627" y="63"/>
                    <a:pt x="4559" y="73"/>
                    <a:pt x="4499" y="104"/>
                  </a:cubicBezTo>
                  <a:cubicBezTo>
                    <a:pt x="4453" y="127"/>
                    <a:pt x="4391" y="215"/>
                    <a:pt x="4355" y="228"/>
                  </a:cubicBezTo>
                  <a:cubicBezTo>
                    <a:pt x="4292" y="245"/>
                    <a:pt x="4291" y="261"/>
                    <a:pt x="4276" y="261"/>
                  </a:cubicBezTo>
                  <a:cubicBezTo>
                    <a:pt x="4264" y="261"/>
                    <a:pt x="4244" y="252"/>
                    <a:pt x="4182" y="228"/>
                  </a:cubicBezTo>
                  <a:cubicBezTo>
                    <a:pt x="4032" y="176"/>
                    <a:pt x="3996" y="36"/>
                    <a:pt x="3810" y="7"/>
                  </a:cubicBezTo>
                  <a:cubicBezTo>
                    <a:pt x="3784" y="3"/>
                    <a:pt x="3759" y="1"/>
                    <a:pt x="3735" y="1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58"/>
            <p:cNvSpPr/>
            <p:nvPr/>
          </p:nvSpPr>
          <p:spPr>
            <a:xfrm>
              <a:off x="2853416" y="1799400"/>
              <a:ext cx="311112" cy="252643"/>
            </a:xfrm>
            <a:custGeom>
              <a:rect b="b" l="l" r="r" t="t"/>
              <a:pathLst>
                <a:path extrusionOk="0" h="5250" w="6465">
                  <a:moveTo>
                    <a:pt x="2478" y="0"/>
                  </a:moveTo>
                  <a:cubicBezTo>
                    <a:pt x="2239" y="0"/>
                    <a:pt x="2006" y="92"/>
                    <a:pt x="1788" y="312"/>
                  </a:cubicBezTo>
                  <a:cubicBezTo>
                    <a:pt x="1272" y="834"/>
                    <a:pt x="1337" y="2025"/>
                    <a:pt x="2140" y="2270"/>
                  </a:cubicBezTo>
                  <a:cubicBezTo>
                    <a:pt x="2007" y="2404"/>
                    <a:pt x="2020" y="2567"/>
                    <a:pt x="2202" y="2649"/>
                  </a:cubicBezTo>
                  <a:cubicBezTo>
                    <a:pt x="2055" y="2685"/>
                    <a:pt x="1922" y="2750"/>
                    <a:pt x="1837" y="2861"/>
                  </a:cubicBezTo>
                  <a:cubicBezTo>
                    <a:pt x="1810" y="2740"/>
                    <a:pt x="1727" y="2688"/>
                    <a:pt x="1610" y="2688"/>
                  </a:cubicBezTo>
                  <a:cubicBezTo>
                    <a:pt x="1110" y="2688"/>
                    <a:pt x="0" y="3635"/>
                    <a:pt x="104" y="4167"/>
                  </a:cubicBezTo>
                  <a:cubicBezTo>
                    <a:pt x="200" y="4662"/>
                    <a:pt x="802" y="4957"/>
                    <a:pt x="1348" y="4957"/>
                  </a:cubicBezTo>
                  <a:cubicBezTo>
                    <a:pt x="1618" y="4957"/>
                    <a:pt x="1875" y="4885"/>
                    <a:pt x="2049" y="4728"/>
                  </a:cubicBezTo>
                  <a:cubicBezTo>
                    <a:pt x="2103" y="5109"/>
                    <a:pt x="2324" y="5249"/>
                    <a:pt x="2590" y="5249"/>
                  </a:cubicBezTo>
                  <a:cubicBezTo>
                    <a:pt x="2982" y="5249"/>
                    <a:pt x="3472" y="4946"/>
                    <a:pt x="3674" y="4666"/>
                  </a:cubicBezTo>
                  <a:cubicBezTo>
                    <a:pt x="3740" y="4894"/>
                    <a:pt x="3939" y="5133"/>
                    <a:pt x="4141" y="5191"/>
                  </a:cubicBezTo>
                  <a:cubicBezTo>
                    <a:pt x="4197" y="5208"/>
                    <a:pt x="4254" y="5215"/>
                    <a:pt x="4312" y="5215"/>
                  </a:cubicBezTo>
                  <a:cubicBezTo>
                    <a:pt x="4425" y="5215"/>
                    <a:pt x="4540" y="5186"/>
                    <a:pt x="4650" y="5136"/>
                  </a:cubicBezTo>
                  <a:cubicBezTo>
                    <a:pt x="4778" y="5214"/>
                    <a:pt x="4920" y="5248"/>
                    <a:pt x="5063" y="5248"/>
                  </a:cubicBezTo>
                  <a:cubicBezTo>
                    <a:pt x="5656" y="5248"/>
                    <a:pt x="6273" y="4663"/>
                    <a:pt x="5966" y="4180"/>
                  </a:cubicBezTo>
                  <a:cubicBezTo>
                    <a:pt x="6265" y="4120"/>
                    <a:pt x="6464" y="3289"/>
                    <a:pt x="5994" y="3289"/>
                  </a:cubicBezTo>
                  <a:cubicBezTo>
                    <a:pt x="5945" y="3289"/>
                    <a:pt x="5889" y="3298"/>
                    <a:pt x="5825" y="3318"/>
                  </a:cubicBezTo>
                  <a:cubicBezTo>
                    <a:pt x="6015" y="3060"/>
                    <a:pt x="6420" y="2734"/>
                    <a:pt x="6168" y="2329"/>
                  </a:cubicBezTo>
                  <a:cubicBezTo>
                    <a:pt x="6089" y="2202"/>
                    <a:pt x="5772" y="1893"/>
                    <a:pt x="5499" y="1893"/>
                  </a:cubicBezTo>
                  <a:cubicBezTo>
                    <a:pt x="5342" y="1893"/>
                    <a:pt x="5199" y="1995"/>
                    <a:pt x="5124" y="2293"/>
                  </a:cubicBezTo>
                  <a:cubicBezTo>
                    <a:pt x="4760" y="1892"/>
                    <a:pt x="3563" y="0"/>
                    <a:pt x="24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58"/>
            <p:cNvSpPr/>
            <p:nvPr/>
          </p:nvSpPr>
          <p:spPr>
            <a:xfrm>
              <a:off x="3173471" y="1832026"/>
              <a:ext cx="308513" cy="171605"/>
            </a:xfrm>
            <a:custGeom>
              <a:rect b="b" l="l" r="r" t="t"/>
              <a:pathLst>
                <a:path extrusionOk="0" h="3566" w="6411">
                  <a:moveTo>
                    <a:pt x="2750" y="1"/>
                  </a:moveTo>
                  <a:cubicBezTo>
                    <a:pt x="2576" y="1"/>
                    <a:pt x="2482" y="160"/>
                    <a:pt x="2380" y="349"/>
                  </a:cubicBezTo>
                  <a:cubicBezTo>
                    <a:pt x="2234" y="242"/>
                    <a:pt x="2054" y="205"/>
                    <a:pt x="1875" y="205"/>
                  </a:cubicBezTo>
                  <a:cubicBezTo>
                    <a:pt x="1715" y="205"/>
                    <a:pt x="1556" y="235"/>
                    <a:pt x="1423" y="270"/>
                  </a:cubicBezTo>
                  <a:cubicBezTo>
                    <a:pt x="1325" y="296"/>
                    <a:pt x="451" y="665"/>
                    <a:pt x="813" y="916"/>
                  </a:cubicBezTo>
                  <a:cubicBezTo>
                    <a:pt x="741" y="906"/>
                    <a:pt x="683" y="893"/>
                    <a:pt x="635" y="893"/>
                  </a:cubicBezTo>
                  <a:cubicBezTo>
                    <a:pt x="557" y="893"/>
                    <a:pt x="505" y="926"/>
                    <a:pt x="460" y="1057"/>
                  </a:cubicBezTo>
                  <a:cubicBezTo>
                    <a:pt x="421" y="1181"/>
                    <a:pt x="408" y="1569"/>
                    <a:pt x="558" y="1605"/>
                  </a:cubicBezTo>
                  <a:cubicBezTo>
                    <a:pt x="317" y="1635"/>
                    <a:pt x="271" y="1847"/>
                    <a:pt x="454" y="2059"/>
                  </a:cubicBezTo>
                  <a:cubicBezTo>
                    <a:pt x="431" y="2040"/>
                    <a:pt x="408" y="2031"/>
                    <a:pt x="385" y="2031"/>
                  </a:cubicBezTo>
                  <a:cubicBezTo>
                    <a:pt x="212" y="2031"/>
                    <a:pt x="38" y="2517"/>
                    <a:pt x="30" y="2620"/>
                  </a:cubicBezTo>
                  <a:cubicBezTo>
                    <a:pt x="0" y="2966"/>
                    <a:pt x="105" y="3423"/>
                    <a:pt x="438" y="3521"/>
                  </a:cubicBezTo>
                  <a:cubicBezTo>
                    <a:pt x="478" y="3533"/>
                    <a:pt x="524" y="3539"/>
                    <a:pt x="572" y="3539"/>
                  </a:cubicBezTo>
                  <a:cubicBezTo>
                    <a:pt x="707" y="3539"/>
                    <a:pt x="865" y="3496"/>
                    <a:pt x="999" y="3436"/>
                  </a:cubicBezTo>
                  <a:cubicBezTo>
                    <a:pt x="1115" y="3523"/>
                    <a:pt x="1231" y="3561"/>
                    <a:pt x="1340" y="3561"/>
                  </a:cubicBezTo>
                  <a:cubicBezTo>
                    <a:pt x="1546" y="3561"/>
                    <a:pt x="1728" y="3426"/>
                    <a:pt x="1848" y="3234"/>
                  </a:cubicBezTo>
                  <a:cubicBezTo>
                    <a:pt x="1945" y="3076"/>
                    <a:pt x="2230" y="2856"/>
                    <a:pt x="2467" y="2856"/>
                  </a:cubicBezTo>
                  <a:cubicBezTo>
                    <a:pt x="2597" y="2856"/>
                    <a:pt x="2713" y="2923"/>
                    <a:pt x="2775" y="3103"/>
                  </a:cubicBezTo>
                  <a:cubicBezTo>
                    <a:pt x="2794" y="3159"/>
                    <a:pt x="2726" y="3178"/>
                    <a:pt x="2732" y="3218"/>
                  </a:cubicBezTo>
                  <a:cubicBezTo>
                    <a:pt x="2758" y="3325"/>
                    <a:pt x="2869" y="3433"/>
                    <a:pt x="2951" y="3485"/>
                  </a:cubicBezTo>
                  <a:cubicBezTo>
                    <a:pt x="3043" y="3542"/>
                    <a:pt x="3122" y="3566"/>
                    <a:pt x="3190" y="3566"/>
                  </a:cubicBezTo>
                  <a:cubicBezTo>
                    <a:pt x="3394" y="3566"/>
                    <a:pt x="3503" y="3350"/>
                    <a:pt x="3604" y="3143"/>
                  </a:cubicBezTo>
                  <a:cubicBezTo>
                    <a:pt x="3713" y="3245"/>
                    <a:pt x="3789" y="3288"/>
                    <a:pt x="3850" y="3288"/>
                  </a:cubicBezTo>
                  <a:cubicBezTo>
                    <a:pt x="3947" y="3288"/>
                    <a:pt x="4004" y="3178"/>
                    <a:pt x="4090" y="3025"/>
                  </a:cubicBezTo>
                  <a:cubicBezTo>
                    <a:pt x="4190" y="3181"/>
                    <a:pt x="4328" y="3256"/>
                    <a:pt x="4454" y="3256"/>
                  </a:cubicBezTo>
                  <a:cubicBezTo>
                    <a:pt x="4613" y="3256"/>
                    <a:pt x="4751" y="3137"/>
                    <a:pt x="4766" y="2911"/>
                  </a:cubicBezTo>
                  <a:cubicBezTo>
                    <a:pt x="4790" y="3006"/>
                    <a:pt x="4894" y="3045"/>
                    <a:pt x="5028" y="3045"/>
                  </a:cubicBezTo>
                  <a:cubicBezTo>
                    <a:pt x="5337" y="3045"/>
                    <a:pt x="5806" y="2837"/>
                    <a:pt x="5833" y="2620"/>
                  </a:cubicBezTo>
                  <a:cubicBezTo>
                    <a:pt x="5863" y="2706"/>
                    <a:pt x="5930" y="2740"/>
                    <a:pt x="6001" y="2740"/>
                  </a:cubicBezTo>
                  <a:cubicBezTo>
                    <a:pt x="6045" y="2740"/>
                    <a:pt x="6091" y="2727"/>
                    <a:pt x="6130" y="2705"/>
                  </a:cubicBezTo>
                  <a:cubicBezTo>
                    <a:pt x="6411" y="2545"/>
                    <a:pt x="6391" y="1889"/>
                    <a:pt x="6261" y="1612"/>
                  </a:cubicBezTo>
                  <a:cubicBezTo>
                    <a:pt x="6087" y="1243"/>
                    <a:pt x="5668" y="961"/>
                    <a:pt x="5305" y="961"/>
                  </a:cubicBezTo>
                  <a:cubicBezTo>
                    <a:pt x="5218" y="961"/>
                    <a:pt x="5135" y="977"/>
                    <a:pt x="5060" y="1011"/>
                  </a:cubicBezTo>
                  <a:cubicBezTo>
                    <a:pt x="4896" y="1083"/>
                    <a:pt x="4717" y="1266"/>
                    <a:pt x="4762" y="1462"/>
                  </a:cubicBezTo>
                  <a:cubicBezTo>
                    <a:pt x="4732" y="1361"/>
                    <a:pt x="4638" y="1325"/>
                    <a:pt x="4530" y="1325"/>
                  </a:cubicBezTo>
                  <a:cubicBezTo>
                    <a:pt x="4383" y="1325"/>
                    <a:pt x="4212" y="1391"/>
                    <a:pt x="4142" y="1445"/>
                  </a:cubicBezTo>
                  <a:cubicBezTo>
                    <a:pt x="4171" y="1181"/>
                    <a:pt x="3861" y="632"/>
                    <a:pt x="3625" y="632"/>
                  </a:cubicBezTo>
                  <a:cubicBezTo>
                    <a:pt x="3567" y="632"/>
                    <a:pt x="3513" y="666"/>
                    <a:pt x="3470" y="747"/>
                  </a:cubicBezTo>
                  <a:cubicBezTo>
                    <a:pt x="3496" y="430"/>
                    <a:pt x="3134" y="127"/>
                    <a:pt x="2895" y="32"/>
                  </a:cubicBezTo>
                  <a:cubicBezTo>
                    <a:pt x="2841" y="11"/>
                    <a:pt x="2793" y="1"/>
                    <a:pt x="27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58"/>
            <p:cNvSpPr/>
            <p:nvPr/>
          </p:nvSpPr>
          <p:spPr>
            <a:xfrm>
              <a:off x="3099653" y="2097127"/>
              <a:ext cx="214915" cy="168862"/>
            </a:xfrm>
            <a:custGeom>
              <a:rect b="b" l="l" r="r" t="t"/>
              <a:pathLst>
                <a:path extrusionOk="0" h="3509" w="4466">
                  <a:moveTo>
                    <a:pt x="3229" y="0"/>
                  </a:moveTo>
                  <a:cubicBezTo>
                    <a:pt x="2457" y="0"/>
                    <a:pt x="1332" y="103"/>
                    <a:pt x="353" y="228"/>
                  </a:cubicBezTo>
                  <a:cubicBezTo>
                    <a:pt x="92" y="711"/>
                    <a:pt x="0" y="1244"/>
                    <a:pt x="131" y="1756"/>
                  </a:cubicBezTo>
                  <a:cubicBezTo>
                    <a:pt x="404" y="2830"/>
                    <a:pt x="1553" y="3509"/>
                    <a:pt x="2907" y="3509"/>
                  </a:cubicBezTo>
                  <a:cubicBezTo>
                    <a:pt x="3249" y="3509"/>
                    <a:pt x="3603" y="3466"/>
                    <a:pt x="3959" y="3375"/>
                  </a:cubicBezTo>
                  <a:cubicBezTo>
                    <a:pt x="4061" y="3349"/>
                    <a:pt x="4162" y="3319"/>
                    <a:pt x="4260" y="3287"/>
                  </a:cubicBezTo>
                  <a:cubicBezTo>
                    <a:pt x="4400" y="1998"/>
                    <a:pt x="4465" y="339"/>
                    <a:pt x="4106" y="111"/>
                  </a:cubicBezTo>
                  <a:cubicBezTo>
                    <a:pt x="3983" y="32"/>
                    <a:pt x="3662" y="0"/>
                    <a:pt x="3229" y="0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58"/>
            <p:cNvSpPr/>
            <p:nvPr/>
          </p:nvSpPr>
          <p:spPr>
            <a:xfrm>
              <a:off x="3015296" y="2118637"/>
              <a:ext cx="64436" cy="161066"/>
            </a:xfrm>
            <a:custGeom>
              <a:rect b="b" l="l" r="r" t="t"/>
              <a:pathLst>
                <a:path extrusionOk="0" h="3347" w="1339">
                  <a:moveTo>
                    <a:pt x="686" y="0"/>
                  </a:moveTo>
                  <a:cubicBezTo>
                    <a:pt x="330" y="69"/>
                    <a:pt x="95" y="131"/>
                    <a:pt x="72" y="176"/>
                  </a:cubicBezTo>
                  <a:cubicBezTo>
                    <a:pt x="0" y="320"/>
                    <a:pt x="304" y="2167"/>
                    <a:pt x="500" y="3320"/>
                  </a:cubicBezTo>
                  <a:cubicBezTo>
                    <a:pt x="552" y="3336"/>
                    <a:pt x="602" y="3346"/>
                    <a:pt x="652" y="3346"/>
                  </a:cubicBezTo>
                  <a:cubicBezTo>
                    <a:pt x="680" y="3346"/>
                    <a:pt x="708" y="3343"/>
                    <a:pt x="735" y="3336"/>
                  </a:cubicBezTo>
                  <a:cubicBezTo>
                    <a:pt x="1205" y="3215"/>
                    <a:pt x="1339" y="2151"/>
                    <a:pt x="1035" y="956"/>
                  </a:cubicBezTo>
                  <a:cubicBezTo>
                    <a:pt x="944" y="604"/>
                    <a:pt x="823" y="278"/>
                    <a:pt x="686" y="0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58"/>
            <p:cNvSpPr/>
            <p:nvPr/>
          </p:nvSpPr>
          <p:spPr>
            <a:xfrm>
              <a:off x="3173471" y="1851612"/>
              <a:ext cx="304615" cy="152019"/>
            </a:xfrm>
            <a:custGeom>
              <a:rect b="b" l="l" r="r" t="t"/>
              <a:pathLst>
                <a:path extrusionOk="0" h="3159" w="6330">
                  <a:moveTo>
                    <a:pt x="1117" y="0"/>
                  </a:moveTo>
                  <a:lnTo>
                    <a:pt x="1117" y="0"/>
                  </a:lnTo>
                  <a:cubicBezTo>
                    <a:pt x="859" y="137"/>
                    <a:pt x="578" y="346"/>
                    <a:pt x="813" y="509"/>
                  </a:cubicBezTo>
                  <a:cubicBezTo>
                    <a:pt x="741" y="499"/>
                    <a:pt x="683" y="486"/>
                    <a:pt x="635" y="486"/>
                  </a:cubicBezTo>
                  <a:cubicBezTo>
                    <a:pt x="557" y="486"/>
                    <a:pt x="505" y="519"/>
                    <a:pt x="460" y="650"/>
                  </a:cubicBezTo>
                  <a:cubicBezTo>
                    <a:pt x="421" y="774"/>
                    <a:pt x="408" y="1162"/>
                    <a:pt x="558" y="1198"/>
                  </a:cubicBezTo>
                  <a:cubicBezTo>
                    <a:pt x="317" y="1228"/>
                    <a:pt x="271" y="1440"/>
                    <a:pt x="454" y="1652"/>
                  </a:cubicBezTo>
                  <a:cubicBezTo>
                    <a:pt x="431" y="1633"/>
                    <a:pt x="408" y="1624"/>
                    <a:pt x="385" y="1624"/>
                  </a:cubicBezTo>
                  <a:cubicBezTo>
                    <a:pt x="212" y="1624"/>
                    <a:pt x="38" y="2110"/>
                    <a:pt x="30" y="2213"/>
                  </a:cubicBezTo>
                  <a:cubicBezTo>
                    <a:pt x="0" y="2559"/>
                    <a:pt x="105" y="3016"/>
                    <a:pt x="438" y="3114"/>
                  </a:cubicBezTo>
                  <a:cubicBezTo>
                    <a:pt x="478" y="3126"/>
                    <a:pt x="524" y="3132"/>
                    <a:pt x="572" y="3132"/>
                  </a:cubicBezTo>
                  <a:cubicBezTo>
                    <a:pt x="707" y="3132"/>
                    <a:pt x="865" y="3089"/>
                    <a:pt x="999" y="3029"/>
                  </a:cubicBezTo>
                  <a:cubicBezTo>
                    <a:pt x="1115" y="3116"/>
                    <a:pt x="1231" y="3154"/>
                    <a:pt x="1340" y="3154"/>
                  </a:cubicBezTo>
                  <a:cubicBezTo>
                    <a:pt x="1546" y="3154"/>
                    <a:pt x="1728" y="3019"/>
                    <a:pt x="1848" y="2827"/>
                  </a:cubicBezTo>
                  <a:cubicBezTo>
                    <a:pt x="1945" y="2669"/>
                    <a:pt x="2230" y="2449"/>
                    <a:pt x="2467" y="2449"/>
                  </a:cubicBezTo>
                  <a:cubicBezTo>
                    <a:pt x="2597" y="2449"/>
                    <a:pt x="2713" y="2516"/>
                    <a:pt x="2775" y="2696"/>
                  </a:cubicBezTo>
                  <a:cubicBezTo>
                    <a:pt x="2794" y="2752"/>
                    <a:pt x="2726" y="2771"/>
                    <a:pt x="2732" y="2811"/>
                  </a:cubicBezTo>
                  <a:cubicBezTo>
                    <a:pt x="2758" y="2918"/>
                    <a:pt x="2869" y="3026"/>
                    <a:pt x="2951" y="3078"/>
                  </a:cubicBezTo>
                  <a:cubicBezTo>
                    <a:pt x="3043" y="3135"/>
                    <a:pt x="3122" y="3159"/>
                    <a:pt x="3190" y="3159"/>
                  </a:cubicBezTo>
                  <a:cubicBezTo>
                    <a:pt x="3394" y="3159"/>
                    <a:pt x="3503" y="2943"/>
                    <a:pt x="3604" y="2736"/>
                  </a:cubicBezTo>
                  <a:cubicBezTo>
                    <a:pt x="3713" y="2838"/>
                    <a:pt x="3789" y="2881"/>
                    <a:pt x="3850" y="2881"/>
                  </a:cubicBezTo>
                  <a:cubicBezTo>
                    <a:pt x="3947" y="2881"/>
                    <a:pt x="4004" y="2771"/>
                    <a:pt x="4090" y="2618"/>
                  </a:cubicBezTo>
                  <a:cubicBezTo>
                    <a:pt x="4190" y="2774"/>
                    <a:pt x="4328" y="2849"/>
                    <a:pt x="4454" y="2849"/>
                  </a:cubicBezTo>
                  <a:cubicBezTo>
                    <a:pt x="4613" y="2849"/>
                    <a:pt x="4751" y="2730"/>
                    <a:pt x="4766" y="2504"/>
                  </a:cubicBezTo>
                  <a:cubicBezTo>
                    <a:pt x="4790" y="2599"/>
                    <a:pt x="4894" y="2638"/>
                    <a:pt x="5028" y="2638"/>
                  </a:cubicBezTo>
                  <a:cubicBezTo>
                    <a:pt x="5337" y="2638"/>
                    <a:pt x="5806" y="2430"/>
                    <a:pt x="5833" y="2213"/>
                  </a:cubicBezTo>
                  <a:cubicBezTo>
                    <a:pt x="5863" y="2299"/>
                    <a:pt x="5930" y="2333"/>
                    <a:pt x="6001" y="2333"/>
                  </a:cubicBezTo>
                  <a:cubicBezTo>
                    <a:pt x="6045" y="2333"/>
                    <a:pt x="6091" y="2320"/>
                    <a:pt x="6130" y="2298"/>
                  </a:cubicBezTo>
                  <a:cubicBezTo>
                    <a:pt x="6238" y="2236"/>
                    <a:pt x="6300" y="2106"/>
                    <a:pt x="6329" y="1949"/>
                  </a:cubicBezTo>
                  <a:lnTo>
                    <a:pt x="6329" y="1949"/>
                  </a:lnTo>
                  <a:cubicBezTo>
                    <a:pt x="6189" y="2024"/>
                    <a:pt x="6055" y="2076"/>
                    <a:pt x="6022" y="2086"/>
                  </a:cubicBezTo>
                  <a:cubicBezTo>
                    <a:pt x="5889" y="2123"/>
                    <a:pt x="5728" y="2154"/>
                    <a:pt x="5567" y="2154"/>
                  </a:cubicBezTo>
                  <a:cubicBezTo>
                    <a:pt x="5390" y="2154"/>
                    <a:pt x="5211" y="2117"/>
                    <a:pt x="5066" y="2011"/>
                  </a:cubicBezTo>
                  <a:cubicBezTo>
                    <a:pt x="4964" y="2199"/>
                    <a:pt x="4870" y="2359"/>
                    <a:pt x="4694" y="2359"/>
                  </a:cubicBezTo>
                  <a:cubicBezTo>
                    <a:pt x="4650" y="2359"/>
                    <a:pt x="4602" y="2349"/>
                    <a:pt x="4547" y="2328"/>
                  </a:cubicBezTo>
                  <a:cubicBezTo>
                    <a:pt x="4309" y="2233"/>
                    <a:pt x="3950" y="1926"/>
                    <a:pt x="3973" y="1609"/>
                  </a:cubicBezTo>
                  <a:lnTo>
                    <a:pt x="3973" y="1609"/>
                  </a:lnTo>
                  <a:cubicBezTo>
                    <a:pt x="3930" y="1691"/>
                    <a:pt x="3877" y="1725"/>
                    <a:pt x="3818" y="1725"/>
                  </a:cubicBezTo>
                  <a:cubicBezTo>
                    <a:pt x="3585" y="1725"/>
                    <a:pt x="3275" y="1175"/>
                    <a:pt x="3303" y="914"/>
                  </a:cubicBezTo>
                  <a:lnTo>
                    <a:pt x="3303" y="914"/>
                  </a:lnTo>
                  <a:cubicBezTo>
                    <a:pt x="3234" y="969"/>
                    <a:pt x="3064" y="1034"/>
                    <a:pt x="2917" y="1034"/>
                  </a:cubicBezTo>
                  <a:cubicBezTo>
                    <a:pt x="2808" y="1034"/>
                    <a:pt x="2712" y="998"/>
                    <a:pt x="2680" y="895"/>
                  </a:cubicBezTo>
                  <a:lnTo>
                    <a:pt x="2680" y="895"/>
                  </a:lnTo>
                  <a:cubicBezTo>
                    <a:pt x="2729" y="1090"/>
                    <a:pt x="2549" y="1273"/>
                    <a:pt x="2386" y="1348"/>
                  </a:cubicBezTo>
                  <a:cubicBezTo>
                    <a:pt x="2310" y="1382"/>
                    <a:pt x="2227" y="1398"/>
                    <a:pt x="2141" y="1398"/>
                  </a:cubicBezTo>
                  <a:cubicBezTo>
                    <a:pt x="1777" y="1398"/>
                    <a:pt x="1357" y="1117"/>
                    <a:pt x="1185" y="744"/>
                  </a:cubicBezTo>
                  <a:cubicBezTo>
                    <a:pt x="1103" y="575"/>
                    <a:pt x="1064" y="255"/>
                    <a:pt x="1117" y="0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58"/>
            <p:cNvSpPr/>
            <p:nvPr/>
          </p:nvSpPr>
          <p:spPr>
            <a:xfrm>
              <a:off x="3088488" y="1724716"/>
              <a:ext cx="208467" cy="144223"/>
            </a:xfrm>
            <a:custGeom>
              <a:rect b="b" l="l" r="r" t="t"/>
              <a:pathLst>
                <a:path extrusionOk="0" h="2997" w="4332">
                  <a:moveTo>
                    <a:pt x="1704" y="1"/>
                  </a:moveTo>
                  <a:cubicBezTo>
                    <a:pt x="1545" y="1"/>
                    <a:pt x="1459" y="86"/>
                    <a:pt x="1365" y="228"/>
                  </a:cubicBezTo>
                  <a:cubicBezTo>
                    <a:pt x="1260" y="382"/>
                    <a:pt x="1303" y="597"/>
                    <a:pt x="1228" y="728"/>
                  </a:cubicBezTo>
                  <a:cubicBezTo>
                    <a:pt x="1120" y="914"/>
                    <a:pt x="862" y="1093"/>
                    <a:pt x="970" y="1358"/>
                  </a:cubicBezTo>
                  <a:cubicBezTo>
                    <a:pt x="732" y="1456"/>
                    <a:pt x="826" y="1586"/>
                    <a:pt x="764" y="1746"/>
                  </a:cubicBezTo>
                  <a:cubicBezTo>
                    <a:pt x="715" y="1880"/>
                    <a:pt x="464" y="2027"/>
                    <a:pt x="559" y="2187"/>
                  </a:cubicBezTo>
                  <a:cubicBezTo>
                    <a:pt x="449" y="2033"/>
                    <a:pt x="318" y="1969"/>
                    <a:pt x="185" y="1969"/>
                  </a:cubicBezTo>
                  <a:cubicBezTo>
                    <a:pt x="123" y="1969"/>
                    <a:pt x="61" y="1983"/>
                    <a:pt x="0" y="2007"/>
                  </a:cubicBezTo>
                  <a:cubicBezTo>
                    <a:pt x="157" y="2220"/>
                    <a:pt x="379" y="2412"/>
                    <a:pt x="588" y="2523"/>
                  </a:cubicBezTo>
                  <a:cubicBezTo>
                    <a:pt x="688" y="2580"/>
                    <a:pt x="806" y="2638"/>
                    <a:pt x="924" y="2638"/>
                  </a:cubicBezTo>
                  <a:cubicBezTo>
                    <a:pt x="940" y="2638"/>
                    <a:pt x="957" y="2636"/>
                    <a:pt x="973" y="2634"/>
                  </a:cubicBezTo>
                  <a:cubicBezTo>
                    <a:pt x="1025" y="2628"/>
                    <a:pt x="1110" y="2562"/>
                    <a:pt x="1149" y="2562"/>
                  </a:cubicBezTo>
                  <a:cubicBezTo>
                    <a:pt x="1157" y="2563"/>
                    <a:pt x="1164" y="2563"/>
                    <a:pt x="1170" y="2563"/>
                  </a:cubicBezTo>
                  <a:cubicBezTo>
                    <a:pt x="1208" y="2563"/>
                    <a:pt x="1219" y="2556"/>
                    <a:pt x="1229" y="2556"/>
                  </a:cubicBezTo>
                  <a:cubicBezTo>
                    <a:pt x="1241" y="2556"/>
                    <a:pt x="1253" y="2567"/>
                    <a:pt x="1316" y="2618"/>
                  </a:cubicBezTo>
                  <a:cubicBezTo>
                    <a:pt x="1440" y="2716"/>
                    <a:pt x="1427" y="2863"/>
                    <a:pt x="1593" y="2947"/>
                  </a:cubicBezTo>
                  <a:cubicBezTo>
                    <a:pt x="1661" y="2981"/>
                    <a:pt x="1719" y="2996"/>
                    <a:pt x="1774" y="2996"/>
                  </a:cubicBezTo>
                  <a:cubicBezTo>
                    <a:pt x="1873" y="2996"/>
                    <a:pt x="1959" y="2947"/>
                    <a:pt x="2060" y="2869"/>
                  </a:cubicBezTo>
                  <a:cubicBezTo>
                    <a:pt x="2204" y="2758"/>
                    <a:pt x="2236" y="2543"/>
                    <a:pt x="2351" y="2441"/>
                  </a:cubicBezTo>
                  <a:cubicBezTo>
                    <a:pt x="2510" y="2298"/>
                    <a:pt x="2811" y="2213"/>
                    <a:pt x="2794" y="1929"/>
                  </a:cubicBezTo>
                  <a:cubicBezTo>
                    <a:pt x="3052" y="1913"/>
                    <a:pt x="3007" y="1759"/>
                    <a:pt x="3114" y="1625"/>
                  </a:cubicBezTo>
                  <a:cubicBezTo>
                    <a:pt x="3202" y="1514"/>
                    <a:pt x="3490" y="1459"/>
                    <a:pt x="3450" y="1276"/>
                  </a:cubicBezTo>
                  <a:lnTo>
                    <a:pt x="3450" y="1276"/>
                  </a:lnTo>
                  <a:cubicBezTo>
                    <a:pt x="3525" y="1526"/>
                    <a:pt x="3694" y="1626"/>
                    <a:pt x="3887" y="1626"/>
                  </a:cubicBezTo>
                  <a:cubicBezTo>
                    <a:pt x="4016" y="1626"/>
                    <a:pt x="4157" y="1581"/>
                    <a:pt x="4286" y="1508"/>
                  </a:cubicBezTo>
                  <a:cubicBezTo>
                    <a:pt x="4332" y="1341"/>
                    <a:pt x="4270" y="1244"/>
                    <a:pt x="4009" y="1204"/>
                  </a:cubicBezTo>
                  <a:cubicBezTo>
                    <a:pt x="3982" y="1201"/>
                    <a:pt x="3955" y="1199"/>
                    <a:pt x="3930" y="1199"/>
                  </a:cubicBezTo>
                  <a:cubicBezTo>
                    <a:pt x="3912" y="1199"/>
                    <a:pt x="3894" y="1200"/>
                    <a:pt x="3878" y="1201"/>
                  </a:cubicBezTo>
                  <a:cubicBezTo>
                    <a:pt x="4221" y="676"/>
                    <a:pt x="3424" y="176"/>
                    <a:pt x="2869" y="85"/>
                  </a:cubicBezTo>
                  <a:cubicBezTo>
                    <a:pt x="2804" y="73"/>
                    <a:pt x="2734" y="63"/>
                    <a:pt x="2665" y="63"/>
                  </a:cubicBezTo>
                  <a:cubicBezTo>
                    <a:pt x="2596" y="63"/>
                    <a:pt x="2528" y="73"/>
                    <a:pt x="2468" y="104"/>
                  </a:cubicBezTo>
                  <a:cubicBezTo>
                    <a:pt x="2422" y="127"/>
                    <a:pt x="2360" y="215"/>
                    <a:pt x="2324" y="228"/>
                  </a:cubicBezTo>
                  <a:cubicBezTo>
                    <a:pt x="2261" y="245"/>
                    <a:pt x="2260" y="261"/>
                    <a:pt x="2245" y="261"/>
                  </a:cubicBezTo>
                  <a:cubicBezTo>
                    <a:pt x="2233" y="261"/>
                    <a:pt x="2213" y="252"/>
                    <a:pt x="2151" y="228"/>
                  </a:cubicBezTo>
                  <a:cubicBezTo>
                    <a:pt x="2001" y="176"/>
                    <a:pt x="1965" y="36"/>
                    <a:pt x="1779" y="7"/>
                  </a:cubicBezTo>
                  <a:cubicBezTo>
                    <a:pt x="1753" y="3"/>
                    <a:pt x="1728" y="1"/>
                    <a:pt x="17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58"/>
            <p:cNvSpPr/>
            <p:nvPr/>
          </p:nvSpPr>
          <p:spPr>
            <a:xfrm>
              <a:off x="2853416" y="1861477"/>
              <a:ext cx="301921" cy="190565"/>
            </a:xfrm>
            <a:custGeom>
              <a:rect b="b" l="l" r="r" t="t"/>
              <a:pathLst>
                <a:path extrusionOk="0" h="3960" w="6274">
                  <a:moveTo>
                    <a:pt x="1461" y="1"/>
                  </a:moveTo>
                  <a:cubicBezTo>
                    <a:pt x="1488" y="432"/>
                    <a:pt x="1703" y="846"/>
                    <a:pt x="2140" y="980"/>
                  </a:cubicBezTo>
                  <a:cubicBezTo>
                    <a:pt x="2007" y="1114"/>
                    <a:pt x="2020" y="1277"/>
                    <a:pt x="2202" y="1359"/>
                  </a:cubicBezTo>
                  <a:cubicBezTo>
                    <a:pt x="2055" y="1395"/>
                    <a:pt x="1922" y="1460"/>
                    <a:pt x="1837" y="1571"/>
                  </a:cubicBezTo>
                  <a:cubicBezTo>
                    <a:pt x="1810" y="1450"/>
                    <a:pt x="1727" y="1398"/>
                    <a:pt x="1610" y="1398"/>
                  </a:cubicBezTo>
                  <a:cubicBezTo>
                    <a:pt x="1110" y="1398"/>
                    <a:pt x="0" y="2345"/>
                    <a:pt x="104" y="2877"/>
                  </a:cubicBezTo>
                  <a:cubicBezTo>
                    <a:pt x="200" y="3372"/>
                    <a:pt x="802" y="3667"/>
                    <a:pt x="1348" y="3667"/>
                  </a:cubicBezTo>
                  <a:cubicBezTo>
                    <a:pt x="1618" y="3667"/>
                    <a:pt x="1875" y="3595"/>
                    <a:pt x="2049" y="3438"/>
                  </a:cubicBezTo>
                  <a:cubicBezTo>
                    <a:pt x="2103" y="3819"/>
                    <a:pt x="2324" y="3959"/>
                    <a:pt x="2590" y="3959"/>
                  </a:cubicBezTo>
                  <a:cubicBezTo>
                    <a:pt x="2982" y="3959"/>
                    <a:pt x="3472" y="3656"/>
                    <a:pt x="3674" y="3376"/>
                  </a:cubicBezTo>
                  <a:cubicBezTo>
                    <a:pt x="3740" y="3604"/>
                    <a:pt x="3939" y="3843"/>
                    <a:pt x="4141" y="3901"/>
                  </a:cubicBezTo>
                  <a:cubicBezTo>
                    <a:pt x="4197" y="3918"/>
                    <a:pt x="4254" y="3925"/>
                    <a:pt x="4312" y="3925"/>
                  </a:cubicBezTo>
                  <a:cubicBezTo>
                    <a:pt x="4425" y="3925"/>
                    <a:pt x="4540" y="3896"/>
                    <a:pt x="4650" y="3846"/>
                  </a:cubicBezTo>
                  <a:cubicBezTo>
                    <a:pt x="4778" y="3924"/>
                    <a:pt x="4920" y="3958"/>
                    <a:pt x="5063" y="3958"/>
                  </a:cubicBezTo>
                  <a:cubicBezTo>
                    <a:pt x="5656" y="3958"/>
                    <a:pt x="6273" y="3373"/>
                    <a:pt x="5966" y="2890"/>
                  </a:cubicBezTo>
                  <a:cubicBezTo>
                    <a:pt x="6103" y="2863"/>
                    <a:pt x="6217" y="2671"/>
                    <a:pt x="6260" y="2472"/>
                  </a:cubicBezTo>
                  <a:lnTo>
                    <a:pt x="6260" y="2472"/>
                  </a:lnTo>
                  <a:cubicBezTo>
                    <a:pt x="6219" y="2484"/>
                    <a:pt x="6180" y="2490"/>
                    <a:pt x="6145" y="2490"/>
                  </a:cubicBezTo>
                  <a:cubicBezTo>
                    <a:pt x="6111" y="2490"/>
                    <a:pt x="6081" y="2484"/>
                    <a:pt x="6054" y="2472"/>
                  </a:cubicBezTo>
                  <a:cubicBezTo>
                    <a:pt x="6033" y="2829"/>
                    <a:pt x="5697" y="3008"/>
                    <a:pt x="5330" y="3008"/>
                  </a:cubicBezTo>
                  <a:cubicBezTo>
                    <a:pt x="4967" y="3008"/>
                    <a:pt x="4575" y="2832"/>
                    <a:pt x="4428" y="2482"/>
                  </a:cubicBezTo>
                  <a:cubicBezTo>
                    <a:pt x="4249" y="2446"/>
                    <a:pt x="4086" y="2364"/>
                    <a:pt x="3981" y="2230"/>
                  </a:cubicBezTo>
                  <a:cubicBezTo>
                    <a:pt x="3851" y="2061"/>
                    <a:pt x="3828" y="1754"/>
                    <a:pt x="3909" y="1528"/>
                  </a:cubicBezTo>
                  <a:lnTo>
                    <a:pt x="3909" y="1528"/>
                  </a:lnTo>
                  <a:cubicBezTo>
                    <a:pt x="3796" y="1566"/>
                    <a:pt x="3652" y="1586"/>
                    <a:pt x="3499" y="1586"/>
                  </a:cubicBezTo>
                  <a:cubicBezTo>
                    <a:pt x="2916" y="1586"/>
                    <a:pt x="2206" y="1298"/>
                    <a:pt x="2555" y="631"/>
                  </a:cubicBezTo>
                  <a:lnTo>
                    <a:pt x="2555" y="631"/>
                  </a:lnTo>
                  <a:cubicBezTo>
                    <a:pt x="2531" y="633"/>
                    <a:pt x="2507" y="634"/>
                    <a:pt x="2482" y="634"/>
                  </a:cubicBezTo>
                  <a:cubicBezTo>
                    <a:pt x="2109" y="634"/>
                    <a:pt x="1703" y="359"/>
                    <a:pt x="1461" y="1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58"/>
            <p:cNvSpPr/>
            <p:nvPr/>
          </p:nvSpPr>
          <p:spPr>
            <a:xfrm>
              <a:off x="3259078" y="2110312"/>
              <a:ext cx="39942" cy="104185"/>
            </a:xfrm>
            <a:custGeom>
              <a:rect b="b" l="l" r="r" t="t"/>
              <a:pathLst>
                <a:path extrusionOk="0" h="2165" w="830">
                  <a:moveTo>
                    <a:pt x="415" y="0"/>
                  </a:moveTo>
                  <a:cubicBezTo>
                    <a:pt x="186" y="0"/>
                    <a:pt x="0" y="486"/>
                    <a:pt x="0" y="1084"/>
                  </a:cubicBezTo>
                  <a:cubicBezTo>
                    <a:pt x="0" y="1681"/>
                    <a:pt x="186" y="2164"/>
                    <a:pt x="415" y="2164"/>
                  </a:cubicBezTo>
                  <a:cubicBezTo>
                    <a:pt x="643" y="2164"/>
                    <a:pt x="829" y="1681"/>
                    <a:pt x="829" y="1084"/>
                  </a:cubicBezTo>
                  <a:cubicBezTo>
                    <a:pt x="829" y="486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58"/>
            <p:cNvSpPr/>
            <p:nvPr/>
          </p:nvSpPr>
          <p:spPr>
            <a:xfrm>
              <a:off x="3205519" y="2107521"/>
              <a:ext cx="48892" cy="34696"/>
            </a:xfrm>
            <a:custGeom>
              <a:rect b="b" l="l" r="r" t="t"/>
              <a:pathLst>
                <a:path extrusionOk="0" h="721" w="1016">
                  <a:moveTo>
                    <a:pt x="553" y="1"/>
                  </a:moveTo>
                  <a:cubicBezTo>
                    <a:pt x="491" y="1"/>
                    <a:pt x="427" y="10"/>
                    <a:pt x="366" y="29"/>
                  </a:cubicBezTo>
                  <a:cubicBezTo>
                    <a:pt x="173" y="91"/>
                    <a:pt x="29" y="241"/>
                    <a:pt x="16" y="391"/>
                  </a:cubicBezTo>
                  <a:cubicBezTo>
                    <a:pt x="0" y="562"/>
                    <a:pt x="150" y="721"/>
                    <a:pt x="404" y="721"/>
                  </a:cubicBezTo>
                  <a:cubicBezTo>
                    <a:pt x="406" y="721"/>
                    <a:pt x="409" y="721"/>
                    <a:pt x="411" y="721"/>
                  </a:cubicBezTo>
                  <a:cubicBezTo>
                    <a:pt x="744" y="721"/>
                    <a:pt x="1015" y="473"/>
                    <a:pt x="937" y="225"/>
                  </a:cubicBezTo>
                  <a:cubicBezTo>
                    <a:pt x="889" y="75"/>
                    <a:pt x="728" y="1"/>
                    <a:pt x="553" y="1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4569" name="Shape 4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0" name="Google Shape;4570;p59"/>
          <p:cNvSpPr/>
          <p:nvPr/>
        </p:nvSpPr>
        <p:spPr>
          <a:xfrm>
            <a:off x="75" y="-340350"/>
            <a:ext cx="9143893" cy="5483843"/>
          </a:xfrm>
          <a:custGeom>
            <a:rect b="b" l="l" r="r" t="t"/>
            <a:pathLst>
              <a:path extrusionOk="0" h="72576" w="121015">
                <a:moveTo>
                  <a:pt x="8470" y="62150"/>
                </a:moveTo>
                <a:lnTo>
                  <a:pt x="8470" y="0"/>
                </a:lnTo>
                <a:lnTo>
                  <a:pt x="8108" y="0"/>
                </a:lnTo>
                <a:lnTo>
                  <a:pt x="8108" y="62150"/>
                </a:lnTo>
                <a:lnTo>
                  <a:pt x="0" y="62150"/>
                </a:lnTo>
                <a:lnTo>
                  <a:pt x="0" y="62545"/>
                </a:lnTo>
                <a:lnTo>
                  <a:pt x="36714" y="62545"/>
                </a:lnTo>
                <a:lnTo>
                  <a:pt x="36714" y="72576"/>
                </a:lnTo>
                <a:lnTo>
                  <a:pt x="37804" y="72576"/>
                </a:lnTo>
                <a:lnTo>
                  <a:pt x="37804" y="62545"/>
                </a:lnTo>
                <a:lnTo>
                  <a:pt x="39279" y="62545"/>
                </a:lnTo>
                <a:lnTo>
                  <a:pt x="39279" y="72576"/>
                </a:lnTo>
                <a:lnTo>
                  <a:pt x="40370" y="72576"/>
                </a:lnTo>
                <a:lnTo>
                  <a:pt x="40370" y="62545"/>
                </a:lnTo>
                <a:lnTo>
                  <a:pt x="41848" y="62545"/>
                </a:lnTo>
                <a:lnTo>
                  <a:pt x="41848" y="72576"/>
                </a:lnTo>
                <a:lnTo>
                  <a:pt x="42935" y="72576"/>
                </a:lnTo>
                <a:lnTo>
                  <a:pt x="42935" y="62545"/>
                </a:lnTo>
                <a:lnTo>
                  <a:pt x="44414" y="62545"/>
                </a:lnTo>
                <a:lnTo>
                  <a:pt x="44414" y="72576"/>
                </a:lnTo>
                <a:lnTo>
                  <a:pt x="45504" y="72576"/>
                </a:lnTo>
                <a:lnTo>
                  <a:pt x="45504" y="62545"/>
                </a:lnTo>
                <a:lnTo>
                  <a:pt x="46979" y="62545"/>
                </a:lnTo>
                <a:lnTo>
                  <a:pt x="46979" y="72576"/>
                </a:lnTo>
                <a:lnTo>
                  <a:pt x="48069" y="72576"/>
                </a:lnTo>
                <a:lnTo>
                  <a:pt x="48069" y="62545"/>
                </a:lnTo>
                <a:lnTo>
                  <a:pt x="49545" y="62545"/>
                </a:lnTo>
                <a:lnTo>
                  <a:pt x="49545" y="72576"/>
                </a:lnTo>
                <a:lnTo>
                  <a:pt x="50635" y="72576"/>
                </a:lnTo>
                <a:lnTo>
                  <a:pt x="50635" y="62545"/>
                </a:lnTo>
                <a:lnTo>
                  <a:pt x="121014" y="62545"/>
                </a:lnTo>
                <a:lnTo>
                  <a:pt x="121014" y="62150"/>
                </a:lnTo>
                <a:lnTo>
                  <a:pt x="115628" y="62150"/>
                </a:lnTo>
                <a:lnTo>
                  <a:pt x="115628" y="0"/>
                </a:lnTo>
                <a:lnTo>
                  <a:pt x="115266" y="0"/>
                </a:lnTo>
                <a:lnTo>
                  <a:pt x="115266" y="62150"/>
                </a:lnTo>
                <a:lnTo>
                  <a:pt x="102318" y="62150"/>
                </a:lnTo>
                <a:lnTo>
                  <a:pt x="102318" y="0"/>
                </a:lnTo>
                <a:lnTo>
                  <a:pt x="101952" y="0"/>
                </a:lnTo>
                <a:lnTo>
                  <a:pt x="101952" y="62150"/>
                </a:lnTo>
                <a:lnTo>
                  <a:pt x="88400" y="62150"/>
                </a:lnTo>
                <a:lnTo>
                  <a:pt x="88400" y="0"/>
                </a:lnTo>
                <a:lnTo>
                  <a:pt x="88038" y="0"/>
                </a:lnTo>
                <a:lnTo>
                  <a:pt x="88038" y="62150"/>
                </a:lnTo>
                <a:lnTo>
                  <a:pt x="74544" y="62150"/>
                </a:lnTo>
                <a:lnTo>
                  <a:pt x="74544" y="0"/>
                </a:lnTo>
                <a:lnTo>
                  <a:pt x="74182" y="0"/>
                </a:lnTo>
                <a:lnTo>
                  <a:pt x="74182" y="62150"/>
                </a:lnTo>
                <a:lnTo>
                  <a:pt x="61233" y="62150"/>
                </a:lnTo>
                <a:lnTo>
                  <a:pt x="61233" y="0"/>
                </a:lnTo>
                <a:lnTo>
                  <a:pt x="60871" y="0"/>
                </a:lnTo>
                <a:lnTo>
                  <a:pt x="60871" y="62150"/>
                </a:lnTo>
                <a:lnTo>
                  <a:pt x="48043" y="62150"/>
                </a:lnTo>
                <a:lnTo>
                  <a:pt x="48043" y="0"/>
                </a:lnTo>
                <a:lnTo>
                  <a:pt x="47678" y="0"/>
                </a:lnTo>
                <a:lnTo>
                  <a:pt x="47678" y="62150"/>
                </a:lnTo>
                <a:lnTo>
                  <a:pt x="34974" y="62150"/>
                </a:lnTo>
                <a:lnTo>
                  <a:pt x="34974" y="0"/>
                </a:lnTo>
                <a:lnTo>
                  <a:pt x="34609" y="0"/>
                </a:lnTo>
                <a:lnTo>
                  <a:pt x="34609" y="62150"/>
                </a:lnTo>
                <a:lnTo>
                  <a:pt x="21660" y="62150"/>
                </a:lnTo>
                <a:lnTo>
                  <a:pt x="21660" y="0"/>
                </a:lnTo>
                <a:lnTo>
                  <a:pt x="21298" y="0"/>
                </a:lnTo>
                <a:lnTo>
                  <a:pt x="21298" y="62150"/>
                </a:lnTo>
                <a:close/>
                <a:moveTo>
                  <a:pt x="19026" y="59954"/>
                </a:moveTo>
                <a:lnTo>
                  <a:pt x="10990" y="59954"/>
                </a:lnTo>
                <a:lnTo>
                  <a:pt x="10990" y="12018"/>
                </a:lnTo>
                <a:lnTo>
                  <a:pt x="19026" y="12018"/>
                </a:lnTo>
                <a:close/>
                <a:moveTo>
                  <a:pt x="10624" y="60349"/>
                </a:moveTo>
                <a:lnTo>
                  <a:pt x="19388" y="60349"/>
                </a:lnTo>
                <a:lnTo>
                  <a:pt x="19388" y="11624"/>
                </a:lnTo>
                <a:lnTo>
                  <a:pt x="10624" y="11624"/>
                </a:lnTo>
                <a:close/>
                <a:moveTo>
                  <a:pt x="32337" y="59954"/>
                </a:moveTo>
                <a:lnTo>
                  <a:pt x="24301" y="59954"/>
                </a:lnTo>
                <a:lnTo>
                  <a:pt x="24301" y="12018"/>
                </a:lnTo>
                <a:lnTo>
                  <a:pt x="32337" y="12018"/>
                </a:lnTo>
                <a:close/>
                <a:moveTo>
                  <a:pt x="23938" y="60349"/>
                </a:moveTo>
                <a:lnTo>
                  <a:pt x="32699" y="60349"/>
                </a:lnTo>
                <a:lnTo>
                  <a:pt x="32699" y="11624"/>
                </a:lnTo>
                <a:lnTo>
                  <a:pt x="23938" y="11624"/>
                </a:lnTo>
                <a:close/>
                <a:moveTo>
                  <a:pt x="45406" y="59954"/>
                </a:moveTo>
                <a:lnTo>
                  <a:pt x="37370" y="59954"/>
                </a:lnTo>
                <a:lnTo>
                  <a:pt x="37370" y="12018"/>
                </a:lnTo>
                <a:lnTo>
                  <a:pt x="45406" y="12018"/>
                </a:lnTo>
                <a:close/>
                <a:moveTo>
                  <a:pt x="37008" y="60349"/>
                </a:moveTo>
                <a:lnTo>
                  <a:pt x="45772" y="60349"/>
                </a:lnTo>
                <a:lnTo>
                  <a:pt x="45772" y="11624"/>
                </a:lnTo>
                <a:lnTo>
                  <a:pt x="37008" y="11624"/>
                </a:lnTo>
                <a:close/>
                <a:moveTo>
                  <a:pt x="58596" y="59954"/>
                </a:moveTo>
                <a:lnTo>
                  <a:pt x="50560" y="59954"/>
                </a:lnTo>
                <a:lnTo>
                  <a:pt x="50560" y="12018"/>
                </a:lnTo>
                <a:lnTo>
                  <a:pt x="58596" y="12018"/>
                </a:lnTo>
                <a:close/>
                <a:moveTo>
                  <a:pt x="50198" y="60349"/>
                </a:moveTo>
                <a:lnTo>
                  <a:pt x="58962" y="60349"/>
                </a:lnTo>
                <a:lnTo>
                  <a:pt x="58962" y="11624"/>
                </a:lnTo>
                <a:lnTo>
                  <a:pt x="50198" y="11624"/>
                </a:lnTo>
                <a:close/>
                <a:moveTo>
                  <a:pt x="71910" y="59954"/>
                </a:moveTo>
                <a:lnTo>
                  <a:pt x="63871" y="59954"/>
                </a:lnTo>
                <a:lnTo>
                  <a:pt x="63871" y="12018"/>
                </a:lnTo>
                <a:lnTo>
                  <a:pt x="71910" y="12018"/>
                </a:lnTo>
                <a:close/>
                <a:moveTo>
                  <a:pt x="63508" y="60349"/>
                </a:moveTo>
                <a:lnTo>
                  <a:pt x="72272" y="60349"/>
                </a:lnTo>
                <a:lnTo>
                  <a:pt x="72272" y="11624"/>
                </a:lnTo>
                <a:lnTo>
                  <a:pt x="63508" y="11624"/>
                </a:lnTo>
                <a:close/>
                <a:moveTo>
                  <a:pt x="85766" y="59954"/>
                </a:moveTo>
                <a:lnTo>
                  <a:pt x="77726" y="59954"/>
                </a:lnTo>
                <a:lnTo>
                  <a:pt x="77726" y="12018"/>
                </a:lnTo>
                <a:lnTo>
                  <a:pt x="85766" y="12018"/>
                </a:lnTo>
                <a:close/>
                <a:moveTo>
                  <a:pt x="77364" y="60349"/>
                </a:moveTo>
                <a:lnTo>
                  <a:pt x="86128" y="60349"/>
                </a:lnTo>
                <a:lnTo>
                  <a:pt x="86128" y="11624"/>
                </a:lnTo>
                <a:lnTo>
                  <a:pt x="77364" y="11624"/>
                </a:lnTo>
                <a:close/>
                <a:moveTo>
                  <a:pt x="99680" y="59954"/>
                </a:moveTo>
                <a:lnTo>
                  <a:pt x="91644" y="59954"/>
                </a:lnTo>
                <a:lnTo>
                  <a:pt x="91644" y="12018"/>
                </a:lnTo>
                <a:lnTo>
                  <a:pt x="99680" y="12018"/>
                </a:lnTo>
                <a:close/>
                <a:moveTo>
                  <a:pt x="91279" y="60349"/>
                </a:moveTo>
                <a:lnTo>
                  <a:pt x="100046" y="60349"/>
                </a:lnTo>
                <a:lnTo>
                  <a:pt x="100046" y="11624"/>
                </a:lnTo>
                <a:lnTo>
                  <a:pt x="91279" y="11624"/>
                </a:lnTo>
                <a:close/>
                <a:moveTo>
                  <a:pt x="104864" y="59954"/>
                </a:moveTo>
                <a:lnTo>
                  <a:pt x="112903" y="59954"/>
                </a:lnTo>
                <a:lnTo>
                  <a:pt x="112903" y="12018"/>
                </a:lnTo>
                <a:lnTo>
                  <a:pt x="104864" y="12018"/>
                </a:lnTo>
                <a:close/>
                <a:moveTo>
                  <a:pt x="113265" y="60349"/>
                </a:moveTo>
                <a:lnTo>
                  <a:pt x="104501" y="60349"/>
                </a:lnTo>
                <a:lnTo>
                  <a:pt x="104501" y="11624"/>
                </a:lnTo>
                <a:lnTo>
                  <a:pt x="113265" y="11624"/>
                </a:lnTo>
                <a:close/>
                <a:moveTo>
                  <a:pt x="119924" y="72576"/>
                </a:moveTo>
                <a:lnTo>
                  <a:pt x="119924" y="62545"/>
                </a:lnTo>
                <a:lnTo>
                  <a:pt x="118834" y="62545"/>
                </a:lnTo>
                <a:lnTo>
                  <a:pt x="118834" y="72576"/>
                </a:lnTo>
                <a:close/>
                <a:moveTo>
                  <a:pt x="117358" y="72576"/>
                </a:moveTo>
                <a:lnTo>
                  <a:pt x="116268" y="72576"/>
                </a:lnTo>
                <a:lnTo>
                  <a:pt x="116268" y="62545"/>
                </a:lnTo>
                <a:lnTo>
                  <a:pt x="117358" y="62545"/>
                </a:lnTo>
                <a:close/>
                <a:moveTo>
                  <a:pt x="113703" y="72576"/>
                </a:moveTo>
                <a:lnTo>
                  <a:pt x="114793" y="72576"/>
                </a:lnTo>
                <a:lnTo>
                  <a:pt x="114793" y="62545"/>
                </a:lnTo>
                <a:lnTo>
                  <a:pt x="113703" y="62545"/>
                </a:lnTo>
                <a:close/>
                <a:moveTo>
                  <a:pt x="112224" y="72576"/>
                </a:moveTo>
                <a:lnTo>
                  <a:pt x="111137" y="72576"/>
                </a:lnTo>
                <a:lnTo>
                  <a:pt x="111137" y="62545"/>
                </a:lnTo>
                <a:lnTo>
                  <a:pt x="112224" y="62545"/>
                </a:lnTo>
                <a:close/>
                <a:moveTo>
                  <a:pt x="108568" y="72576"/>
                </a:moveTo>
                <a:lnTo>
                  <a:pt x="109659" y="72576"/>
                </a:lnTo>
                <a:lnTo>
                  <a:pt x="109659" y="62545"/>
                </a:lnTo>
                <a:lnTo>
                  <a:pt x="108568" y="62545"/>
                </a:lnTo>
                <a:close/>
                <a:moveTo>
                  <a:pt x="107093" y="72576"/>
                </a:moveTo>
                <a:lnTo>
                  <a:pt x="106003" y="72576"/>
                </a:lnTo>
                <a:lnTo>
                  <a:pt x="106003" y="62545"/>
                </a:lnTo>
                <a:lnTo>
                  <a:pt x="107093" y="62545"/>
                </a:lnTo>
                <a:close/>
                <a:moveTo>
                  <a:pt x="103437" y="72576"/>
                </a:moveTo>
                <a:lnTo>
                  <a:pt x="104527" y="72576"/>
                </a:lnTo>
                <a:lnTo>
                  <a:pt x="104527" y="62545"/>
                </a:lnTo>
                <a:lnTo>
                  <a:pt x="103437" y="62545"/>
                </a:lnTo>
                <a:close/>
                <a:moveTo>
                  <a:pt x="101959" y="72576"/>
                </a:moveTo>
                <a:lnTo>
                  <a:pt x="100872" y="72576"/>
                </a:lnTo>
                <a:lnTo>
                  <a:pt x="100872" y="62545"/>
                </a:lnTo>
                <a:lnTo>
                  <a:pt x="101959" y="62545"/>
                </a:lnTo>
                <a:close/>
                <a:moveTo>
                  <a:pt x="98306" y="72576"/>
                </a:moveTo>
                <a:lnTo>
                  <a:pt x="99393" y="72576"/>
                </a:lnTo>
                <a:lnTo>
                  <a:pt x="99393" y="62545"/>
                </a:lnTo>
                <a:lnTo>
                  <a:pt x="98306" y="62545"/>
                </a:lnTo>
                <a:close/>
                <a:moveTo>
                  <a:pt x="96828" y="72576"/>
                </a:moveTo>
                <a:lnTo>
                  <a:pt x="95737" y="72576"/>
                </a:lnTo>
                <a:lnTo>
                  <a:pt x="95737" y="62545"/>
                </a:lnTo>
                <a:lnTo>
                  <a:pt x="96828" y="62545"/>
                </a:lnTo>
                <a:close/>
                <a:moveTo>
                  <a:pt x="93172" y="72576"/>
                </a:moveTo>
                <a:lnTo>
                  <a:pt x="94262" y="72576"/>
                </a:lnTo>
                <a:lnTo>
                  <a:pt x="94262" y="62545"/>
                </a:lnTo>
                <a:lnTo>
                  <a:pt x="93172" y="62545"/>
                </a:lnTo>
                <a:close/>
                <a:moveTo>
                  <a:pt x="91697" y="72576"/>
                </a:moveTo>
                <a:lnTo>
                  <a:pt x="90606" y="72576"/>
                </a:lnTo>
                <a:lnTo>
                  <a:pt x="90606" y="62545"/>
                </a:lnTo>
                <a:lnTo>
                  <a:pt x="91697" y="62545"/>
                </a:lnTo>
                <a:close/>
                <a:moveTo>
                  <a:pt x="88041" y="72576"/>
                </a:moveTo>
                <a:lnTo>
                  <a:pt x="89128" y="72576"/>
                </a:lnTo>
                <a:lnTo>
                  <a:pt x="89128" y="62545"/>
                </a:lnTo>
                <a:lnTo>
                  <a:pt x="88041" y="62545"/>
                </a:lnTo>
                <a:close/>
                <a:moveTo>
                  <a:pt x="86562" y="72576"/>
                </a:moveTo>
                <a:lnTo>
                  <a:pt x="85472" y="72576"/>
                </a:lnTo>
                <a:lnTo>
                  <a:pt x="85472" y="62545"/>
                </a:lnTo>
                <a:lnTo>
                  <a:pt x="86562" y="62545"/>
                </a:lnTo>
                <a:close/>
                <a:moveTo>
                  <a:pt x="82907" y="72576"/>
                </a:moveTo>
                <a:lnTo>
                  <a:pt x="83997" y="72576"/>
                </a:lnTo>
                <a:lnTo>
                  <a:pt x="83997" y="62545"/>
                </a:lnTo>
                <a:lnTo>
                  <a:pt x="82907" y="62545"/>
                </a:lnTo>
                <a:close/>
                <a:moveTo>
                  <a:pt x="81431" y="72576"/>
                </a:moveTo>
                <a:lnTo>
                  <a:pt x="80341" y="72576"/>
                </a:lnTo>
                <a:lnTo>
                  <a:pt x="80341" y="62545"/>
                </a:lnTo>
                <a:lnTo>
                  <a:pt x="81431" y="62545"/>
                </a:lnTo>
                <a:close/>
                <a:moveTo>
                  <a:pt x="77775" y="72576"/>
                </a:moveTo>
                <a:lnTo>
                  <a:pt x="78862" y="72576"/>
                </a:lnTo>
                <a:lnTo>
                  <a:pt x="78862" y="62545"/>
                </a:lnTo>
                <a:lnTo>
                  <a:pt x="77775" y="62545"/>
                </a:lnTo>
                <a:close/>
                <a:moveTo>
                  <a:pt x="76297" y="72576"/>
                </a:moveTo>
                <a:lnTo>
                  <a:pt x="75210" y="72576"/>
                </a:lnTo>
                <a:lnTo>
                  <a:pt x="75210" y="62545"/>
                </a:lnTo>
                <a:lnTo>
                  <a:pt x="76297" y="62545"/>
                </a:lnTo>
                <a:close/>
                <a:moveTo>
                  <a:pt x="72641" y="72576"/>
                </a:moveTo>
                <a:lnTo>
                  <a:pt x="73731" y="72576"/>
                </a:lnTo>
                <a:lnTo>
                  <a:pt x="73731" y="62545"/>
                </a:lnTo>
                <a:lnTo>
                  <a:pt x="72641" y="62545"/>
                </a:lnTo>
                <a:close/>
                <a:moveTo>
                  <a:pt x="71166" y="72576"/>
                </a:moveTo>
                <a:lnTo>
                  <a:pt x="70076" y="72576"/>
                </a:lnTo>
                <a:lnTo>
                  <a:pt x="70076" y="62545"/>
                </a:lnTo>
                <a:lnTo>
                  <a:pt x="71166" y="62545"/>
                </a:lnTo>
                <a:close/>
                <a:moveTo>
                  <a:pt x="67510" y="72576"/>
                </a:moveTo>
                <a:lnTo>
                  <a:pt x="68600" y="72576"/>
                </a:lnTo>
                <a:lnTo>
                  <a:pt x="68600" y="62545"/>
                </a:lnTo>
                <a:lnTo>
                  <a:pt x="67510" y="62545"/>
                </a:lnTo>
                <a:close/>
                <a:moveTo>
                  <a:pt x="66031" y="72576"/>
                </a:moveTo>
                <a:lnTo>
                  <a:pt x="64945" y="72576"/>
                </a:lnTo>
                <a:lnTo>
                  <a:pt x="64945" y="62545"/>
                </a:lnTo>
                <a:lnTo>
                  <a:pt x="66031" y="62545"/>
                </a:lnTo>
                <a:close/>
                <a:moveTo>
                  <a:pt x="62376" y="72576"/>
                </a:moveTo>
                <a:lnTo>
                  <a:pt x="63466" y="72576"/>
                </a:lnTo>
                <a:lnTo>
                  <a:pt x="63466" y="62545"/>
                </a:lnTo>
                <a:lnTo>
                  <a:pt x="62376" y="62545"/>
                </a:lnTo>
                <a:close/>
                <a:moveTo>
                  <a:pt x="60900" y="72576"/>
                </a:moveTo>
                <a:lnTo>
                  <a:pt x="59810" y="72576"/>
                </a:lnTo>
                <a:lnTo>
                  <a:pt x="59810" y="62545"/>
                </a:lnTo>
                <a:lnTo>
                  <a:pt x="60900" y="62545"/>
                </a:lnTo>
                <a:close/>
                <a:moveTo>
                  <a:pt x="57245" y="72576"/>
                </a:moveTo>
                <a:lnTo>
                  <a:pt x="58335" y="72576"/>
                </a:lnTo>
                <a:lnTo>
                  <a:pt x="58335" y="62545"/>
                </a:lnTo>
                <a:lnTo>
                  <a:pt x="57245" y="62545"/>
                </a:lnTo>
                <a:close/>
                <a:moveTo>
                  <a:pt x="55766" y="72576"/>
                </a:moveTo>
                <a:lnTo>
                  <a:pt x="54679" y="72576"/>
                </a:lnTo>
                <a:lnTo>
                  <a:pt x="54679" y="62545"/>
                </a:lnTo>
                <a:lnTo>
                  <a:pt x="55766" y="62545"/>
                </a:lnTo>
                <a:close/>
                <a:moveTo>
                  <a:pt x="52114" y="72576"/>
                </a:moveTo>
                <a:lnTo>
                  <a:pt x="53201" y="72576"/>
                </a:lnTo>
                <a:lnTo>
                  <a:pt x="53201" y="62545"/>
                </a:lnTo>
                <a:lnTo>
                  <a:pt x="52114" y="62545"/>
                </a:lnTo>
                <a:close/>
                <a:moveTo>
                  <a:pt x="35239" y="72576"/>
                </a:moveTo>
                <a:lnTo>
                  <a:pt x="34148" y="72576"/>
                </a:lnTo>
                <a:lnTo>
                  <a:pt x="34148" y="62545"/>
                </a:lnTo>
                <a:lnTo>
                  <a:pt x="35239" y="62545"/>
                </a:lnTo>
                <a:close/>
                <a:moveTo>
                  <a:pt x="31583" y="72576"/>
                </a:moveTo>
                <a:lnTo>
                  <a:pt x="32670" y="72576"/>
                </a:lnTo>
                <a:lnTo>
                  <a:pt x="32670" y="62545"/>
                </a:lnTo>
                <a:lnTo>
                  <a:pt x="31583" y="62545"/>
                </a:lnTo>
                <a:close/>
                <a:moveTo>
                  <a:pt x="30104" y="72576"/>
                </a:moveTo>
                <a:lnTo>
                  <a:pt x="29014" y="72576"/>
                </a:lnTo>
                <a:lnTo>
                  <a:pt x="29014" y="62545"/>
                </a:lnTo>
                <a:lnTo>
                  <a:pt x="30104" y="62545"/>
                </a:lnTo>
                <a:close/>
                <a:moveTo>
                  <a:pt x="26448" y="72576"/>
                </a:moveTo>
                <a:lnTo>
                  <a:pt x="27539" y="72576"/>
                </a:lnTo>
                <a:lnTo>
                  <a:pt x="27539" y="62545"/>
                </a:lnTo>
                <a:lnTo>
                  <a:pt x="26448" y="62545"/>
                </a:lnTo>
                <a:close/>
                <a:moveTo>
                  <a:pt x="24973" y="72576"/>
                </a:moveTo>
                <a:lnTo>
                  <a:pt x="23883" y="72576"/>
                </a:lnTo>
                <a:lnTo>
                  <a:pt x="23883" y="62545"/>
                </a:lnTo>
                <a:lnTo>
                  <a:pt x="24973" y="62545"/>
                </a:lnTo>
                <a:close/>
                <a:moveTo>
                  <a:pt x="21317" y="72576"/>
                </a:moveTo>
                <a:lnTo>
                  <a:pt x="22404" y="72576"/>
                </a:lnTo>
                <a:lnTo>
                  <a:pt x="22404" y="62545"/>
                </a:lnTo>
                <a:lnTo>
                  <a:pt x="21317" y="62545"/>
                </a:lnTo>
                <a:close/>
                <a:moveTo>
                  <a:pt x="19839" y="72576"/>
                </a:moveTo>
                <a:lnTo>
                  <a:pt x="18752" y="72576"/>
                </a:lnTo>
                <a:lnTo>
                  <a:pt x="18752" y="62545"/>
                </a:lnTo>
                <a:lnTo>
                  <a:pt x="19839" y="62545"/>
                </a:lnTo>
                <a:close/>
                <a:moveTo>
                  <a:pt x="16183" y="72576"/>
                </a:moveTo>
                <a:lnTo>
                  <a:pt x="17273" y="72576"/>
                </a:lnTo>
                <a:lnTo>
                  <a:pt x="17273" y="62545"/>
                </a:lnTo>
                <a:lnTo>
                  <a:pt x="16183" y="62545"/>
                </a:lnTo>
                <a:close/>
                <a:moveTo>
                  <a:pt x="14708" y="72576"/>
                </a:moveTo>
                <a:lnTo>
                  <a:pt x="13689" y="72576"/>
                </a:lnTo>
                <a:lnTo>
                  <a:pt x="13618" y="72576"/>
                </a:lnTo>
                <a:lnTo>
                  <a:pt x="13618" y="70594"/>
                </a:lnTo>
                <a:lnTo>
                  <a:pt x="13618" y="62545"/>
                </a:lnTo>
                <a:lnTo>
                  <a:pt x="14708" y="62545"/>
                </a:lnTo>
                <a:close/>
                <a:moveTo>
                  <a:pt x="11052" y="72576"/>
                </a:moveTo>
                <a:lnTo>
                  <a:pt x="12142" y="72576"/>
                </a:lnTo>
                <a:lnTo>
                  <a:pt x="12142" y="62545"/>
                </a:lnTo>
                <a:lnTo>
                  <a:pt x="11052" y="62545"/>
                </a:lnTo>
                <a:close/>
                <a:moveTo>
                  <a:pt x="9573" y="72576"/>
                </a:moveTo>
                <a:lnTo>
                  <a:pt x="8486" y="72576"/>
                </a:lnTo>
                <a:lnTo>
                  <a:pt x="8486" y="62545"/>
                </a:lnTo>
                <a:lnTo>
                  <a:pt x="9573" y="62545"/>
                </a:lnTo>
                <a:close/>
                <a:moveTo>
                  <a:pt x="5918" y="72576"/>
                </a:moveTo>
                <a:lnTo>
                  <a:pt x="7008" y="72576"/>
                </a:lnTo>
                <a:lnTo>
                  <a:pt x="7008" y="62545"/>
                </a:lnTo>
                <a:lnTo>
                  <a:pt x="5918" y="62545"/>
                </a:lnTo>
                <a:close/>
                <a:moveTo>
                  <a:pt x="4442" y="72576"/>
                </a:moveTo>
                <a:lnTo>
                  <a:pt x="3352" y="72576"/>
                </a:lnTo>
                <a:lnTo>
                  <a:pt x="3352" y="62545"/>
                </a:lnTo>
                <a:lnTo>
                  <a:pt x="4442" y="62545"/>
                </a:lnTo>
                <a:close/>
                <a:moveTo>
                  <a:pt x="787" y="72576"/>
                </a:moveTo>
                <a:lnTo>
                  <a:pt x="1877" y="72576"/>
                </a:lnTo>
                <a:lnTo>
                  <a:pt x="1877" y="62545"/>
                </a:lnTo>
                <a:lnTo>
                  <a:pt x="787" y="62545"/>
                </a:lnTo>
                <a:close/>
                <a:moveTo>
                  <a:pt x="118174" y="59954"/>
                </a:moveTo>
                <a:lnTo>
                  <a:pt x="121014" y="59954"/>
                </a:lnTo>
                <a:lnTo>
                  <a:pt x="121014" y="60349"/>
                </a:lnTo>
                <a:lnTo>
                  <a:pt x="117812" y="60349"/>
                </a:lnTo>
                <a:lnTo>
                  <a:pt x="117812" y="11624"/>
                </a:lnTo>
                <a:lnTo>
                  <a:pt x="121014" y="11624"/>
                </a:lnTo>
                <a:lnTo>
                  <a:pt x="121014" y="12018"/>
                </a:lnTo>
                <a:lnTo>
                  <a:pt x="118174" y="12018"/>
                </a:lnTo>
                <a:close/>
                <a:moveTo>
                  <a:pt x="0" y="11624"/>
                </a:moveTo>
                <a:lnTo>
                  <a:pt x="0" y="12018"/>
                </a:lnTo>
                <a:lnTo>
                  <a:pt x="5836" y="12018"/>
                </a:lnTo>
                <a:lnTo>
                  <a:pt x="5836" y="59954"/>
                </a:lnTo>
                <a:lnTo>
                  <a:pt x="0" y="59954"/>
                </a:lnTo>
                <a:lnTo>
                  <a:pt x="0" y="60349"/>
                </a:lnTo>
                <a:lnTo>
                  <a:pt x="6198" y="60349"/>
                </a:lnTo>
                <a:lnTo>
                  <a:pt x="6198" y="11624"/>
                </a:lnTo>
                <a:close/>
              </a:path>
            </a:pathLst>
          </a:custGeom>
          <a:solidFill>
            <a:srgbClr val="200C0C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1" name="Google Shape;4571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572" name="Google Shape;4572;p59"/>
          <p:cNvGrpSpPr/>
          <p:nvPr/>
        </p:nvGrpSpPr>
        <p:grpSpPr>
          <a:xfrm>
            <a:off x="-600435" y="3644327"/>
            <a:ext cx="1168033" cy="1499145"/>
            <a:chOff x="2966026" y="3748805"/>
            <a:chExt cx="602265" cy="772994"/>
          </a:xfrm>
        </p:grpSpPr>
        <p:sp>
          <p:nvSpPr>
            <p:cNvPr id="4573" name="Google Shape;4573;p59"/>
            <p:cNvSpPr/>
            <p:nvPr/>
          </p:nvSpPr>
          <p:spPr>
            <a:xfrm>
              <a:off x="3074426" y="3748805"/>
              <a:ext cx="493865" cy="772994"/>
            </a:xfrm>
            <a:custGeom>
              <a:rect b="b" l="l" r="r" t="t"/>
              <a:pathLst>
                <a:path extrusionOk="0" h="40418" w="25823">
                  <a:moveTo>
                    <a:pt x="441" y="0"/>
                  </a:moveTo>
                  <a:lnTo>
                    <a:pt x="1" y="40418"/>
                  </a:lnTo>
                  <a:lnTo>
                    <a:pt x="25823" y="40418"/>
                  </a:lnTo>
                  <a:lnTo>
                    <a:pt x="22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59"/>
            <p:cNvSpPr/>
            <p:nvPr/>
          </p:nvSpPr>
          <p:spPr>
            <a:xfrm>
              <a:off x="3075057" y="3804803"/>
              <a:ext cx="473459" cy="658895"/>
            </a:xfrm>
            <a:custGeom>
              <a:rect b="b" l="l" r="r" t="t"/>
              <a:pathLst>
                <a:path extrusionOk="0" h="34452" w="24756">
                  <a:moveTo>
                    <a:pt x="23104" y="0"/>
                  </a:moveTo>
                  <a:cubicBezTo>
                    <a:pt x="18657" y="6737"/>
                    <a:pt x="10820" y="12779"/>
                    <a:pt x="1894" y="15652"/>
                  </a:cubicBezTo>
                  <a:cubicBezTo>
                    <a:pt x="1322" y="15839"/>
                    <a:pt x="760" y="15993"/>
                    <a:pt x="199" y="16147"/>
                  </a:cubicBezTo>
                  <a:lnTo>
                    <a:pt x="1" y="34452"/>
                  </a:lnTo>
                  <a:cubicBezTo>
                    <a:pt x="4392" y="30170"/>
                    <a:pt x="10116" y="26593"/>
                    <a:pt x="16379" y="24579"/>
                  </a:cubicBezTo>
                  <a:cubicBezTo>
                    <a:pt x="19318" y="23632"/>
                    <a:pt x="22136" y="23115"/>
                    <a:pt x="24755" y="22972"/>
                  </a:cubicBezTo>
                  <a:lnTo>
                    <a:pt x="23104" y="0"/>
                  </a:ln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59"/>
            <p:cNvSpPr/>
            <p:nvPr/>
          </p:nvSpPr>
          <p:spPr>
            <a:xfrm>
              <a:off x="2966026" y="3748805"/>
              <a:ext cx="154530" cy="772994"/>
            </a:xfrm>
            <a:custGeom>
              <a:rect b="b" l="l" r="r" t="t"/>
              <a:pathLst>
                <a:path extrusionOk="0" h="40418" w="8080">
                  <a:moveTo>
                    <a:pt x="1046" y="0"/>
                  </a:moveTo>
                  <a:lnTo>
                    <a:pt x="0" y="40418"/>
                  </a:lnTo>
                  <a:lnTo>
                    <a:pt x="8079" y="4041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59"/>
            <p:cNvSpPr/>
            <p:nvPr/>
          </p:nvSpPr>
          <p:spPr>
            <a:xfrm>
              <a:off x="3014010" y="3748805"/>
              <a:ext cx="106545" cy="772994"/>
            </a:xfrm>
            <a:custGeom>
              <a:rect b="b" l="l" r="r" t="t"/>
              <a:pathLst>
                <a:path extrusionOk="0" h="40418" w="5571">
                  <a:moveTo>
                    <a:pt x="1" y="0"/>
                  </a:moveTo>
                  <a:cubicBezTo>
                    <a:pt x="2532" y="4799"/>
                    <a:pt x="4536" y="14904"/>
                    <a:pt x="5009" y="26659"/>
                  </a:cubicBezTo>
                  <a:cubicBezTo>
                    <a:pt x="5207" y="31612"/>
                    <a:pt x="5108" y="36290"/>
                    <a:pt x="4767" y="40418"/>
                  </a:cubicBezTo>
                  <a:lnTo>
                    <a:pt x="5570" y="40418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59"/>
            <p:cNvSpPr/>
            <p:nvPr/>
          </p:nvSpPr>
          <p:spPr>
            <a:xfrm>
              <a:off x="3151481" y="3791109"/>
              <a:ext cx="381448" cy="702060"/>
            </a:xfrm>
            <a:custGeom>
              <a:rect b="b" l="l" r="r" t="t"/>
              <a:pathLst>
                <a:path extrusionOk="0" h="36709" w="19945">
                  <a:moveTo>
                    <a:pt x="17292" y="474"/>
                  </a:moveTo>
                  <a:lnTo>
                    <a:pt x="19449" y="36236"/>
                  </a:lnTo>
                  <a:lnTo>
                    <a:pt x="473" y="36236"/>
                  </a:lnTo>
                  <a:lnTo>
                    <a:pt x="804" y="474"/>
                  </a:lnTo>
                  <a:close/>
                  <a:moveTo>
                    <a:pt x="330" y="1"/>
                  </a:moveTo>
                  <a:lnTo>
                    <a:pt x="0" y="36709"/>
                  </a:lnTo>
                  <a:lnTo>
                    <a:pt x="19945" y="36709"/>
                  </a:lnTo>
                  <a:lnTo>
                    <a:pt x="177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59"/>
            <p:cNvSpPr/>
            <p:nvPr/>
          </p:nvSpPr>
          <p:spPr>
            <a:xfrm>
              <a:off x="3159896" y="3994886"/>
              <a:ext cx="340616" cy="10117"/>
            </a:xfrm>
            <a:custGeom>
              <a:rect b="b" l="l" r="r" t="t"/>
              <a:pathLst>
                <a:path extrusionOk="0" h="529" w="17810">
                  <a:moveTo>
                    <a:pt x="0" y="1"/>
                  </a:moveTo>
                  <a:lnTo>
                    <a:pt x="0" y="529"/>
                  </a:lnTo>
                  <a:lnTo>
                    <a:pt x="17810" y="529"/>
                  </a:lnTo>
                  <a:lnTo>
                    <a:pt x="178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59"/>
            <p:cNvSpPr/>
            <p:nvPr/>
          </p:nvSpPr>
          <p:spPr>
            <a:xfrm>
              <a:off x="3159896" y="4260972"/>
              <a:ext cx="355362" cy="9907"/>
            </a:xfrm>
            <a:custGeom>
              <a:rect b="b" l="l" r="r" t="t"/>
              <a:pathLst>
                <a:path extrusionOk="0" h="518" w="18581">
                  <a:moveTo>
                    <a:pt x="0" y="0"/>
                  </a:moveTo>
                  <a:lnTo>
                    <a:pt x="0" y="518"/>
                  </a:lnTo>
                  <a:lnTo>
                    <a:pt x="18580" y="518"/>
                  </a:lnTo>
                  <a:lnTo>
                    <a:pt x="18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59"/>
            <p:cNvSpPr/>
            <p:nvPr/>
          </p:nvSpPr>
          <p:spPr>
            <a:xfrm>
              <a:off x="3285777" y="4267494"/>
              <a:ext cx="112436" cy="34329"/>
            </a:xfrm>
            <a:custGeom>
              <a:rect b="b" l="l" r="r" t="t"/>
              <a:pathLst>
                <a:path extrusionOk="0" h="1795" w="5879">
                  <a:moveTo>
                    <a:pt x="1" y="1"/>
                  </a:moveTo>
                  <a:lnTo>
                    <a:pt x="1" y="1795"/>
                  </a:lnTo>
                  <a:lnTo>
                    <a:pt x="5878" y="1795"/>
                  </a:lnTo>
                  <a:lnTo>
                    <a:pt x="58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59"/>
            <p:cNvSpPr/>
            <p:nvPr/>
          </p:nvSpPr>
          <p:spPr>
            <a:xfrm>
              <a:off x="3285777" y="4001408"/>
              <a:ext cx="104231" cy="34329"/>
            </a:xfrm>
            <a:custGeom>
              <a:rect b="b" l="l" r="r" t="t"/>
              <a:pathLst>
                <a:path extrusionOk="0" h="1795" w="5450">
                  <a:moveTo>
                    <a:pt x="1" y="1"/>
                  </a:moveTo>
                  <a:lnTo>
                    <a:pt x="1" y="1795"/>
                  </a:lnTo>
                  <a:lnTo>
                    <a:pt x="5449" y="1795"/>
                  </a:lnTo>
                  <a:lnTo>
                    <a:pt x="54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59"/>
            <p:cNvSpPr/>
            <p:nvPr/>
          </p:nvSpPr>
          <p:spPr>
            <a:xfrm>
              <a:off x="3285777" y="3791109"/>
              <a:ext cx="104231" cy="34119"/>
            </a:xfrm>
            <a:custGeom>
              <a:rect b="b" l="l" r="r" t="t"/>
              <a:pathLst>
                <a:path extrusionOk="0" h="1784" w="5450">
                  <a:moveTo>
                    <a:pt x="1" y="1"/>
                  </a:moveTo>
                  <a:lnTo>
                    <a:pt x="1" y="1784"/>
                  </a:lnTo>
                  <a:lnTo>
                    <a:pt x="5449" y="1784"/>
                  </a:lnTo>
                  <a:lnTo>
                    <a:pt x="54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4583" name="Shape 4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4" name="Google Shape;4584;p60"/>
          <p:cNvSpPr/>
          <p:nvPr/>
        </p:nvSpPr>
        <p:spPr>
          <a:xfrm>
            <a:off x="75" y="-340350"/>
            <a:ext cx="9143893" cy="5483843"/>
          </a:xfrm>
          <a:custGeom>
            <a:rect b="b" l="l" r="r" t="t"/>
            <a:pathLst>
              <a:path extrusionOk="0" h="72576" w="121015">
                <a:moveTo>
                  <a:pt x="8470" y="62150"/>
                </a:moveTo>
                <a:lnTo>
                  <a:pt x="8470" y="0"/>
                </a:lnTo>
                <a:lnTo>
                  <a:pt x="8108" y="0"/>
                </a:lnTo>
                <a:lnTo>
                  <a:pt x="8108" y="62150"/>
                </a:lnTo>
                <a:lnTo>
                  <a:pt x="0" y="62150"/>
                </a:lnTo>
                <a:lnTo>
                  <a:pt x="0" y="62545"/>
                </a:lnTo>
                <a:lnTo>
                  <a:pt x="36714" y="62545"/>
                </a:lnTo>
                <a:lnTo>
                  <a:pt x="36714" y="72576"/>
                </a:lnTo>
                <a:lnTo>
                  <a:pt x="37804" y="72576"/>
                </a:lnTo>
                <a:lnTo>
                  <a:pt x="37804" y="62545"/>
                </a:lnTo>
                <a:lnTo>
                  <a:pt x="39279" y="62545"/>
                </a:lnTo>
                <a:lnTo>
                  <a:pt x="39279" y="72576"/>
                </a:lnTo>
                <a:lnTo>
                  <a:pt x="40370" y="72576"/>
                </a:lnTo>
                <a:lnTo>
                  <a:pt x="40370" y="62545"/>
                </a:lnTo>
                <a:lnTo>
                  <a:pt x="41848" y="62545"/>
                </a:lnTo>
                <a:lnTo>
                  <a:pt x="41848" y="72576"/>
                </a:lnTo>
                <a:lnTo>
                  <a:pt x="42935" y="72576"/>
                </a:lnTo>
                <a:lnTo>
                  <a:pt x="42935" y="62545"/>
                </a:lnTo>
                <a:lnTo>
                  <a:pt x="44414" y="62545"/>
                </a:lnTo>
                <a:lnTo>
                  <a:pt x="44414" y="72576"/>
                </a:lnTo>
                <a:lnTo>
                  <a:pt x="45504" y="72576"/>
                </a:lnTo>
                <a:lnTo>
                  <a:pt x="45504" y="62545"/>
                </a:lnTo>
                <a:lnTo>
                  <a:pt x="46979" y="62545"/>
                </a:lnTo>
                <a:lnTo>
                  <a:pt x="46979" y="72576"/>
                </a:lnTo>
                <a:lnTo>
                  <a:pt x="48069" y="72576"/>
                </a:lnTo>
                <a:lnTo>
                  <a:pt x="48069" y="62545"/>
                </a:lnTo>
                <a:lnTo>
                  <a:pt x="49545" y="62545"/>
                </a:lnTo>
                <a:lnTo>
                  <a:pt x="49545" y="72576"/>
                </a:lnTo>
                <a:lnTo>
                  <a:pt x="50635" y="72576"/>
                </a:lnTo>
                <a:lnTo>
                  <a:pt x="50635" y="62545"/>
                </a:lnTo>
                <a:lnTo>
                  <a:pt x="121014" y="62545"/>
                </a:lnTo>
                <a:lnTo>
                  <a:pt x="121014" y="62150"/>
                </a:lnTo>
                <a:lnTo>
                  <a:pt x="115628" y="62150"/>
                </a:lnTo>
                <a:lnTo>
                  <a:pt x="115628" y="0"/>
                </a:lnTo>
                <a:lnTo>
                  <a:pt x="115266" y="0"/>
                </a:lnTo>
                <a:lnTo>
                  <a:pt x="115266" y="62150"/>
                </a:lnTo>
                <a:lnTo>
                  <a:pt x="102318" y="62150"/>
                </a:lnTo>
                <a:lnTo>
                  <a:pt x="102318" y="0"/>
                </a:lnTo>
                <a:lnTo>
                  <a:pt x="101952" y="0"/>
                </a:lnTo>
                <a:lnTo>
                  <a:pt x="101952" y="62150"/>
                </a:lnTo>
                <a:lnTo>
                  <a:pt x="88400" y="62150"/>
                </a:lnTo>
                <a:lnTo>
                  <a:pt x="88400" y="0"/>
                </a:lnTo>
                <a:lnTo>
                  <a:pt x="88038" y="0"/>
                </a:lnTo>
                <a:lnTo>
                  <a:pt x="88038" y="62150"/>
                </a:lnTo>
                <a:lnTo>
                  <a:pt x="74544" y="62150"/>
                </a:lnTo>
                <a:lnTo>
                  <a:pt x="74544" y="0"/>
                </a:lnTo>
                <a:lnTo>
                  <a:pt x="74182" y="0"/>
                </a:lnTo>
                <a:lnTo>
                  <a:pt x="74182" y="62150"/>
                </a:lnTo>
                <a:lnTo>
                  <a:pt x="61233" y="62150"/>
                </a:lnTo>
                <a:lnTo>
                  <a:pt x="61233" y="0"/>
                </a:lnTo>
                <a:lnTo>
                  <a:pt x="60871" y="0"/>
                </a:lnTo>
                <a:lnTo>
                  <a:pt x="60871" y="62150"/>
                </a:lnTo>
                <a:lnTo>
                  <a:pt x="48043" y="62150"/>
                </a:lnTo>
                <a:lnTo>
                  <a:pt x="48043" y="0"/>
                </a:lnTo>
                <a:lnTo>
                  <a:pt x="47678" y="0"/>
                </a:lnTo>
                <a:lnTo>
                  <a:pt x="47678" y="62150"/>
                </a:lnTo>
                <a:lnTo>
                  <a:pt x="34974" y="62150"/>
                </a:lnTo>
                <a:lnTo>
                  <a:pt x="34974" y="0"/>
                </a:lnTo>
                <a:lnTo>
                  <a:pt x="34609" y="0"/>
                </a:lnTo>
                <a:lnTo>
                  <a:pt x="34609" y="62150"/>
                </a:lnTo>
                <a:lnTo>
                  <a:pt x="21660" y="62150"/>
                </a:lnTo>
                <a:lnTo>
                  <a:pt x="21660" y="0"/>
                </a:lnTo>
                <a:lnTo>
                  <a:pt x="21298" y="0"/>
                </a:lnTo>
                <a:lnTo>
                  <a:pt x="21298" y="62150"/>
                </a:lnTo>
                <a:close/>
                <a:moveTo>
                  <a:pt x="19026" y="59954"/>
                </a:moveTo>
                <a:lnTo>
                  <a:pt x="10990" y="59954"/>
                </a:lnTo>
                <a:lnTo>
                  <a:pt x="10990" y="12018"/>
                </a:lnTo>
                <a:lnTo>
                  <a:pt x="19026" y="12018"/>
                </a:lnTo>
                <a:close/>
                <a:moveTo>
                  <a:pt x="10624" y="60349"/>
                </a:moveTo>
                <a:lnTo>
                  <a:pt x="19388" y="60349"/>
                </a:lnTo>
                <a:lnTo>
                  <a:pt x="19388" y="11624"/>
                </a:lnTo>
                <a:lnTo>
                  <a:pt x="10624" y="11624"/>
                </a:lnTo>
                <a:close/>
                <a:moveTo>
                  <a:pt x="32337" y="59954"/>
                </a:moveTo>
                <a:lnTo>
                  <a:pt x="24301" y="59954"/>
                </a:lnTo>
                <a:lnTo>
                  <a:pt x="24301" y="12018"/>
                </a:lnTo>
                <a:lnTo>
                  <a:pt x="32337" y="12018"/>
                </a:lnTo>
                <a:close/>
                <a:moveTo>
                  <a:pt x="23938" y="60349"/>
                </a:moveTo>
                <a:lnTo>
                  <a:pt x="32699" y="60349"/>
                </a:lnTo>
                <a:lnTo>
                  <a:pt x="32699" y="11624"/>
                </a:lnTo>
                <a:lnTo>
                  <a:pt x="23938" y="11624"/>
                </a:lnTo>
                <a:close/>
                <a:moveTo>
                  <a:pt x="45406" y="59954"/>
                </a:moveTo>
                <a:lnTo>
                  <a:pt x="37370" y="59954"/>
                </a:lnTo>
                <a:lnTo>
                  <a:pt x="37370" y="12018"/>
                </a:lnTo>
                <a:lnTo>
                  <a:pt x="45406" y="12018"/>
                </a:lnTo>
                <a:close/>
                <a:moveTo>
                  <a:pt x="37008" y="60349"/>
                </a:moveTo>
                <a:lnTo>
                  <a:pt x="45772" y="60349"/>
                </a:lnTo>
                <a:lnTo>
                  <a:pt x="45772" y="11624"/>
                </a:lnTo>
                <a:lnTo>
                  <a:pt x="37008" y="11624"/>
                </a:lnTo>
                <a:close/>
                <a:moveTo>
                  <a:pt x="58596" y="59954"/>
                </a:moveTo>
                <a:lnTo>
                  <a:pt x="50560" y="59954"/>
                </a:lnTo>
                <a:lnTo>
                  <a:pt x="50560" y="12018"/>
                </a:lnTo>
                <a:lnTo>
                  <a:pt x="58596" y="12018"/>
                </a:lnTo>
                <a:close/>
                <a:moveTo>
                  <a:pt x="50198" y="60349"/>
                </a:moveTo>
                <a:lnTo>
                  <a:pt x="58962" y="60349"/>
                </a:lnTo>
                <a:lnTo>
                  <a:pt x="58962" y="11624"/>
                </a:lnTo>
                <a:lnTo>
                  <a:pt x="50198" y="11624"/>
                </a:lnTo>
                <a:close/>
                <a:moveTo>
                  <a:pt x="71910" y="59954"/>
                </a:moveTo>
                <a:lnTo>
                  <a:pt x="63871" y="59954"/>
                </a:lnTo>
                <a:lnTo>
                  <a:pt x="63871" y="12018"/>
                </a:lnTo>
                <a:lnTo>
                  <a:pt x="71910" y="12018"/>
                </a:lnTo>
                <a:close/>
                <a:moveTo>
                  <a:pt x="63508" y="60349"/>
                </a:moveTo>
                <a:lnTo>
                  <a:pt x="72272" y="60349"/>
                </a:lnTo>
                <a:lnTo>
                  <a:pt x="72272" y="11624"/>
                </a:lnTo>
                <a:lnTo>
                  <a:pt x="63508" y="11624"/>
                </a:lnTo>
                <a:close/>
                <a:moveTo>
                  <a:pt x="85766" y="59954"/>
                </a:moveTo>
                <a:lnTo>
                  <a:pt x="77726" y="59954"/>
                </a:lnTo>
                <a:lnTo>
                  <a:pt x="77726" y="12018"/>
                </a:lnTo>
                <a:lnTo>
                  <a:pt x="85766" y="12018"/>
                </a:lnTo>
                <a:close/>
                <a:moveTo>
                  <a:pt x="77364" y="60349"/>
                </a:moveTo>
                <a:lnTo>
                  <a:pt x="86128" y="60349"/>
                </a:lnTo>
                <a:lnTo>
                  <a:pt x="86128" y="11624"/>
                </a:lnTo>
                <a:lnTo>
                  <a:pt x="77364" y="11624"/>
                </a:lnTo>
                <a:close/>
                <a:moveTo>
                  <a:pt x="99680" y="59954"/>
                </a:moveTo>
                <a:lnTo>
                  <a:pt x="91644" y="59954"/>
                </a:lnTo>
                <a:lnTo>
                  <a:pt x="91644" y="12018"/>
                </a:lnTo>
                <a:lnTo>
                  <a:pt x="99680" y="12018"/>
                </a:lnTo>
                <a:close/>
                <a:moveTo>
                  <a:pt x="91279" y="60349"/>
                </a:moveTo>
                <a:lnTo>
                  <a:pt x="100046" y="60349"/>
                </a:lnTo>
                <a:lnTo>
                  <a:pt x="100046" y="11624"/>
                </a:lnTo>
                <a:lnTo>
                  <a:pt x="91279" y="11624"/>
                </a:lnTo>
                <a:close/>
                <a:moveTo>
                  <a:pt x="104864" y="59954"/>
                </a:moveTo>
                <a:lnTo>
                  <a:pt x="112903" y="59954"/>
                </a:lnTo>
                <a:lnTo>
                  <a:pt x="112903" y="12018"/>
                </a:lnTo>
                <a:lnTo>
                  <a:pt x="104864" y="12018"/>
                </a:lnTo>
                <a:close/>
                <a:moveTo>
                  <a:pt x="113265" y="60349"/>
                </a:moveTo>
                <a:lnTo>
                  <a:pt x="104501" y="60349"/>
                </a:lnTo>
                <a:lnTo>
                  <a:pt x="104501" y="11624"/>
                </a:lnTo>
                <a:lnTo>
                  <a:pt x="113265" y="11624"/>
                </a:lnTo>
                <a:close/>
                <a:moveTo>
                  <a:pt x="119924" y="72576"/>
                </a:moveTo>
                <a:lnTo>
                  <a:pt x="119924" y="62545"/>
                </a:lnTo>
                <a:lnTo>
                  <a:pt x="118834" y="62545"/>
                </a:lnTo>
                <a:lnTo>
                  <a:pt x="118834" y="72576"/>
                </a:lnTo>
                <a:close/>
                <a:moveTo>
                  <a:pt x="117358" y="72576"/>
                </a:moveTo>
                <a:lnTo>
                  <a:pt x="116268" y="72576"/>
                </a:lnTo>
                <a:lnTo>
                  <a:pt x="116268" y="62545"/>
                </a:lnTo>
                <a:lnTo>
                  <a:pt x="117358" y="62545"/>
                </a:lnTo>
                <a:close/>
                <a:moveTo>
                  <a:pt x="113703" y="72576"/>
                </a:moveTo>
                <a:lnTo>
                  <a:pt x="114793" y="72576"/>
                </a:lnTo>
                <a:lnTo>
                  <a:pt x="114793" y="62545"/>
                </a:lnTo>
                <a:lnTo>
                  <a:pt x="113703" y="62545"/>
                </a:lnTo>
                <a:close/>
                <a:moveTo>
                  <a:pt x="112224" y="72576"/>
                </a:moveTo>
                <a:lnTo>
                  <a:pt x="111137" y="72576"/>
                </a:lnTo>
                <a:lnTo>
                  <a:pt x="111137" y="62545"/>
                </a:lnTo>
                <a:lnTo>
                  <a:pt x="112224" y="62545"/>
                </a:lnTo>
                <a:close/>
                <a:moveTo>
                  <a:pt x="108568" y="72576"/>
                </a:moveTo>
                <a:lnTo>
                  <a:pt x="109659" y="72576"/>
                </a:lnTo>
                <a:lnTo>
                  <a:pt x="109659" y="62545"/>
                </a:lnTo>
                <a:lnTo>
                  <a:pt x="108568" y="62545"/>
                </a:lnTo>
                <a:close/>
                <a:moveTo>
                  <a:pt x="107093" y="72576"/>
                </a:moveTo>
                <a:lnTo>
                  <a:pt x="106003" y="72576"/>
                </a:lnTo>
                <a:lnTo>
                  <a:pt x="106003" y="62545"/>
                </a:lnTo>
                <a:lnTo>
                  <a:pt x="107093" y="62545"/>
                </a:lnTo>
                <a:close/>
                <a:moveTo>
                  <a:pt x="103437" y="72576"/>
                </a:moveTo>
                <a:lnTo>
                  <a:pt x="104527" y="72576"/>
                </a:lnTo>
                <a:lnTo>
                  <a:pt x="104527" y="62545"/>
                </a:lnTo>
                <a:lnTo>
                  <a:pt x="103437" y="62545"/>
                </a:lnTo>
                <a:close/>
                <a:moveTo>
                  <a:pt x="101959" y="72576"/>
                </a:moveTo>
                <a:lnTo>
                  <a:pt x="100872" y="72576"/>
                </a:lnTo>
                <a:lnTo>
                  <a:pt x="100872" y="62545"/>
                </a:lnTo>
                <a:lnTo>
                  <a:pt x="101959" y="62545"/>
                </a:lnTo>
                <a:close/>
                <a:moveTo>
                  <a:pt x="98306" y="72576"/>
                </a:moveTo>
                <a:lnTo>
                  <a:pt x="99393" y="72576"/>
                </a:lnTo>
                <a:lnTo>
                  <a:pt x="99393" y="62545"/>
                </a:lnTo>
                <a:lnTo>
                  <a:pt x="98306" y="62545"/>
                </a:lnTo>
                <a:close/>
                <a:moveTo>
                  <a:pt x="96828" y="72576"/>
                </a:moveTo>
                <a:lnTo>
                  <a:pt x="95737" y="72576"/>
                </a:lnTo>
                <a:lnTo>
                  <a:pt x="95737" y="62545"/>
                </a:lnTo>
                <a:lnTo>
                  <a:pt x="96828" y="62545"/>
                </a:lnTo>
                <a:close/>
                <a:moveTo>
                  <a:pt x="93172" y="72576"/>
                </a:moveTo>
                <a:lnTo>
                  <a:pt x="94262" y="72576"/>
                </a:lnTo>
                <a:lnTo>
                  <a:pt x="94262" y="62545"/>
                </a:lnTo>
                <a:lnTo>
                  <a:pt x="93172" y="62545"/>
                </a:lnTo>
                <a:close/>
                <a:moveTo>
                  <a:pt x="91697" y="72576"/>
                </a:moveTo>
                <a:lnTo>
                  <a:pt x="90606" y="72576"/>
                </a:lnTo>
                <a:lnTo>
                  <a:pt x="90606" y="62545"/>
                </a:lnTo>
                <a:lnTo>
                  <a:pt x="91697" y="62545"/>
                </a:lnTo>
                <a:close/>
                <a:moveTo>
                  <a:pt x="88041" y="72576"/>
                </a:moveTo>
                <a:lnTo>
                  <a:pt x="89128" y="72576"/>
                </a:lnTo>
                <a:lnTo>
                  <a:pt x="89128" y="62545"/>
                </a:lnTo>
                <a:lnTo>
                  <a:pt x="88041" y="62545"/>
                </a:lnTo>
                <a:close/>
                <a:moveTo>
                  <a:pt x="86562" y="72576"/>
                </a:moveTo>
                <a:lnTo>
                  <a:pt x="85472" y="72576"/>
                </a:lnTo>
                <a:lnTo>
                  <a:pt x="85472" y="62545"/>
                </a:lnTo>
                <a:lnTo>
                  <a:pt x="86562" y="62545"/>
                </a:lnTo>
                <a:close/>
                <a:moveTo>
                  <a:pt x="82907" y="72576"/>
                </a:moveTo>
                <a:lnTo>
                  <a:pt x="83997" y="72576"/>
                </a:lnTo>
                <a:lnTo>
                  <a:pt x="83997" y="62545"/>
                </a:lnTo>
                <a:lnTo>
                  <a:pt x="82907" y="62545"/>
                </a:lnTo>
                <a:close/>
                <a:moveTo>
                  <a:pt x="81431" y="72576"/>
                </a:moveTo>
                <a:lnTo>
                  <a:pt x="80341" y="72576"/>
                </a:lnTo>
                <a:lnTo>
                  <a:pt x="80341" y="62545"/>
                </a:lnTo>
                <a:lnTo>
                  <a:pt x="81431" y="62545"/>
                </a:lnTo>
                <a:close/>
                <a:moveTo>
                  <a:pt x="77775" y="72576"/>
                </a:moveTo>
                <a:lnTo>
                  <a:pt x="78862" y="72576"/>
                </a:lnTo>
                <a:lnTo>
                  <a:pt x="78862" y="62545"/>
                </a:lnTo>
                <a:lnTo>
                  <a:pt x="77775" y="62545"/>
                </a:lnTo>
                <a:close/>
                <a:moveTo>
                  <a:pt x="76297" y="72576"/>
                </a:moveTo>
                <a:lnTo>
                  <a:pt x="75210" y="72576"/>
                </a:lnTo>
                <a:lnTo>
                  <a:pt x="75210" y="62545"/>
                </a:lnTo>
                <a:lnTo>
                  <a:pt x="76297" y="62545"/>
                </a:lnTo>
                <a:close/>
                <a:moveTo>
                  <a:pt x="72641" y="72576"/>
                </a:moveTo>
                <a:lnTo>
                  <a:pt x="73731" y="72576"/>
                </a:lnTo>
                <a:lnTo>
                  <a:pt x="73731" y="62545"/>
                </a:lnTo>
                <a:lnTo>
                  <a:pt x="72641" y="62545"/>
                </a:lnTo>
                <a:close/>
                <a:moveTo>
                  <a:pt x="71166" y="72576"/>
                </a:moveTo>
                <a:lnTo>
                  <a:pt x="70076" y="72576"/>
                </a:lnTo>
                <a:lnTo>
                  <a:pt x="70076" y="62545"/>
                </a:lnTo>
                <a:lnTo>
                  <a:pt x="71166" y="62545"/>
                </a:lnTo>
                <a:close/>
                <a:moveTo>
                  <a:pt x="67510" y="72576"/>
                </a:moveTo>
                <a:lnTo>
                  <a:pt x="68600" y="72576"/>
                </a:lnTo>
                <a:lnTo>
                  <a:pt x="68600" y="62545"/>
                </a:lnTo>
                <a:lnTo>
                  <a:pt x="67510" y="62545"/>
                </a:lnTo>
                <a:close/>
                <a:moveTo>
                  <a:pt x="66031" y="72576"/>
                </a:moveTo>
                <a:lnTo>
                  <a:pt x="64945" y="72576"/>
                </a:lnTo>
                <a:lnTo>
                  <a:pt x="64945" y="62545"/>
                </a:lnTo>
                <a:lnTo>
                  <a:pt x="66031" y="62545"/>
                </a:lnTo>
                <a:close/>
                <a:moveTo>
                  <a:pt x="62376" y="72576"/>
                </a:moveTo>
                <a:lnTo>
                  <a:pt x="63466" y="72576"/>
                </a:lnTo>
                <a:lnTo>
                  <a:pt x="63466" y="62545"/>
                </a:lnTo>
                <a:lnTo>
                  <a:pt x="62376" y="62545"/>
                </a:lnTo>
                <a:close/>
                <a:moveTo>
                  <a:pt x="60900" y="72576"/>
                </a:moveTo>
                <a:lnTo>
                  <a:pt x="59810" y="72576"/>
                </a:lnTo>
                <a:lnTo>
                  <a:pt x="59810" y="62545"/>
                </a:lnTo>
                <a:lnTo>
                  <a:pt x="60900" y="62545"/>
                </a:lnTo>
                <a:close/>
                <a:moveTo>
                  <a:pt x="57245" y="72576"/>
                </a:moveTo>
                <a:lnTo>
                  <a:pt x="58335" y="72576"/>
                </a:lnTo>
                <a:lnTo>
                  <a:pt x="58335" y="62545"/>
                </a:lnTo>
                <a:lnTo>
                  <a:pt x="57245" y="62545"/>
                </a:lnTo>
                <a:close/>
                <a:moveTo>
                  <a:pt x="55766" y="72576"/>
                </a:moveTo>
                <a:lnTo>
                  <a:pt x="54679" y="72576"/>
                </a:lnTo>
                <a:lnTo>
                  <a:pt x="54679" y="62545"/>
                </a:lnTo>
                <a:lnTo>
                  <a:pt x="55766" y="62545"/>
                </a:lnTo>
                <a:close/>
                <a:moveTo>
                  <a:pt x="52114" y="72576"/>
                </a:moveTo>
                <a:lnTo>
                  <a:pt x="53201" y="72576"/>
                </a:lnTo>
                <a:lnTo>
                  <a:pt x="53201" y="62545"/>
                </a:lnTo>
                <a:lnTo>
                  <a:pt x="52114" y="62545"/>
                </a:lnTo>
                <a:close/>
                <a:moveTo>
                  <a:pt x="35239" y="72576"/>
                </a:moveTo>
                <a:lnTo>
                  <a:pt x="34148" y="72576"/>
                </a:lnTo>
                <a:lnTo>
                  <a:pt x="34148" y="62545"/>
                </a:lnTo>
                <a:lnTo>
                  <a:pt x="35239" y="62545"/>
                </a:lnTo>
                <a:close/>
                <a:moveTo>
                  <a:pt x="31583" y="72576"/>
                </a:moveTo>
                <a:lnTo>
                  <a:pt x="32670" y="72576"/>
                </a:lnTo>
                <a:lnTo>
                  <a:pt x="32670" y="62545"/>
                </a:lnTo>
                <a:lnTo>
                  <a:pt x="31583" y="62545"/>
                </a:lnTo>
                <a:close/>
                <a:moveTo>
                  <a:pt x="30104" y="72576"/>
                </a:moveTo>
                <a:lnTo>
                  <a:pt x="29014" y="72576"/>
                </a:lnTo>
                <a:lnTo>
                  <a:pt x="29014" y="62545"/>
                </a:lnTo>
                <a:lnTo>
                  <a:pt x="30104" y="62545"/>
                </a:lnTo>
                <a:close/>
                <a:moveTo>
                  <a:pt x="26448" y="72576"/>
                </a:moveTo>
                <a:lnTo>
                  <a:pt x="27539" y="72576"/>
                </a:lnTo>
                <a:lnTo>
                  <a:pt x="27539" y="62545"/>
                </a:lnTo>
                <a:lnTo>
                  <a:pt x="26448" y="62545"/>
                </a:lnTo>
                <a:close/>
                <a:moveTo>
                  <a:pt x="24973" y="72576"/>
                </a:moveTo>
                <a:lnTo>
                  <a:pt x="23883" y="72576"/>
                </a:lnTo>
                <a:lnTo>
                  <a:pt x="23883" y="62545"/>
                </a:lnTo>
                <a:lnTo>
                  <a:pt x="24973" y="62545"/>
                </a:lnTo>
                <a:close/>
                <a:moveTo>
                  <a:pt x="21317" y="72576"/>
                </a:moveTo>
                <a:lnTo>
                  <a:pt x="22404" y="72576"/>
                </a:lnTo>
                <a:lnTo>
                  <a:pt x="22404" y="62545"/>
                </a:lnTo>
                <a:lnTo>
                  <a:pt x="21317" y="62545"/>
                </a:lnTo>
                <a:close/>
                <a:moveTo>
                  <a:pt x="19839" y="72576"/>
                </a:moveTo>
                <a:lnTo>
                  <a:pt x="18752" y="72576"/>
                </a:lnTo>
                <a:lnTo>
                  <a:pt x="18752" y="62545"/>
                </a:lnTo>
                <a:lnTo>
                  <a:pt x="19839" y="62545"/>
                </a:lnTo>
                <a:close/>
                <a:moveTo>
                  <a:pt x="16183" y="72576"/>
                </a:moveTo>
                <a:lnTo>
                  <a:pt x="17273" y="72576"/>
                </a:lnTo>
                <a:lnTo>
                  <a:pt x="17273" y="62545"/>
                </a:lnTo>
                <a:lnTo>
                  <a:pt x="16183" y="62545"/>
                </a:lnTo>
                <a:close/>
                <a:moveTo>
                  <a:pt x="14708" y="72576"/>
                </a:moveTo>
                <a:lnTo>
                  <a:pt x="13689" y="72576"/>
                </a:lnTo>
                <a:lnTo>
                  <a:pt x="13618" y="72576"/>
                </a:lnTo>
                <a:lnTo>
                  <a:pt x="13618" y="70594"/>
                </a:lnTo>
                <a:lnTo>
                  <a:pt x="13618" y="62545"/>
                </a:lnTo>
                <a:lnTo>
                  <a:pt x="14708" y="62545"/>
                </a:lnTo>
                <a:close/>
                <a:moveTo>
                  <a:pt x="11052" y="72576"/>
                </a:moveTo>
                <a:lnTo>
                  <a:pt x="12142" y="72576"/>
                </a:lnTo>
                <a:lnTo>
                  <a:pt x="12142" y="62545"/>
                </a:lnTo>
                <a:lnTo>
                  <a:pt x="11052" y="62545"/>
                </a:lnTo>
                <a:close/>
                <a:moveTo>
                  <a:pt x="9573" y="72576"/>
                </a:moveTo>
                <a:lnTo>
                  <a:pt x="8486" y="72576"/>
                </a:lnTo>
                <a:lnTo>
                  <a:pt x="8486" y="62545"/>
                </a:lnTo>
                <a:lnTo>
                  <a:pt x="9573" y="62545"/>
                </a:lnTo>
                <a:close/>
                <a:moveTo>
                  <a:pt x="5918" y="72576"/>
                </a:moveTo>
                <a:lnTo>
                  <a:pt x="7008" y="72576"/>
                </a:lnTo>
                <a:lnTo>
                  <a:pt x="7008" y="62545"/>
                </a:lnTo>
                <a:lnTo>
                  <a:pt x="5918" y="62545"/>
                </a:lnTo>
                <a:close/>
                <a:moveTo>
                  <a:pt x="4442" y="72576"/>
                </a:moveTo>
                <a:lnTo>
                  <a:pt x="3352" y="72576"/>
                </a:lnTo>
                <a:lnTo>
                  <a:pt x="3352" y="62545"/>
                </a:lnTo>
                <a:lnTo>
                  <a:pt x="4442" y="62545"/>
                </a:lnTo>
                <a:close/>
                <a:moveTo>
                  <a:pt x="787" y="72576"/>
                </a:moveTo>
                <a:lnTo>
                  <a:pt x="1877" y="72576"/>
                </a:lnTo>
                <a:lnTo>
                  <a:pt x="1877" y="62545"/>
                </a:lnTo>
                <a:lnTo>
                  <a:pt x="787" y="62545"/>
                </a:lnTo>
                <a:close/>
                <a:moveTo>
                  <a:pt x="118174" y="59954"/>
                </a:moveTo>
                <a:lnTo>
                  <a:pt x="121014" y="59954"/>
                </a:lnTo>
                <a:lnTo>
                  <a:pt x="121014" y="60349"/>
                </a:lnTo>
                <a:lnTo>
                  <a:pt x="117812" y="60349"/>
                </a:lnTo>
                <a:lnTo>
                  <a:pt x="117812" y="11624"/>
                </a:lnTo>
                <a:lnTo>
                  <a:pt x="121014" y="11624"/>
                </a:lnTo>
                <a:lnTo>
                  <a:pt x="121014" y="12018"/>
                </a:lnTo>
                <a:lnTo>
                  <a:pt x="118174" y="12018"/>
                </a:lnTo>
                <a:close/>
                <a:moveTo>
                  <a:pt x="0" y="11624"/>
                </a:moveTo>
                <a:lnTo>
                  <a:pt x="0" y="12018"/>
                </a:lnTo>
                <a:lnTo>
                  <a:pt x="5836" y="12018"/>
                </a:lnTo>
                <a:lnTo>
                  <a:pt x="5836" y="59954"/>
                </a:lnTo>
                <a:lnTo>
                  <a:pt x="0" y="59954"/>
                </a:lnTo>
                <a:lnTo>
                  <a:pt x="0" y="60349"/>
                </a:lnTo>
                <a:lnTo>
                  <a:pt x="6198" y="60349"/>
                </a:lnTo>
                <a:lnTo>
                  <a:pt x="6198" y="11624"/>
                </a:lnTo>
                <a:close/>
              </a:path>
            </a:pathLst>
          </a:custGeom>
          <a:solidFill>
            <a:srgbClr val="200C0C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5" name="Google Shape;4585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586" name="Google Shape;4586;p60"/>
          <p:cNvGrpSpPr/>
          <p:nvPr/>
        </p:nvGrpSpPr>
        <p:grpSpPr>
          <a:xfrm>
            <a:off x="7178495" y="24"/>
            <a:ext cx="1529161" cy="636762"/>
            <a:chOff x="3581827" y="1018053"/>
            <a:chExt cx="924914" cy="385169"/>
          </a:xfrm>
        </p:grpSpPr>
        <p:sp>
          <p:nvSpPr>
            <p:cNvPr id="4587" name="Google Shape;4587;p60"/>
            <p:cNvSpPr/>
            <p:nvPr/>
          </p:nvSpPr>
          <p:spPr>
            <a:xfrm>
              <a:off x="4087437" y="1018053"/>
              <a:ext cx="16410" cy="162606"/>
            </a:xfrm>
            <a:custGeom>
              <a:rect b="b" l="l" r="r" t="t"/>
              <a:pathLst>
                <a:path extrusionOk="0" h="3379" w="341">
                  <a:moveTo>
                    <a:pt x="1" y="0"/>
                  </a:moveTo>
                  <a:lnTo>
                    <a:pt x="1" y="3378"/>
                  </a:lnTo>
                  <a:lnTo>
                    <a:pt x="340" y="337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60"/>
            <p:cNvSpPr/>
            <p:nvPr/>
          </p:nvSpPr>
          <p:spPr>
            <a:xfrm>
              <a:off x="3998701" y="1236524"/>
              <a:ext cx="158708" cy="158516"/>
            </a:xfrm>
            <a:custGeom>
              <a:rect b="b" l="l" r="r" t="t"/>
              <a:pathLst>
                <a:path extrusionOk="0" h="3294" w="3298">
                  <a:moveTo>
                    <a:pt x="1649" y="0"/>
                  </a:moveTo>
                  <a:cubicBezTo>
                    <a:pt x="738" y="0"/>
                    <a:pt x="0" y="738"/>
                    <a:pt x="0" y="1649"/>
                  </a:cubicBezTo>
                  <a:cubicBezTo>
                    <a:pt x="0" y="2556"/>
                    <a:pt x="738" y="3294"/>
                    <a:pt x="1649" y="3294"/>
                  </a:cubicBezTo>
                  <a:cubicBezTo>
                    <a:pt x="2559" y="3294"/>
                    <a:pt x="3297" y="2556"/>
                    <a:pt x="3297" y="1649"/>
                  </a:cubicBezTo>
                  <a:cubicBezTo>
                    <a:pt x="3297" y="738"/>
                    <a:pt x="2559" y="0"/>
                    <a:pt x="1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60"/>
            <p:cNvSpPr/>
            <p:nvPr/>
          </p:nvSpPr>
          <p:spPr>
            <a:xfrm>
              <a:off x="3581827" y="1155295"/>
              <a:ext cx="924914" cy="247927"/>
            </a:xfrm>
            <a:custGeom>
              <a:rect b="b" l="l" r="r" t="t"/>
              <a:pathLst>
                <a:path extrusionOk="0" h="5152" w="19220">
                  <a:moveTo>
                    <a:pt x="10828" y="1"/>
                  </a:moveTo>
                  <a:lnTo>
                    <a:pt x="1" y="2615"/>
                  </a:lnTo>
                  <a:lnTo>
                    <a:pt x="19219" y="5152"/>
                  </a:lnTo>
                  <a:lnTo>
                    <a:pt x="108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0" name="Google Shape;4590;p60"/>
          <p:cNvGrpSpPr/>
          <p:nvPr/>
        </p:nvGrpSpPr>
        <p:grpSpPr>
          <a:xfrm>
            <a:off x="8231171" y="4311976"/>
            <a:ext cx="1255388" cy="1296519"/>
            <a:chOff x="4239019" y="2985015"/>
            <a:chExt cx="473285" cy="488828"/>
          </a:xfrm>
        </p:grpSpPr>
        <p:sp>
          <p:nvSpPr>
            <p:cNvPr id="4591" name="Google Shape;4591;p60"/>
            <p:cNvSpPr/>
            <p:nvPr/>
          </p:nvSpPr>
          <p:spPr>
            <a:xfrm>
              <a:off x="4239019" y="2985015"/>
              <a:ext cx="473285" cy="488828"/>
            </a:xfrm>
            <a:custGeom>
              <a:rect b="b" l="l" r="r" t="t"/>
              <a:pathLst>
                <a:path extrusionOk="0" h="10158" w="9835">
                  <a:moveTo>
                    <a:pt x="0" y="0"/>
                  </a:moveTo>
                  <a:cubicBezTo>
                    <a:pt x="1995" y="2928"/>
                    <a:pt x="2240" y="10158"/>
                    <a:pt x="2240" y="10158"/>
                  </a:cubicBezTo>
                  <a:lnTo>
                    <a:pt x="9835" y="8072"/>
                  </a:lnTo>
                  <a:cubicBezTo>
                    <a:pt x="9835" y="8072"/>
                    <a:pt x="8618" y="1730"/>
                    <a:pt x="7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60"/>
            <p:cNvSpPr/>
            <p:nvPr/>
          </p:nvSpPr>
          <p:spPr>
            <a:xfrm>
              <a:off x="4302298" y="2985015"/>
              <a:ext cx="395711" cy="394364"/>
            </a:xfrm>
            <a:custGeom>
              <a:rect b="b" l="l" r="r" t="t"/>
              <a:pathLst>
                <a:path extrusionOk="0" h="8195" w="8223">
                  <a:moveTo>
                    <a:pt x="5507" y="0"/>
                  </a:moveTo>
                  <a:cubicBezTo>
                    <a:pt x="5302" y="75"/>
                    <a:pt x="5099" y="150"/>
                    <a:pt x="4897" y="235"/>
                  </a:cubicBezTo>
                  <a:cubicBezTo>
                    <a:pt x="2863" y="1061"/>
                    <a:pt x="1153" y="2164"/>
                    <a:pt x="1" y="3297"/>
                  </a:cubicBezTo>
                  <a:cubicBezTo>
                    <a:pt x="422" y="4962"/>
                    <a:pt x="654" y="6770"/>
                    <a:pt x="781" y="8111"/>
                  </a:cubicBezTo>
                  <a:cubicBezTo>
                    <a:pt x="1135" y="8167"/>
                    <a:pt x="1520" y="8194"/>
                    <a:pt x="1932" y="8194"/>
                  </a:cubicBezTo>
                  <a:cubicBezTo>
                    <a:pt x="3487" y="8194"/>
                    <a:pt x="5413" y="7798"/>
                    <a:pt x="7391" y="6995"/>
                  </a:cubicBezTo>
                  <a:cubicBezTo>
                    <a:pt x="7675" y="6878"/>
                    <a:pt x="7952" y="6757"/>
                    <a:pt x="8223" y="6633"/>
                  </a:cubicBezTo>
                  <a:cubicBezTo>
                    <a:pt x="7799" y="4655"/>
                    <a:pt x="6989" y="1208"/>
                    <a:pt x="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60"/>
            <p:cNvSpPr/>
            <p:nvPr/>
          </p:nvSpPr>
          <p:spPr>
            <a:xfrm>
              <a:off x="4293540" y="3018315"/>
              <a:ext cx="378243" cy="394749"/>
            </a:xfrm>
            <a:custGeom>
              <a:rect b="b" l="l" r="r" t="t"/>
              <a:pathLst>
                <a:path extrusionOk="0" h="8203" w="7860">
                  <a:moveTo>
                    <a:pt x="5787" y="523"/>
                  </a:moveTo>
                  <a:cubicBezTo>
                    <a:pt x="6391" y="1734"/>
                    <a:pt x="7077" y="5180"/>
                    <a:pt x="7256" y="6124"/>
                  </a:cubicBezTo>
                  <a:lnTo>
                    <a:pt x="2337" y="7527"/>
                  </a:lnTo>
                  <a:cubicBezTo>
                    <a:pt x="2278" y="6398"/>
                    <a:pt x="2014" y="2598"/>
                    <a:pt x="947" y="523"/>
                  </a:cubicBezTo>
                  <a:close/>
                  <a:moveTo>
                    <a:pt x="0" y="0"/>
                  </a:moveTo>
                  <a:lnTo>
                    <a:pt x="268" y="412"/>
                  </a:lnTo>
                  <a:cubicBezTo>
                    <a:pt x="1645" y="2520"/>
                    <a:pt x="1825" y="7831"/>
                    <a:pt x="1828" y="7886"/>
                  </a:cubicBezTo>
                  <a:lnTo>
                    <a:pt x="1838" y="8203"/>
                  </a:lnTo>
                  <a:lnTo>
                    <a:pt x="7860" y="6486"/>
                  </a:lnTo>
                  <a:lnTo>
                    <a:pt x="7814" y="6248"/>
                  </a:lnTo>
                  <a:cubicBezTo>
                    <a:pt x="7778" y="6052"/>
                    <a:pt x="6930" y="1443"/>
                    <a:pt x="6179" y="124"/>
                  </a:cubicBezTo>
                  <a:lnTo>
                    <a:pt x="6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60"/>
            <p:cNvSpPr/>
            <p:nvPr/>
          </p:nvSpPr>
          <p:spPr>
            <a:xfrm>
              <a:off x="4437567" y="3224275"/>
              <a:ext cx="193693" cy="159093"/>
            </a:xfrm>
            <a:custGeom>
              <a:rect b="b" l="l" r="r" t="t"/>
              <a:pathLst>
                <a:path extrusionOk="0" h="3306" w="4025">
                  <a:moveTo>
                    <a:pt x="2101" y="0"/>
                  </a:moveTo>
                  <a:cubicBezTo>
                    <a:pt x="2080" y="0"/>
                    <a:pt x="2058" y="1"/>
                    <a:pt x="2037" y="3"/>
                  </a:cubicBezTo>
                  <a:cubicBezTo>
                    <a:pt x="947" y="91"/>
                    <a:pt x="17" y="1511"/>
                    <a:pt x="0" y="3306"/>
                  </a:cubicBezTo>
                  <a:lnTo>
                    <a:pt x="4025" y="2131"/>
                  </a:lnTo>
                  <a:cubicBezTo>
                    <a:pt x="4025" y="2131"/>
                    <a:pt x="3165" y="0"/>
                    <a:pt x="2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60"/>
            <p:cNvSpPr/>
            <p:nvPr/>
          </p:nvSpPr>
          <p:spPr>
            <a:xfrm>
              <a:off x="4453880" y="3115088"/>
              <a:ext cx="95090" cy="108853"/>
            </a:xfrm>
            <a:custGeom>
              <a:rect b="b" l="l" r="r" t="t"/>
              <a:pathLst>
                <a:path extrusionOk="0" h="2262" w="1976">
                  <a:moveTo>
                    <a:pt x="813" y="1"/>
                  </a:moveTo>
                  <a:cubicBezTo>
                    <a:pt x="443" y="1"/>
                    <a:pt x="80" y="86"/>
                    <a:pt x="66" y="284"/>
                  </a:cubicBezTo>
                  <a:cubicBezTo>
                    <a:pt x="1" y="1116"/>
                    <a:pt x="467" y="1955"/>
                    <a:pt x="676" y="2135"/>
                  </a:cubicBezTo>
                  <a:cubicBezTo>
                    <a:pt x="790" y="2232"/>
                    <a:pt x="924" y="2262"/>
                    <a:pt x="1051" y="2262"/>
                  </a:cubicBezTo>
                  <a:cubicBezTo>
                    <a:pt x="1235" y="2262"/>
                    <a:pt x="1403" y="2200"/>
                    <a:pt x="1473" y="2190"/>
                  </a:cubicBezTo>
                  <a:cubicBezTo>
                    <a:pt x="1594" y="2171"/>
                    <a:pt x="1881" y="1916"/>
                    <a:pt x="1926" y="1717"/>
                  </a:cubicBezTo>
                  <a:cubicBezTo>
                    <a:pt x="1975" y="1518"/>
                    <a:pt x="1838" y="264"/>
                    <a:pt x="1450" y="101"/>
                  </a:cubicBezTo>
                  <a:cubicBezTo>
                    <a:pt x="1297" y="37"/>
                    <a:pt x="1053" y="1"/>
                    <a:pt x="8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60"/>
            <p:cNvSpPr/>
            <p:nvPr/>
          </p:nvSpPr>
          <p:spPr>
            <a:xfrm>
              <a:off x="4433140" y="3068217"/>
              <a:ext cx="130653" cy="135898"/>
            </a:xfrm>
            <a:custGeom>
              <a:rect b="b" l="l" r="r" t="t"/>
              <a:pathLst>
                <a:path extrusionOk="0" h="2824" w="2715">
                  <a:moveTo>
                    <a:pt x="481" y="0"/>
                  </a:moveTo>
                  <a:cubicBezTo>
                    <a:pt x="458" y="0"/>
                    <a:pt x="433" y="7"/>
                    <a:pt x="406" y="21"/>
                  </a:cubicBezTo>
                  <a:cubicBezTo>
                    <a:pt x="246" y="102"/>
                    <a:pt x="285" y="341"/>
                    <a:pt x="304" y="488"/>
                  </a:cubicBezTo>
                  <a:cubicBezTo>
                    <a:pt x="287" y="470"/>
                    <a:pt x="269" y="462"/>
                    <a:pt x="253" y="462"/>
                  </a:cubicBezTo>
                  <a:cubicBezTo>
                    <a:pt x="168" y="462"/>
                    <a:pt x="108" y="674"/>
                    <a:pt x="105" y="759"/>
                  </a:cubicBezTo>
                  <a:cubicBezTo>
                    <a:pt x="95" y="967"/>
                    <a:pt x="210" y="1167"/>
                    <a:pt x="337" y="1320"/>
                  </a:cubicBezTo>
                  <a:cubicBezTo>
                    <a:pt x="318" y="1309"/>
                    <a:pt x="297" y="1303"/>
                    <a:pt x="276" y="1303"/>
                  </a:cubicBezTo>
                  <a:cubicBezTo>
                    <a:pt x="234" y="1303"/>
                    <a:pt x="189" y="1325"/>
                    <a:pt x="154" y="1366"/>
                  </a:cubicBezTo>
                  <a:cubicBezTo>
                    <a:pt x="1" y="1548"/>
                    <a:pt x="242" y="1934"/>
                    <a:pt x="324" y="2067"/>
                  </a:cubicBezTo>
                  <a:cubicBezTo>
                    <a:pt x="376" y="2151"/>
                    <a:pt x="869" y="2823"/>
                    <a:pt x="1125" y="2823"/>
                  </a:cubicBezTo>
                  <a:cubicBezTo>
                    <a:pt x="1158" y="2823"/>
                    <a:pt x="1188" y="2812"/>
                    <a:pt x="1212" y="2785"/>
                  </a:cubicBezTo>
                  <a:lnTo>
                    <a:pt x="2064" y="2769"/>
                  </a:lnTo>
                  <a:cubicBezTo>
                    <a:pt x="2263" y="2756"/>
                    <a:pt x="2488" y="2433"/>
                    <a:pt x="2462" y="2250"/>
                  </a:cubicBezTo>
                  <a:cubicBezTo>
                    <a:pt x="2455" y="2191"/>
                    <a:pt x="2406" y="2159"/>
                    <a:pt x="2403" y="2100"/>
                  </a:cubicBezTo>
                  <a:cubicBezTo>
                    <a:pt x="2394" y="1865"/>
                    <a:pt x="2715" y="1435"/>
                    <a:pt x="2372" y="1435"/>
                  </a:cubicBezTo>
                  <a:cubicBezTo>
                    <a:pt x="2358" y="1435"/>
                    <a:pt x="2342" y="1436"/>
                    <a:pt x="2325" y="1437"/>
                  </a:cubicBezTo>
                  <a:cubicBezTo>
                    <a:pt x="2341" y="1343"/>
                    <a:pt x="2423" y="1114"/>
                    <a:pt x="2335" y="1049"/>
                  </a:cubicBezTo>
                  <a:cubicBezTo>
                    <a:pt x="2319" y="1036"/>
                    <a:pt x="2305" y="1031"/>
                    <a:pt x="2291" y="1031"/>
                  </a:cubicBezTo>
                  <a:cubicBezTo>
                    <a:pt x="2249" y="1031"/>
                    <a:pt x="2217" y="1078"/>
                    <a:pt x="2179" y="1078"/>
                  </a:cubicBezTo>
                  <a:cubicBezTo>
                    <a:pt x="2173" y="1078"/>
                    <a:pt x="2167" y="1077"/>
                    <a:pt x="2162" y="1075"/>
                  </a:cubicBezTo>
                  <a:cubicBezTo>
                    <a:pt x="2114" y="1054"/>
                    <a:pt x="2097" y="678"/>
                    <a:pt x="1988" y="678"/>
                  </a:cubicBezTo>
                  <a:cubicBezTo>
                    <a:pt x="1963" y="678"/>
                    <a:pt x="1932" y="699"/>
                    <a:pt x="1894" y="752"/>
                  </a:cubicBezTo>
                  <a:cubicBezTo>
                    <a:pt x="1834" y="640"/>
                    <a:pt x="1795" y="477"/>
                    <a:pt x="1695" y="477"/>
                  </a:cubicBezTo>
                  <a:cubicBezTo>
                    <a:pt x="1658" y="477"/>
                    <a:pt x="1612" y="499"/>
                    <a:pt x="1554" y="553"/>
                  </a:cubicBezTo>
                  <a:cubicBezTo>
                    <a:pt x="1488" y="435"/>
                    <a:pt x="1400" y="274"/>
                    <a:pt x="1291" y="274"/>
                  </a:cubicBezTo>
                  <a:cubicBezTo>
                    <a:pt x="1240" y="274"/>
                    <a:pt x="1184" y="310"/>
                    <a:pt x="1124" y="403"/>
                  </a:cubicBezTo>
                  <a:cubicBezTo>
                    <a:pt x="1062" y="302"/>
                    <a:pt x="1068" y="76"/>
                    <a:pt x="941" y="44"/>
                  </a:cubicBezTo>
                  <a:cubicBezTo>
                    <a:pt x="925" y="39"/>
                    <a:pt x="911" y="38"/>
                    <a:pt x="897" y="38"/>
                  </a:cubicBezTo>
                  <a:cubicBezTo>
                    <a:pt x="796" y="38"/>
                    <a:pt x="753" y="149"/>
                    <a:pt x="716" y="249"/>
                  </a:cubicBezTo>
                  <a:cubicBezTo>
                    <a:pt x="648" y="154"/>
                    <a:pt x="593" y="0"/>
                    <a:pt x="4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60"/>
            <p:cNvSpPr/>
            <p:nvPr/>
          </p:nvSpPr>
          <p:spPr>
            <a:xfrm>
              <a:off x="4449164" y="3149927"/>
              <a:ext cx="50384" cy="76996"/>
            </a:xfrm>
            <a:custGeom>
              <a:rect b="b" l="l" r="r" t="t"/>
              <a:pathLst>
                <a:path extrusionOk="0" h="1600" w="1047">
                  <a:moveTo>
                    <a:pt x="368" y="1"/>
                  </a:moveTo>
                  <a:cubicBezTo>
                    <a:pt x="342" y="1"/>
                    <a:pt x="316" y="9"/>
                    <a:pt x="291" y="27"/>
                  </a:cubicBezTo>
                  <a:cubicBezTo>
                    <a:pt x="1" y="232"/>
                    <a:pt x="115" y="27"/>
                    <a:pt x="86" y="660"/>
                  </a:cubicBezTo>
                  <a:cubicBezTo>
                    <a:pt x="56" y="1296"/>
                    <a:pt x="281" y="882"/>
                    <a:pt x="252" y="1208"/>
                  </a:cubicBezTo>
                  <a:cubicBezTo>
                    <a:pt x="233" y="1424"/>
                    <a:pt x="409" y="1600"/>
                    <a:pt x="599" y="1600"/>
                  </a:cubicBezTo>
                  <a:cubicBezTo>
                    <a:pt x="697" y="1600"/>
                    <a:pt x="798" y="1554"/>
                    <a:pt x="879" y="1443"/>
                  </a:cubicBezTo>
                  <a:cubicBezTo>
                    <a:pt x="879" y="1443"/>
                    <a:pt x="1003" y="1326"/>
                    <a:pt x="1026" y="1133"/>
                  </a:cubicBezTo>
                  <a:cubicBezTo>
                    <a:pt x="1047" y="957"/>
                    <a:pt x="657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60"/>
            <p:cNvSpPr/>
            <p:nvPr/>
          </p:nvSpPr>
          <p:spPr>
            <a:xfrm>
              <a:off x="4508257" y="3145982"/>
              <a:ext cx="61116" cy="63522"/>
            </a:xfrm>
            <a:custGeom>
              <a:rect b="b" l="l" r="r" t="t"/>
              <a:pathLst>
                <a:path extrusionOk="0" h="1320" w="1270">
                  <a:moveTo>
                    <a:pt x="498" y="0"/>
                  </a:moveTo>
                  <a:cubicBezTo>
                    <a:pt x="466" y="0"/>
                    <a:pt x="421" y="23"/>
                    <a:pt x="307" y="47"/>
                  </a:cubicBezTo>
                  <a:cubicBezTo>
                    <a:pt x="0" y="112"/>
                    <a:pt x="405" y="1121"/>
                    <a:pt x="535" y="1225"/>
                  </a:cubicBezTo>
                  <a:cubicBezTo>
                    <a:pt x="647" y="1310"/>
                    <a:pt x="771" y="1317"/>
                    <a:pt x="808" y="1317"/>
                  </a:cubicBezTo>
                  <a:cubicBezTo>
                    <a:pt x="815" y="1317"/>
                    <a:pt x="819" y="1316"/>
                    <a:pt x="819" y="1316"/>
                  </a:cubicBezTo>
                  <a:cubicBezTo>
                    <a:pt x="836" y="1318"/>
                    <a:pt x="851" y="1319"/>
                    <a:pt x="867" y="1319"/>
                  </a:cubicBezTo>
                  <a:cubicBezTo>
                    <a:pt x="1175" y="1319"/>
                    <a:pt x="1269" y="926"/>
                    <a:pt x="1061" y="752"/>
                  </a:cubicBezTo>
                  <a:cubicBezTo>
                    <a:pt x="842" y="572"/>
                    <a:pt x="1237" y="677"/>
                    <a:pt x="826" y="301"/>
                  </a:cubicBezTo>
                  <a:cubicBezTo>
                    <a:pt x="568" y="66"/>
                    <a:pt x="553" y="0"/>
                    <a:pt x="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4599" name="Shape 4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0" name="Google Shape;4600;p61"/>
          <p:cNvSpPr/>
          <p:nvPr/>
        </p:nvSpPr>
        <p:spPr>
          <a:xfrm>
            <a:off x="75" y="-340350"/>
            <a:ext cx="9143893" cy="5483843"/>
          </a:xfrm>
          <a:custGeom>
            <a:rect b="b" l="l" r="r" t="t"/>
            <a:pathLst>
              <a:path extrusionOk="0" h="72576" w="121015">
                <a:moveTo>
                  <a:pt x="8470" y="62150"/>
                </a:moveTo>
                <a:lnTo>
                  <a:pt x="8470" y="0"/>
                </a:lnTo>
                <a:lnTo>
                  <a:pt x="8108" y="0"/>
                </a:lnTo>
                <a:lnTo>
                  <a:pt x="8108" y="62150"/>
                </a:lnTo>
                <a:lnTo>
                  <a:pt x="0" y="62150"/>
                </a:lnTo>
                <a:lnTo>
                  <a:pt x="0" y="62545"/>
                </a:lnTo>
                <a:lnTo>
                  <a:pt x="36714" y="62545"/>
                </a:lnTo>
                <a:lnTo>
                  <a:pt x="36714" y="72576"/>
                </a:lnTo>
                <a:lnTo>
                  <a:pt x="37804" y="72576"/>
                </a:lnTo>
                <a:lnTo>
                  <a:pt x="37804" y="62545"/>
                </a:lnTo>
                <a:lnTo>
                  <a:pt x="39279" y="62545"/>
                </a:lnTo>
                <a:lnTo>
                  <a:pt x="39279" y="72576"/>
                </a:lnTo>
                <a:lnTo>
                  <a:pt x="40370" y="72576"/>
                </a:lnTo>
                <a:lnTo>
                  <a:pt x="40370" y="62545"/>
                </a:lnTo>
                <a:lnTo>
                  <a:pt x="41848" y="62545"/>
                </a:lnTo>
                <a:lnTo>
                  <a:pt x="41848" y="72576"/>
                </a:lnTo>
                <a:lnTo>
                  <a:pt x="42935" y="72576"/>
                </a:lnTo>
                <a:lnTo>
                  <a:pt x="42935" y="62545"/>
                </a:lnTo>
                <a:lnTo>
                  <a:pt x="44414" y="62545"/>
                </a:lnTo>
                <a:lnTo>
                  <a:pt x="44414" y="72576"/>
                </a:lnTo>
                <a:lnTo>
                  <a:pt x="45504" y="72576"/>
                </a:lnTo>
                <a:lnTo>
                  <a:pt x="45504" y="62545"/>
                </a:lnTo>
                <a:lnTo>
                  <a:pt x="46979" y="62545"/>
                </a:lnTo>
                <a:lnTo>
                  <a:pt x="46979" y="72576"/>
                </a:lnTo>
                <a:lnTo>
                  <a:pt x="48069" y="72576"/>
                </a:lnTo>
                <a:lnTo>
                  <a:pt x="48069" y="62545"/>
                </a:lnTo>
                <a:lnTo>
                  <a:pt x="49545" y="62545"/>
                </a:lnTo>
                <a:lnTo>
                  <a:pt x="49545" y="72576"/>
                </a:lnTo>
                <a:lnTo>
                  <a:pt x="50635" y="72576"/>
                </a:lnTo>
                <a:lnTo>
                  <a:pt x="50635" y="62545"/>
                </a:lnTo>
                <a:lnTo>
                  <a:pt x="121014" y="62545"/>
                </a:lnTo>
                <a:lnTo>
                  <a:pt x="121014" y="62150"/>
                </a:lnTo>
                <a:lnTo>
                  <a:pt x="115628" y="62150"/>
                </a:lnTo>
                <a:lnTo>
                  <a:pt x="115628" y="0"/>
                </a:lnTo>
                <a:lnTo>
                  <a:pt x="115266" y="0"/>
                </a:lnTo>
                <a:lnTo>
                  <a:pt x="115266" y="62150"/>
                </a:lnTo>
                <a:lnTo>
                  <a:pt x="102318" y="62150"/>
                </a:lnTo>
                <a:lnTo>
                  <a:pt x="102318" y="0"/>
                </a:lnTo>
                <a:lnTo>
                  <a:pt x="101952" y="0"/>
                </a:lnTo>
                <a:lnTo>
                  <a:pt x="101952" y="62150"/>
                </a:lnTo>
                <a:lnTo>
                  <a:pt x="88400" y="62150"/>
                </a:lnTo>
                <a:lnTo>
                  <a:pt x="88400" y="0"/>
                </a:lnTo>
                <a:lnTo>
                  <a:pt x="88038" y="0"/>
                </a:lnTo>
                <a:lnTo>
                  <a:pt x="88038" y="62150"/>
                </a:lnTo>
                <a:lnTo>
                  <a:pt x="74544" y="62150"/>
                </a:lnTo>
                <a:lnTo>
                  <a:pt x="74544" y="0"/>
                </a:lnTo>
                <a:lnTo>
                  <a:pt x="74182" y="0"/>
                </a:lnTo>
                <a:lnTo>
                  <a:pt x="74182" y="62150"/>
                </a:lnTo>
                <a:lnTo>
                  <a:pt x="61233" y="62150"/>
                </a:lnTo>
                <a:lnTo>
                  <a:pt x="61233" y="0"/>
                </a:lnTo>
                <a:lnTo>
                  <a:pt x="60871" y="0"/>
                </a:lnTo>
                <a:lnTo>
                  <a:pt x="60871" y="62150"/>
                </a:lnTo>
                <a:lnTo>
                  <a:pt x="48043" y="62150"/>
                </a:lnTo>
                <a:lnTo>
                  <a:pt x="48043" y="0"/>
                </a:lnTo>
                <a:lnTo>
                  <a:pt x="47678" y="0"/>
                </a:lnTo>
                <a:lnTo>
                  <a:pt x="47678" y="62150"/>
                </a:lnTo>
                <a:lnTo>
                  <a:pt x="34974" y="62150"/>
                </a:lnTo>
                <a:lnTo>
                  <a:pt x="34974" y="0"/>
                </a:lnTo>
                <a:lnTo>
                  <a:pt x="34609" y="0"/>
                </a:lnTo>
                <a:lnTo>
                  <a:pt x="34609" y="62150"/>
                </a:lnTo>
                <a:lnTo>
                  <a:pt x="21660" y="62150"/>
                </a:lnTo>
                <a:lnTo>
                  <a:pt x="21660" y="0"/>
                </a:lnTo>
                <a:lnTo>
                  <a:pt x="21298" y="0"/>
                </a:lnTo>
                <a:lnTo>
                  <a:pt x="21298" y="62150"/>
                </a:lnTo>
                <a:close/>
                <a:moveTo>
                  <a:pt x="19026" y="59954"/>
                </a:moveTo>
                <a:lnTo>
                  <a:pt x="10990" y="59954"/>
                </a:lnTo>
                <a:lnTo>
                  <a:pt x="10990" y="12018"/>
                </a:lnTo>
                <a:lnTo>
                  <a:pt x="19026" y="12018"/>
                </a:lnTo>
                <a:close/>
                <a:moveTo>
                  <a:pt x="10624" y="60349"/>
                </a:moveTo>
                <a:lnTo>
                  <a:pt x="19388" y="60349"/>
                </a:lnTo>
                <a:lnTo>
                  <a:pt x="19388" y="11624"/>
                </a:lnTo>
                <a:lnTo>
                  <a:pt x="10624" y="11624"/>
                </a:lnTo>
                <a:close/>
                <a:moveTo>
                  <a:pt x="32337" y="59954"/>
                </a:moveTo>
                <a:lnTo>
                  <a:pt x="24301" y="59954"/>
                </a:lnTo>
                <a:lnTo>
                  <a:pt x="24301" y="12018"/>
                </a:lnTo>
                <a:lnTo>
                  <a:pt x="32337" y="12018"/>
                </a:lnTo>
                <a:close/>
                <a:moveTo>
                  <a:pt x="23938" y="60349"/>
                </a:moveTo>
                <a:lnTo>
                  <a:pt x="32699" y="60349"/>
                </a:lnTo>
                <a:lnTo>
                  <a:pt x="32699" y="11624"/>
                </a:lnTo>
                <a:lnTo>
                  <a:pt x="23938" y="11624"/>
                </a:lnTo>
                <a:close/>
                <a:moveTo>
                  <a:pt x="45406" y="59954"/>
                </a:moveTo>
                <a:lnTo>
                  <a:pt x="37370" y="59954"/>
                </a:lnTo>
                <a:lnTo>
                  <a:pt x="37370" y="12018"/>
                </a:lnTo>
                <a:lnTo>
                  <a:pt x="45406" y="12018"/>
                </a:lnTo>
                <a:close/>
                <a:moveTo>
                  <a:pt x="37008" y="60349"/>
                </a:moveTo>
                <a:lnTo>
                  <a:pt x="45772" y="60349"/>
                </a:lnTo>
                <a:lnTo>
                  <a:pt x="45772" y="11624"/>
                </a:lnTo>
                <a:lnTo>
                  <a:pt x="37008" y="11624"/>
                </a:lnTo>
                <a:close/>
                <a:moveTo>
                  <a:pt x="58596" y="59954"/>
                </a:moveTo>
                <a:lnTo>
                  <a:pt x="50560" y="59954"/>
                </a:lnTo>
                <a:lnTo>
                  <a:pt x="50560" y="12018"/>
                </a:lnTo>
                <a:lnTo>
                  <a:pt x="58596" y="12018"/>
                </a:lnTo>
                <a:close/>
                <a:moveTo>
                  <a:pt x="50198" y="60349"/>
                </a:moveTo>
                <a:lnTo>
                  <a:pt x="58962" y="60349"/>
                </a:lnTo>
                <a:lnTo>
                  <a:pt x="58962" y="11624"/>
                </a:lnTo>
                <a:lnTo>
                  <a:pt x="50198" y="11624"/>
                </a:lnTo>
                <a:close/>
                <a:moveTo>
                  <a:pt x="71910" y="59954"/>
                </a:moveTo>
                <a:lnTo>
                  <a:pt x="63871" y="59954"/>
                </a:lnTo>
                <a:lnTo>
                  <a:pt x="63871" y="12018"/>
                </a:lnTo>
                <a:lnTo>
                  <a:pt x="71910" y="12018"/>
                </a:lnTo>
                <a:close/>
                <a:moveTo>
                  <a:pt x="63508" y="60349"/>
                </a:moveTo>
                <a:lnTo>
                  <a:pt x="72272" y="60349"/>
                </a:lnTo>
                <a:lnTo>
                  <a:pt x="72272" y="11624"/>
                </a:lnTo>
                <a:lnTo>
                  <a:pt x="63508" y="11624"/>
                </a:lnTo>
                <a:close/>
                <a:moveTo>
                  <a:pt x="85766" y="59954"/>
                </a:moveTo>
                <a:lnTo>
                  <a:pt x="77726" y="59954"/>
                </a:lnTo>
                <a:lnTo>
                  <a:pt x="77726" y="12018"/>
                </a:lnTo>
                <a:lnTo>
                  <a:pt x="85766" y="12018"/>
                </a:lnTo>
                <a:close/>
                <a:moveTo>
                  <a:pt x="77364" y="60349"/>
                </a:moveTo>
                <a:lnTo>
                  <a:pt x="86128" y="60349"/>
                </a:lnTo>
                <a:lnTo>
                  <a:pt x="86128" y="11624"/>
                </a:lnTo>
                <a:lnTo>
                  <a:pt x="77364" y="11624"/>
                </a:lnTo>
                <a:close/>
                <a:moveTo>
                  <a:pt x="99680" y="59954"/>
                </a:moveTo>
                <a:lnTo>
                  <a:pt x="91644" y="59954"/>
                </a:lnTo>
                <a:lnTo>
                  <a:pt x="91644" y="12018"/>
                </a:lnTo>
                <a:lnTo>
                  <a:pt x="99680" y="12018"/>
                </a:lnTo>
                <a:close/>
                <a:moveTo>
                  <a:pt x="91279" y="60349"/>
                </a:moveTo>
                <a:lnTo>
                  <a:pt x="100046" y="60349"/>
                </a:lnTo>
                <a:lnTo>
                  <a:pt x="100046" y="11624"/>
                </a:lnTo>
                <a:lnTo>
                  <a:pt x="91279" y="11624"/>
                </a:lnTo>
                <a:close/>
                <a:moveTo>
                  <a:pt x="104864" y="59954"/>
                </a:moveTo>
                <a:lnTo>
                  <a:pt x="112903" y="59954"/>
                </a:lnTo>
                <a:lnTo>
                  <a:pt x="112903" y="12018"/>
                </a:lnTo>
                <a:lnTo>
                  <a:pt x="104864" y="12018"/>
                </a:lnTo>
                <a:close/>
                <a:moveTo>
                  <a:pt x="113265" y="60349"/>
                </a:moveTo>
                <a:lnTo>
                  <a:pt x="104501" y="60349"/>
                </a:lnTo>
                <a:lnTo>
                  <a:pt x="104501" y="11624"/>
                </a:lnTo>
                <a:lnTo>
                  <a:pt x="113265" y="11624"/>
                </a:lnTo>
                <a:close/>
                <a:moveTo>
                  <a:pt x="119924" y="72576"/>
                </a:moveTo>
                <a:lnTo>
                  <a:pt x="119924" y="62545"/>
                </a:lnTo>
                <a:lnTo>
                  <a:pt x="118834" y="62545"/>
                </a:lnTo>
                <a:lnTo>
                  <a:pt x="118834" y="72576"/>
                </a:lnTo>
                <a:close/>
                <a:moveTo>
                  <a:pt x="117358" y="72576"/>
                </a:moveTo>
                <a:lnTo>
                  <a:pt x="116268" y="72576"/>
                </a:lnTo>
                <a:lnTo>
                  <a:pt x="116268" y="62545"/>
                </a:lnTo>
                <a:lnTo>
                  <a:pt x="117358" y="62545"/>
                </a:lnTo>
                <a:close/>
                <a:moveTo>
                  <a:pt x="113703" y="72576"/>
                </a:moveTo>
                <a:lnTo>
                  <a:pt x="114793" y="72576"/>
                </a:lnTo>
                <a:lnTo>
                  <a:pt x="114793" y="62545"/>
                </a:lnTo>
                <a:lnTo>
                  <a:pt x="113703" y="62545"/>
                </a:lnTo>
                <a:close/>
                <a:moveTo>
                  <a:pt x="112224" y="72576"/>
                </a:moveTo>
                <a:lnTo>
                  <a:pt x="111137" y="72576"/>
                </a:lnTo>
                <a:lnTo>
                  <a:pt x="111137" y="62545"/>
                </a:lnTo>
                <a:lnTo>
                  <a:pt x="112224" y="62545"/>
                </a:lnTo>
                <a:close/>
                <a:moveTo>
                  <a:pt x="108568" y="72576"/>
                </a:moveTo>
                <a:lnTo>
                  <a:pt x="109659" y="72576"/>
                </a:lnTo>
                <a:lnTo>
                  <a:pt x="109659" y="62545"/>
                </a:lnTo>
                <a:lnTo>
                  <a:pt x="108568" y="62545"/>
                </a:lnTo>
                <a:close/>
                <a:moveTo>
                  <a:pt x="107093" y="72576"/>
                </a:moveTo>
                <a:lnTo>
                  <a:pt x="106003" y="72576"/>
                </a:lnTo>
                <a:lnTo>
                  <a:pt x="106003" y="62545"/>
                </a:lnTo>
                <a:lnTo>
                  <a:pt x="107093" y="62545"/>
                </a:lnTo>
                <a:close/>
                <a:moveTo>
                  <a:pt x="103437" y="72576"/>
                </a:moveTo>
                <a:lnTo>
                  <a:pt x="104527" y="72576"/>
                </a:lnTo>
                <a:lnTo>
                  <a:pt x="104527" y="62545"/>
                </a:lnTo>
                <a:lnTo>
                  <a:pt x="103437" y="62545"/>
                </a:lnTo>
                <a:close/>
                <a:moveTo>
                  <a:pt x="101959" y="72576"/>
                </a:moveTo>
                <a:lnTo>
                  <a:pt x="100872" y="72576"/>
                </a:lnTo>
                <a:lnTo>
                  <a:pt x="100872" y="62545"/>
                </a:lnTo>
                <a:lnTo>
                  <a:pt x="101959" y="62545"/>
                </a:lnTo>
                <a:close/>
                <a:moveTo>
                  <a:pt x="98306" y="72576"/>
                </a:moveTo>
                <a:lnTo>
                  <a:pt x="99393" y="72576"/>
                </a:lnTo>
                <a:lnTo>
                  <a:pt x="99393" y="62545"/>
                </a:lnTo>
                <a:lnTo>
                  <a:pt x="98306" y="62545"/>
                </a:lnTo>
                <a:close/>
                <a:moveTo>
                  <a:pt x="96828" y="72576"/>
                </a:moveTo>
                <a:lnTo>
                  <a:pt x="95737" y="72576"/>
                </a:lnTo>
                <a:lnTo>
                  <a:pt x="95737" y="62545"/>
                </a:lnTo>
                <a:lnTo>
                  <a:pt x="96828" y="62545"/>
                </a:lnTo>
                <a:close/>
                <a:moveTo>
                  <a:pt x="93172" y="72576"/>
                </a:moveTo>
                <a:lnTo>
                  <a:pt x="94262" y="72576"/>
                </a:lnTo>
                <a:lnTo>
                  <a:pt x="94262" y="62545"/>
                </a:lnTo>
                <a:lnTo>
                  <a:pt x="93172" y="62545"/>
                </a:lnTo>
                <a:close/>
                <a:moveTo>
                  <a:pt x="91697" y="72576"/>
                </a:moveTo>
                <a:lnTo>
                  <a:pt x="90606" y="72576"/>
                </a:lnTo>
                <a:lnTo>
                  <a:pt x="90606" y="62545"/>
                </a:lnTo>
                <a:lnTo>
                  <a:pt x="91697" y="62545"/>
                </a:lnTo>
                <a:close/>
                <a:moveTo>
                  <a:pt x="88041" y="72576"/>
                </a:moveTo>
                <a:lnTo>
                  <a:pt x="89128" y="72576"/>
                </a:lnTo>
                <a:lnTo>
                  <a:pt x="89128" y="62545"/>
                </a:lnTo>
                <a:lnTo>
                  <a:pt x="88041" y="62545"/>
                </a:lnTo>
                <a:close/>
                <a:moveTo>
                  <a:pt x="86562" y="72576"/>
                </a:moveTo>
                <a:lnTo>
                  <a:pt x="85472" y="72576"/>
                </a:lnTo>
                <a:lnTo>
                  <a:pt x="85472" y="62545"/>
                </a:lnTo>
                <a:lnTo>
                  <a:pt x="86562" y="62545"/>
                </a:lnTo>
                <a:close/>
                <a:moveTo>
                  <a:pt x="82907" y="72576"/>
                </a:moveTo>
                <a:lnTo>
                  <a:pt x="83997" y="72576"/>
                </a:lnTo>
                <a:lnTo>
                  <a:pt x="83997" y="62545"/>
                </a:lnTo>
                <a:lnTo>
                  <a:pt x="82907" y="62545"/>
                </a:lnTo>
                <a:close/>
                <a:moveTo>
                  <a:pt x="81431" y="72576"/>
                </a:moveTo>
                <a:lnTo>
                  <a:pt x="80341" y="72576"/>
                </a:lnTo>
                <a:lnTo>
                  <a:pt x="80341" y="62545"/>
                </a:lnTo>
                <a:lnTo>
                  <a:pt x="81431" y="62545"/>
                </a:lnTo>
                <a:close/>
                <a:moveTo>
                  <a:pt x="77775" y="72576"/>
                </a:moveTo>
                <a:lnTo>
                  <a:pt x="78862" y="72576"/>
                </a:lnTo>
                <a:lnTo>
                  <a:pt x="78862" y="62545"/>
                </a:lnTo>
                <a:lnTo>
                  <a:pt x="77775" y="62545"/>
                </a:lnTo>
                <a:close/>
                <a:moveTo>
                  <a:pt x="76297" y="72576"/>
                </a:moveTo>
                <a:lnTo>
                  <a:pt x="75210" y="72576"/>
                </a:lnTo>
                <a:lnTo>
                  <a:pt x="75210" y="62545"/>
                </a:lnTo>
                <a:lnTo>
                  <a:pt x="76297" y="62545"/>
                </a:lnTo>
                <a:close/>
                <a:moveTo>
                  <a:pt x="72641" y="72576"/>
                </a:moveTo>
                <a:lnTo>
                  <a:pt x="73731" y="72576"/>
                </a:lnTo>
                <a:lnTo>
                  <a:pt x="73731" y="62545"/>
                </a:lnTo>
                <a:lnTo>
                  <a:pt x="72641" y="62545"/>
                </a:lnTo>
                <a:close/>
                <a:moveTo>
                  <a:pt x="71166" y="72576"/>
                </a:moveTo>
                <a:lnTo>
                  <a:pt x="70076" y="72576"/>
                </a:lnTo>
                <a:lnTo>
                  <a:pt x="70076" y="62545"/>
                </a:lnTo>
                <a:lnTo>
                  <a:pt x="71166" y="62545"/>
                </a:lnTo>
                <a:close/>
                <a:moveTo>
                  <a:pt x="67510" y="72576"/>
                </a:moveTo>
                <a:lnTo>
                  <a:pt x="68600" y="72576"/>
                </a:lnTo>
                <a:lnTo>
                  <a:pt x="68600" y="62545"/>
                </a:lnTo>
                <a:lnTo>
                  <a:pt x="67510" y="62545"/>
                </a:lnTo>
                <a:close/>
                <a:moveTo>
                  <a:pt x="66031" y="72576"/>
                </a:moveTo>
                <a:lnTo>
                  <a:pt x="64945" y="72576"/>
                </a:lnTo>
                <a:lnTo>
                  <a:pt x="64945" y="62545"/>
                </a:lnTo>
                <a:lnTo>
                  <a:pt x="66031" y="62545"/>
                </a:lnTo>
                <a:close/>
                <a:moveTo>
                  <a:pt x="62376" y="72576"/>
                </a:moveTo>
                <a:lnTo>
                  <a:pt x="63466" y="72576"/>
                </a:lnTo>
                <a:lnTo>
                  <a:pt x="63466" y="62545"/>
                </a:lnTo>
                <a:lnTo>
                  <a:pt x="62376" y="62545"/>
                </a:lnTo>
                <a:close/>
                <a:moveTo>
                  <a:pt x="60900" y="72576"/>
                </a:moveTo>
                <a:lnTo>
                  <a:pt x="59810" y="72576"/>
                </a:lnTo>
                <a:lnTo>
                  <a:pt x="59810" y="62545"/>
                </a:lnTo>
                <a:lnTo>
                  <a:pt x="60900" y="62545"/>
                </a:lnTo>
                <a:close/>
                <a:moveTo>
                  <a:pt x="57245" y="72576"/>
                </a:moveTo>
                <a:lnTo>
                  <a:pt x="58335" y="72576"/>
                </a:lnTo>
                <a:lnTo>
                  <a:pt x="58335" y="62545"/>
                </a:lnTo>
                <a:lnTo>
                  <a:pt x="57245" y="62545"/>
                </a:lnTo>
                <a:close/>
                <a:moveTo>
                  <a:pt x="55766" y="72576"/>
                </a:moveTo>
                <a:lnTo>
                  <a:pt x="54679" y="72576"/>
                </a:lnTo>
                <a:lnTo>
                  <a:pt x="54679" y="62545"/>
                </a:lnTo>
                <a:lnTo>
                  <a:pt x="55766" y="62545"/>
                </a:lnTo>
                <a:close/>
                <a:moveTo>
                  <a:pt x="52114" y="72576"/>
                </a:moveTo>
                <a:lnTo>
                  <a:pt x="53201" y="72576"/>
                </a:lnTo>
                <a:lnTo>
                  <a:pt x="53201" y="62545"/>
                </a:lnTo>
                <a:lnTo>
                  <a:pt x="52114" y="62545"/>
                </a:lnTo>
                <a:close/>
                <a:moveTo>
                  <a:pt x="35239" y="72576"/>
                </a:moveTo>
                <a:lnTo>
                  <a:pt x="34148" y="72576"/>
                </a:lnTo>
                <a:lnTo>
                  <a:pt x="34148" y="62545"/>
                </a:lnTo>
                <a:lnTo>
                  <a:pt x="35239" y="62545"/>
                </a:lnTo>
                <a:close/>
                <a:moveTo>
                  <a:pt x="31583" y="72576"/>
                </a:moveTo>
                <a:lnTo>
                  <a:pt x="32670" y="72576"/>
                </a:lnTo>
                <a:lnTo>
                  <a:pt x="32670" y="62545"/>
                </a:lnTo>
                <a:lnTo>
                  <a:pt x="31583" y="62545"/>
                </a:lnTo>
                <a:close/>
                <a:moveTo>
                  <a:pt x="30104" y="72576"/>
                </a:moveTo>
                <a:lnTo>
                  <a:pt x="29014" y="72576"/>
                </a:lnTo>
                <a:lnTo>
                  <a:pt x="29014" y="62545"/>
                </a:lnTo>
                <a:lnTo>
                  <a:pt x="30104" y="62545"/>
                </a:lnTo>
                <a:close/>
                <a:moveTo>
                  <a:pt x="26448" y="72576"/>
                </a:moveTo>
                <a:lnTo>
                  <a:pt x="27539" y="72576"/>
                </a:lnTo>
                <a:lnTo>
                  <a:pt x="27539" y="62545"/>
                </a:lnTo>
                <a:lnTo>
                  <a:pt x="26448" y="62545"/>
                </a:lnTo>
                <a:close/>
                <a:moveTo>
                  <a:pt x="24973" y="72576"/>
                </a:moveTo>
                <a:lnTo>
                  <a:pt x="23883" y="72576"/>
                </a:lnTo>
                <a:lnTo>
                  <a:pt x="23883" y="62545"/>
                </a:lnTo>
                <a:lnTo>
                  <a:pt x="24973" y="62545"/>
                </a:lnTo>
                <a:close/>
                <a:moveTo>
                  <a:pt x="21317" y="72576"/>
                </a:moveTo>
                <a:lnTo>
                  <a:pt x="22404" y="72576"/>
                </a:lnTo>
                <a:lnTo>
                  <a:pt x="22404" y="62545"/>
                </a:lnTo>
                <a:lnTo>
                  <a:pt x="21317" y="62545"/>
                </a:lnTo>
                <a:close/>
                <a:moveTo>
                  <a:pt x="19839" y="72576"/>
                </a:moveTo>
                <a:lnTo>
                  <a:pt x="18752" y="72576"/>
                </a:lnTo>
                <a:lnTo>
                  <a:pt x="18752" y="62545"/>
                </a:lnTo>
                <a:lnTo>
                  <a:pt x="19839" y="62545"/>
                </a:lnTo>
                <a:close/>
                <a:moveTo>
                  <a:pt x="16183" y="72576"/>
                </a:moveTo>
                <a:lnTo>
                  <a:pt x="17273" y="72576"/>
                </a:lnTo>
                <a:lnTo>
                  <a:pt x="17273" y="62545"/>
                </a:lnTo>
                <a:lnTo>
                  <a:pt x="16183" y="62545"/>
                </a:lnTo>
                <a:close/>
                <a:moveTo>
                  <a:pt x="14708" y="72576"/>
                </a:moveTo>
                <a:lnTo>
                  <a:pt x="13689" y="72576"/>
                </a:lnTo>
                <a:lnTo>
                  <a:pt x="13618" y="72576"/>
                </a:lnTo>
                <a:lnTo>
                  <a:pt x="13618" y="70594"/>
                </a:lnTo>
                <a:lnTo>
                  <a:pt x="13618" y="62545"/>
                </a:lnTo>
                <a:lnTo>
                  <a:pt x="14708" y="62545"/>
                </a:lnTo>
                <a:close/>
                <a:moveTo>
                  <a:pt x="11052" y="72576"/>
                </a:moveTo>
                <a:lnTo>
                  <a:pt x="12142" y="72576"/>
                </a:lnTo>
                <a:lnTo>
                  <a:pt x="12142" y="62545"/>
                </a:lnTo>
                <a:lnTo>
                  <a:pt x="11052" y="62545"/>
                </a:lnTo>
                <a:close/>
                <a:moveTo>
                  <a:pt x="9573" y="72576"/>
                </a:moveTo>
                <a:lnTo>
                  <a:pt x="8486" y="72576"/>
                </a:lnTo>
                <a:lnTo>
                  <a:pt x="8486" y="62545"/>
                </a:lnTo>
                <a:lnTo>
                  <a:pt x="9573" y="62545"/>
                </a:lnTo>
                <a:close/>
                <a:moveTo>
                  <a:pt x="5918" y="72576"/>
                </a:moveTo>
                <a:lnTo>
                  <a:pt x="7008" y="72576"/>
                </a:lnTo>
                <a:lnTo>
                  <a:pt x="7008" y="62545"/>
                </a:lnTo>
                <a:lnTo>
                  <a:pt x="5918" y="62545"/>
                </a:lnTo>
                <a:close/>
                <a:moveTo>
                  <a:pt x="4442" y="72576"/>
                </a:moveTo>
                <a:lnTo>
                  <a:pt x="3352" y="72576"/>
                </a:lnTo>
                <a:lnTo>
                  <a:pt x="3352" y="62545"/>
                </a:lnTo>
                <a:lnTo>
                  <a:pt x="4442" y="62545"/>
                </a:lnTo>
                <a:close/>
                <a:moveTo>
                  <a:pt x="787" y="72576"/>
                </a:moveTo>
                <a:lnTo>
                  <a:pt x="1877" y="72576"/>
                </a:lnTo>
                <a:lnTo>
                  <a:pt x="1877" y="62545"/>
                </a:lnTo>
                <a:lnTo>
                  <a:pt x="787" y="62545"/>
                </a:lnTo>
                <a:close/>
                <a:moveTo>
                  <a:pt x="118174" y="59954"/>
                </a:moveTo>
                <a:lnTo>
                  <a:pt x="121014" y="59954"/>
                </a:lnTo>
                <a:lnTo>
                  <a:pt x="121014" y="60349"/>
                </a:lnTo>
                <a:lnTo>
                  <a:pt x="117812" y="60349"/>
                </a:lnTo>
                <a:lnTo>
                  <a:pt x="117812" y="11624"/>
                </a:lnTo>
                <a:lnTo>
                  <a:pt x="121014" y="11624"/>
                </a:lnTo>
                <a:lnTo>
                  <a:pt x="121014" y="12018"/>
                </a:lnTo>
                <a:lnTo>
                  <a:pt x="118174" y="12018"/>
                </a:lnTo>
                <a:close/>
                <a:moveTo>
                  <a:pt x="0" y="11624"/>
                </a:moveTo>
                <a:lnTo>
                  <a:pt x="0" y="12018"/>
                </a:lnTo>
                <a:lnTo>
                  <a:pt x="5836" y="12018"/>
                </a:lnTo>
                <a:lnTo>
                  <a:pt x="5836" y="59954"/>
                </a:lnTo>
                <a:lnTo>
                  <a:pt x="0" y="59954"/>
                </a:lnTo>
                <a:lnTo>
                  <a:pt x="0" y="60349"/>
                </a:lnTo>
                <a:lnTo>
                  <a:pt x="6198" y="60349"/>
                </a:lnTo>
                <a:lnTo>
                  <a:pt x="6198" y="11624"/>
                </a:lnTo>
                <a:close/>
              </a:path>
            </a:pathLst>
          </a:custGeom>
          <a:solidFill>
            <a:srgbClr val="200C0C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01" name="Google Shape;4601;p61"/>
          <p:cNvGrpSpPr/>
          <p:nvPr/>
        </p:nvGrpSpPr>
        <p:grpSpPr>
          <a:xfrm flipH="1">
            <a:off x="1986687" y="419653"/>
            <a:ext cx="6226400" cy="4295127"/>
            <a:chOff x="4601725" y="2029200"/>
            <a:chExt cx="2775925" cy="1584450"/>
          </a:xfrm>
        </p:grpSpPr>
        <p:sp>
          <p:nvSpPr>
            <p:cNvPr id="4602" name="Google Shape;4602;p61"/>
            <p:cNvSpPr/>
            <p:nvPr/>
          </p:nvSpPr>
          <p:spPr>
            <a:xfrm>
              <a:off x="4601725" y="2029200"/>
              <a:ext cx="2775925" cy="1584450"/>
            </a:xfrm>
            <a:custGeom>
              <a:rect b="b" l="l" r="r" t="t"/>
              <a:pathLst>
                <a:path extrusionOk="0" h="63378" w="111037">
                  <a:moveTo>
                    <a:pt x="0" y="0"/>
                  </a:moveTo>
                  <a:lnTo>
                    <a:pt x="0" y="63012"/>
                  </a:lnTo>
                  <a:lnTo>
                    <a:pt x="111036" y="63377"/>
                  </a:lnTo>
                  <a:lnTo>
                    <a:pt x="109300" y="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61"/>
            <p:cNvSpPr/>
            <p:nvPr/>
          </p:nvSpPr>
          <p:spPr>
            <a:xfrm>
              <a:off x="4648800" y="2072025"/>
              <a:ext cx="2652800" cy="1501800"/>
            </a:xfrm>
            <a:custGeom>
              <a:rect b="b" l="l" r="r" t="t"/>
              <a:pathLst>
                <a:path extrusionOk="0" h="60072" w="106112">
                  <a:moveTo>
                    <a:pt x="1" y="1"/>
                  </a:moveTo>
                  <a:lnTo>
                    <a:pt x="1" y="60072"/>
                  </a:lnTo>
                  <a:lnTo>
                    <a:pt x="106111" y="60072"/>
                  </a:lnTo>
                  <a:lnTo>
                    <a:pt x="106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61"/>
            <p:cNvSpPr/>
            <p:nvPr/>
          </p:nvSpPr>
          <p:spPr>
            <a:xfrm>
              <a:off x="4648800" y="2065925"/>
              <a:ext cx="2658825" cy="1507900"/>
            </a:xfrm>
            <a:custGeom>
              <a:rect b="b" l="l" r="r" t="t"/>
              <a:pathLst>
                <a:path extrusionOk="0" h="60316" w="106353">
                  <a:moveTo>
                    <a:pt x="106353" y="0"/>
                  </a:moveTo>
                  <a:lnTo>
                    <a:pt x="1" y="245"/>
                  </a:lnTo>
                  <a:lnTo>
                    <a:pt x="1" y="60316"/>
                  </a:lnTo>
                  <a:lnTo>
                    <a:pt x="26710" y="60316"/>
                  </a:lnTo>
                  <a:lnTo>
                    <a:pt x="582" y="60071"/>
                  </a:lnTo>
                  <a:lnTo>
                    <a:pt x="1306" y="983"/>
                  </a:lnTo>
                  <a:lnTo>
                    <a:pt x="105481" y="777"/>
                  </a:lnTo>
                  <a:lnTo>
                    <a:pt x="105096" y="60316"/>
                  </a:lnTo>
                  <a:lnTo>
                    <a:pt x="106111" y="60316"/>
                  </a:lnTo>
                  <a:lnTo>
                    <a:pt x="1063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05" name="Google Shape;4605;p61"/>
          <p:cNvGrpSpPr/>
          <p:nvPr/>
        </p:nvGrpSpPr>
        <p:grpSpPr>
          <a:xfrm>
            <a:off x="1822502" y="3555291"/>
            <a:ext cx="628568" cy="606624"/>
            <a:chOff x="2853416" y="1724716"/>
            <a:chExt cx="628568" cy="606624"/>
          </a:xfrm>
        </p:grpSpPr>
        <p:sp>
          <p:nvSpPr>
            <p:cNvPr id="4606" name="Google Shape;4606;p61"/>
            <p:cNvSpPr/>
            <p:nvPr/>
          </p:nvSpPr>
          <p:spPr>
            <a:xfrm>
              <a:off x="3040897" y="1959019"/>
              <a:ext cx="311978" cy="185560"/>
            </a:xfrm>
            <a:custGeom>
              <a:rect b="b" l="l" r="r" t="t"/>
              <a:pathLst>
                <a:path extrusionOk="0" h="3856" w="6483">
                  <a:moveTo>
                    <a:pt x="4782" y="1241"/>
                  </a:moveTo>
                  <a:cubicBezTo>
                    <a:pt x="4985" y="1258"/>
                    <a:pt x="5180" y="1235"/>
                    <a:pt x="5360" y="1179"/>
                  </a:cubicBezTo>
                  <a:cubicBezTo>
                    <a:pt x="5817" y="1045"/>
                    <a:pt x="6192" y="696"/>
                    <a:pt x="6483" y="145"/>
                  </a:cubicBezTo>
                  <a:lnTo>
                    <a:pt x="6199" y="1"/>
                  </a:lnTo>
                  <a:cubicBezTo>
                    <a:pt x="5951" y="474"/>
                    <a:pt x="5637" y="771"/>
                    <a:pt x="5265" y="882"/>
                  </a:cubicBezTo>
                  <a:cubicBezTo>
                    <a:pt x="4913" y="987"/>
                    <a:pt x="4492" y="931"/>
                    <a:pt x="4012" y="712"/>
                  </a:cubicBezTo>
                  <a:cubicBezTo>
                    <a:pt x="4214" y="556"/>
                    <a:pt x="4335" y="402"/>
                    <a:pt x="4302" y="229"/>
                  </a:cubicBezTo>
                  <a:cubicBezTo>
                    <a:pt x="4263" y="17"/>
                    <a:pt x="3989" y="252"/>
                    <a:pt x="3996" y="275"/>
                  </a:cubicBezTo>
                  <a:cubicBezTo>
                    <a:pt x="4015" y="383"/>
                    <a:pt x="3656" y="615"/>
                    <a:pt x="3392" y="781"/>
                  </a:cubicBezTo>
                  <a:cubicBezTo>
                    <a:pt x="3199" y="905"/>
                    <a:pt x="2980" y="1049"/>
                    <a:pt x="2788" y="1202"/>
                  </a:cubicBezTo>
                  <a:cubicBezTo>
                    <a:pt x="2530" y="1408"/>
                    <a:pt x="2364" y="1584"/>
                    <a:pt x="2406" y="1757"/>
                  </a:cubicBezTo>
                  <a:cubicBezTo>
                    <a:pt x="2416" y="1793"/>
                    <a:pt x="2432" y="1825"/>
                    <a:pt x="2455" y="1852"/>
                  </a:cubicBezTo>
                  <a:cubicBezTo>
                    <a:pt x="1998" y="2096"/>
                    <a:pt x="1590" y="2178"/>
                    <a:pt x="1237" y="2093"/>
                  </a:cubicBezTo>
                  <a:cubicBezTo>
                    <a:pt x="869" y="2005"/>
                    <a:pt x="542" y="1728"/>
                    <a:pt x="271" y="1271"/>
                  </a:cubicBezTo>
                  <a:lnTo>
                    <a:pt x="0" y="1431"/>
                  </a:lnTo>
                  <a:cubicBezTo>
                    <a:pt x="320" y="1963"/>
                    <a:pt x="712" y="2289"/>
                    <a:pt x="1166" y="2400"/>
                  </a:cubicBezTo>
                  <a:cubicBezTo>
                    <a:pt x="1345" y="2442"/>
                    <a:pt x="1538" y="2452"/>
                    <a:pt x="1737" y="2426"/>
                  </a:cubicBezTo>
                  <a:cubicBezTo>
                    <a:pt x="2060" y="2384"/>
                    <a:pt x="2409" y="2253"/>
                    <a:pt x="2775" y="2031"/>
                  </a:cubicBezTo>
                  <a:cubicBezTo>
                    <a:pt x="2850" y="2054"/>
                    <a:pt x="2932" y="2077"/>
                    <a:pt x="3023" y="2103"/>
                  </a:cubicBezTo>
                  <a:lnTo>
                    <a:pt x="3026" y="2103"/>
                  </a:lnTo>
                  <a:cubicBezTo>
                    <a:pt x="3238" y="2165"/>
                    <a:pt x="3506" y="2240"/>
                    <a:pt x="3787" y="2361"/>
                  </a:cubicBezTo>
                  <a:cubicBezTo>
                    <a:pt x="3907" y="2410"/>
                    <a:pt x="3937" y="2452"/>
                    <a:pt x="3937" y="2462"/>
                  </a:cubicBezTo>
                  <a:cubicBezTo>
                    <a:pt x="3947" y="2534"/>
                    <a:pt x="3685" y="2710"/>
                    <a:pt x="3545" y="2808"/>
                  </a:cubicBezTo>
                  <a:lnTo>
                    <a:pt x="3545" y="2808"/>
                  </a:lnTo>
                  <a:cubicBezTo>
                    <a:pt x="3258" y="3004"/>
                    <a:pt x="2961" y="3206"/>
                    <a:pt x="2984" y="3467"/>
                  </a:cubicBezTo>
                  <a:cubicBezTo>
                    <a:pt x="2994" y="3617"/>
                    <a:pt x="3111" y="3745"/>
                    <a:pt x="3336" y="3856"/>
                  </a:cubicBezTo>
                  <a:lnTo>
                    <a:pt x="3490" y="3611"/>
                  </a:lnTo>
                  <a:cubicBezTo>
                    <a:pt x="3369" y="3552"/>
                    <a:pt x="3300" y="3490"/>
                    <a:pt x="3297" y="3444"/>
                  </a:cubicBezTo>
                  <a:cubicBezTo>
                    <a:pt x="3287" y="3337"/>
                    <a:pt x="3548" y="3160"/>
                    <a:pt x="3738" y="3030"/>
                  </a:cubicBezTo>
                  <a:cubicBezTo>
                    <a:pt x="4015" y="2837"/>
                    <a:pt x="4276" y="2661"/>
                    <a:pt x="4250" y="2433"/>
                  </a:cubicBezTo>
                  <a:cubicBezTo>
                    <a:pt x="4227" y="2237"/>
                    <a:pt x="3999" y="2139"/>
                    <a:pt x="3924" y="2106"/>
                  </a:cubicBezTo>
                  <a:cubicBezTo>
                    <a:pt x="3620" y="1979"/>
                    <a:pt x="3343" y="1901"/>
                    <a:pt x="3121" y="1839"/>
                  </a:cubicBezTo>
                  <a:lnTo>
                    <a:pt x="3121" y="1839"/>
                  </a:lnTo>
                  <a:lnTo>
                    <a:pt x="3111" y="1835"/>
                  </a:lnTo>
                  <a:cubicBezTo>
                    <a:pt x="2945" y="1790"/>
                    <a:pt x="2742" y="1731"/>
                    <a:pt x="2716" y="1701"/>
                  </a:cubicBezTo>
                  <a:cubicBezTo>
                    <a:pt x="2716" y="1688"/>
                    <a:pt x="2736" y="1620"/>
                    <a:pt x="2997" y="1408"/>
                  </a:cubicBezTo>
                  <a:cubicBezTo>
                    <a:pt x="3176" y="1264"/>
                    <a:pt x="3379" y="1137"/>
                    <a:pt x="3575" y="1009"/>
                  </a:cubicBezTo>
                  <a:cubicBezTo>
                    <a:pt x="3623" y="980"/>
                    <a:pt x="3669" y="947"/>
                    <a:pt x="3715" y="918"/>
                  </a:cubicBezTo>
                  <a:cubicBezTo>
                    <a:pt x="4097" y="1114"/>
                    <a:pt x="4453" y="1222"/>
                    <a:pt x="4782" y="12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61"/>
            <p:cNvSpPr/>
            <p:nvPr/>
          </p:nvSpPr>
          <p:spPr>
            <a:xfrm>
              <a:off x="3013708" y="2097127"/>
              <a:ext cx="311834" cy="234212"/>
            </a:xfrm>
            <a:custGeom>
              <a:rect b="b" l="l" r="r" t="t"/>
              <a:pathLst>
                <a:path extrusionOk="0" h="4867" w="6480">
                  <a:moveTo>
                    <a:pt x="5011" y="0"/>
                  </a:moveTo>
                  <a:cubicBezTo>
                    <a:pt x="3382" y="0"/>
                    <a:pt x="190" y="453"/>
                    <a:pt x="105" y="623"/>
                  </a:cubicBezTo>
                  <a:cubicBezTo>
                    <a:pt x="1" y="836"/>
                    <a:pt x="693" y="4681"/>
                    <a:pt x="693" y="4681"/>
                  </a:cubicBezTo>
                  <a:cubicBezTo>
                    <a:pt x="693" y="4681"/>
                    <a:pt x="4099" y="4866"/>
                    <a:pt x="5333" y="4866"/>
                  </a:cubicBezTo>
                  <a:cubicBezTo>
                    <a:pt x="5581" y="4866"/>
                    <a:pt x="5741" y="4859"/>
                    <a:pt x="5768" y="4840"/>
                  </a:cubicBezTo>
                  <a:cubicBezTo>
                    <a:pt x="5928" y="4733"/>
                    <a:pt x="6480" y="486"/>
                    <a:pt x="5892" y="111"/>
                  </a:cubicBezTo>
                  <a:cubicBezTo>
                    <a:pt x="5769" y="33"/>
                    <a:pt x="5445" y="0"/>
                    <a:pt x="50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61"/>
            <p:cNvSpPr/>
            <p:nvPr/>
          </p:nvSpPr>
          <p:spPr>
            <a:xfrm>
              <a:off x="2990754" y="1724716"/>
              <a:ext cx="333056" cy="277137"/>
            </a:xfrm>
            <a:custGeom>
              <a:rect b="b" l="l" r="r" t="t"/>
              <a:pathLst>
                <a:path extrusionOk="0" h="5759" w="6921">
                  <a:moveTo>
                    <a:pt x="3735" y="1"/>
                  </a:moveTo>
                  <a:cubicBezTo>
                    <a:pt x="3576" y="1"/>
                    <a:pt x="3490" y="86"/>
                    <a:pt x="3396" y="228"/>
                  </a:cubicBezTo>
                  <a:cubicBezTo>
                    <a:pt x="3291" y="382"/>
                    <a:pt x="3334" y="597"/>
                    <a:pt x="3259" y="728"/>
                  </a:cubicBezTo>
                  <a:cubicBezTo>
                    <a:pt x="3151" y="914"/>
                    <a:pt x="2893" y="1093"/>
                    <a:pt x="3001" y="1358"/>
                  </a:cubicBezTo>
                  <a:cubicBezTo>
                    <a:pt x="2763" y="1456"/>
                    <a:pt x="2857" y="1586"/>
                    <a:pt x="2795" y="1746"/>
                  </a:cubicBezTo>
                  <a:cubicBezTo>
                    <a:pt x="2748" y="1875"/>
                    <a:pt x="2510" y="2014"/>
                    <a:pt x="2579" y="2168"/>
                  </a:cubicBezTo>
                  <a:lnTo>
                    <a:pt x="2579" y="2168"/>
                  </a:lnTo>
                  <a:cubicBezTo>
                    <a:pt x="2472" y="2025"/>
                    <a:pt x="2346" y="1965"/>
                    <a:pt x="2217" y="1965"/>
                  </a:cubicBezTo>
                  <a:cubicBezTo>
                    <a:pt x="1872" y="1965"/>
                    <a:pt x="1511" y="2394"/>
                    <a:pt x="1460" y="2765"/>
                  </a:cubicBezTo>
                  <a:cubicBezTo>
                    <a:pt x="1238" y="2673"/>
                    <a:pt x="1114" y="2575"/>
                    <a:pt x="984" y="2572"/>
                  </a:cubicBezTo>
                  <a:cubicBezTo>
                    <a:pt x="981" y="2572"/>
                    <a:pt x="979" y="2572"/>
                    <a:pt x="976" y="2572"/>
                  </a:cubicBezTo>
                  <a:cubicBezTo>
                    <a:pt x="682" y="2572"/>
                    <a:pt x="414" y="2770"/>
                    <a:pt x="249" y="3003"/>
                  </a:cubicBezTo>
                  <a:cubicBezTo>
                    <a:pt x="187" y="3092"/>
                    <a:pt x="0" y="3573"/>
                    <a:pt x="225" y="3573"/>
                  </a:cubicBezTo>
                  <a:cubicBezTo>
                    <a:pt x="247" y="3573"/>
                    <a:pt x="274" y="3568"/>
                    <a:pt x="305" y="3558"/>
                  </a:cubicBezTo>
                  <a:lnTo>
                    <a:pt x="305" y="3558"/>
                  </a:lnTo>
                  <a:cubicBezTo>
                    <a:pt x="132" y="3949"/>
                    <a:pt x="486" y="4548"/>
                    <a:pt x="894" y="4548"/>
                  </a:cubicBezTo>
                  <a:cubicBezTo>
                    <a:pt x="994" y="4548"/>
                    <a:pt x="1097" y="4513"/>
                    <a:pt x="1196" y="4429"/>
                  </a:cubicBezTo>
                  <a:cubicBezTo>
                    <a:pt x="1299" y="4561"/>
                    <a:pt x="1401" y="4679"/>
                    <a:pt x="1524" y="4679"/>
                  </a:cubicBezTo>
                  <a:cubicBezTo>
                    <a:pt x="1584" y="4679"/>
                    <a:pt x="1649" y="4651"/>
                    <a:pt x="1721" y="4583"/>
                  </a:cubicBezTo>
                  <a:cubicBezTo>
                    <a:pt x="1721" y="4677"/>
                    <a:pt x="1799" y="4734"/>
                    <a:pt x="1883" y="4734"/>
                  </a:cubicBezTo>
                  <a:cubicBezTo>
                    <a:pt x="1921" y="4734"/>
                    <a:pt x="1961" y="4722"/>
                    <a:pt x="1996" y="4697"/>
                  </a:cubicBezTo>
                  <a:cubicBezTo>
                    <a:pt x="2090" y="4837"/>
                    <a:pt x="2146" y="5007"/>
                    <a:pt x="2266" y="5138"/>
                  </a:cubicBezTo>
                  <a:cubicBezTo>
                    <a:pt x="2345" y="5124"/>
                    <a:pt x="2400" y="5062"/>
                    <a:pt x="2426" y="4987"/>
                  </a:cubicBezTo>
                  <a:cubicBezTo>
                    <a:pt x="2635" y="5216"/>
                    <a:pt x="2785" y="5444"/>
                    <a:pt x="3069" y="5608"/>
                  </a:cubicBezTo>
                  <a:cubicBezTo>
                    <a:pt x="3249" y="5711"/>
                    <a:pt x="3407" y="5759"/>
                    <a:pt x="3551" y="5759"/>
                  </a:cubicBezTo>
                  <a:cubicBezTo>
                    <a:pt x="3834" y="5759"/>
                    <a:pt x="4063" y="5577"/>
                    <a:pt x="4303" y="5281"/>
                  </a:cubicBezTo>
                  <a:cubicBezTo>
                    <a:pt x="4537" y="4996"/>
                    <a:pt x="4828" y="4294"/>
                    <a:pt x="4287" y="4171"/>
                  </a:cubicBezTo>
                  <a:lnTo>
                    <a:pt x="4287" y="4171"/>
                  </a:lnTo>
                  <a:cubicBezTo>
                    <a:pt x="4295" y="4172"/>
                    <a:pt x="4303" y="4172"/>
                    <a:pt x="4310" y="4172"/>
                  </a:cubicBezTo>
                  <a:cubicBezTo>
                    <a:pt x="4453" y="4172"/>
                    <a:pt x="4470" y="3984"/>
                    <a:pt x="4606" y="3984"/>
                  </a:cubicBezTo>
                  <a:cubicBezTo>
                    <a:pt x="4626" y="3984"/>
                    <a:pt x="4649" y="3989"/>
                    <a:pt x="4675" y="3998"/>
                  </a:cubicBezTo>
                  <a:cubicBezTo>
                    <a:pt x="4796" y="4042"/>
                    <a:pt x="4799" y="4169"/>
                    <a:pt x="4946" y="4169"/>
                  </a:cubicBezTo>
                  <a:cubicBezTo>
                    <a:pt x="4954" y="4169"/>
                    <a:pt x="4963" y="4169"/>
                    <a:pt x="4972" y="4168"/>
                  </a:cubicBezTo>
                  <a:cubicBezTo>
                    <a:pt x="5162" y="4149"/>
                    <a:pt x="5312" y="3907"/>
                    <a:pt x="5517" y="3865"/>
                  </a:cubicBezTo>
                  <a:cubicBezTo>
                    <a:pt x="5935" y="3780"/>
                    <a:pt x="6288" y="3773"/>
                    <a:pt x="6581" y="3388"/>
                  </a:cubicBezTo>
                  <a:cubicBezTo>
                    <a:pt x="6826" y="3068"/>
                    <a:pt x="6921" y="2556"/>
                    <a:pt x="6830" y="2171"/>
                  </a:cubicBezTo>
                  <a:cubicBezTo>
                    <a:pt x="6754" y="1847"/>
                    <a:pt x="6585" y="1691"/>
                    <a:pt x="6265" y="1639"/>
                  </a:cubicBezTo>
                  <a:cubicBezTo>
                    <a:pt x="6386" y="1394"/>
                    <a:pt x="6363" y="1253"/>
                    <a:pt x="6040" y="1204"/>
                  </a:cubicBezTo>
                  <a:cubicBezTo>
                    <a:pt x="6013" y="1201"/>
                    <a:pt x="5986" y="1199"/>
                    <a:pt x="5961" y="1199"/>
                  </a:cubicBezTo>
                  <a:cubicBezTo>
                    <a:pt x="5943" y="1199"/>
                    <a:pt x="5925" y="1200"/>
                    <a:pt x="5909" y="1201"/>
                  </a:cubicBezTo>
                  <a:cubicBezTo>
                    <a:pt x="6252" y="676"/>
                    <a:pt x="5455" y="176"/>
                    <a:pt x="4900" y="85"/>
                  </a:cubicBezTo>
                  <a:cubicBezTo>
                    <a:pt x="4835" y="73"/>
                    <a:pt x="4765" y="63"/>
                    <a:pt x="4696" y="63"/>
                  </a:cubicBezTo>
                  <a:cubicBezTo>
                    <a:pt x="4627" y="63"/>
                    <a:pt x="4559" y="73"/>
                    <a:pt x="4499" y="104"/>
                  </a:cubicBezTo>
                  <a:cubicBezTo>
                    <a:pt x="4453" y="127"/>
                    <a:pt x="4391" y="215"/>
                    <a:pt x="4355" y="228"/>
                  </a:cubicBezTo>
                  <a:cubicBezTo>
                    <a:pt x="4292" y="245"/>
                    <a:pt x="4291" y="261"/>
                    <a:pt x="4276" y="261"/>
                  </a:cubicBezTo>
                  <a:cubicBezTo>
                    <a:pt x="4264" y="261"/>
                    <a:pt x="4244" y="252"/>
                    <a:pt x="4182" y="228"/>
                  </a:cubicBezTo>
                  <a:cubicBezTo>
                    <a:pt x="4032" y="176"/>
                    <a:pt x="3996" y="36"/>
                    <a:pt x="3810" y="7"/>
                  </a:cubicBezTo>
                  <a:cubicBezTo>
                    <a:pt x="3784" y="3"/>
                    <a:pt x="3759" y="1"/>
                    <a:pt x="37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61"/>
            <p:cNvSpPr/>
            <p:nvPr/>
          </p:nvSpPr>
          <p:spPr>
            <a:xfrm>
              <a:off x="2990754" y="1724716"/>
              <a:ext cx="333056" cy="277137"/>
            </a:xfrm>
            <a:custGeom>
              <a:rect b="b" l="l" r="r" t="t"/>
              <a:pathLst>
                <a:path extrusionOk="0" h="5759" w="6921">
                  <a:moveTo>
                    <a:pt x="3735" y="1"/>
                  </a:moveTo>
                  <a:cubicBezTo>
                    <a:pt x="3576" y="1"/>
                    <a:pt x="3490" y="86"/>
                    <a:pt x="3396" y="228"/>
                  </a:cubicBezTo>
                  <a:cubicBezTo>
                    <a:pt x="3291" y="382"/>
                    <a:pt x="3334" y="597"/>
                    <a:pt x="3259" y="728"/>
                  </a:cubicBezTo>
                  <a:cubicBezTo>
                    <a:pt x="3151" y="914"/>
                    <a:pt x="2893" y="1093"/>
                    <a:pt x="3001" y="1358"/>
                  </a:cubicBezTo>
                  <a:cubicBezTo>
                    <a:pt x="2763" y="1456"/>
                    <a:pt x="2857" y="1586"/>
                    <a:pt x="2795" y="1746"/>
                  </a:cubicBezTo>
                  <a:cubicBezTo>
                    <a:pt x="2748" y="1875"/>
                    <a:pt x="2510" y="2014"/>
                    <a:pt x="2579" y="2168"/>
                  </a:cubicBezTo>
                  <a:lnTo>
                    <a:pt x="2579" y="2168"/>
                  </a:lnTo>
                  <a:cubicBezTo>
                    <a:pt x="2472" y="2025"/>
                    <a:pt x="2346" y="1965"/>
                    <a:pt x="2217" y="1965"/>
                  </a:cubicBezTo>
                  <a:cubicBezTo>
                    <a:pt x="1872" y="1965"/>
                    <a:pt x="1511" y="2394"/>
                    <a:pt x="1460" y="2765"/>
                  </a:cubicBezTo>
                  <a:cubicBezTo>
                    <a:pt x="1238" y="2673"/>
                    <a:pt x="1114" y="2575"/>
                    <a:pt x="984" y="2572"/>
                  </a:cubicBezTo>
                  <a:cubicBezTo>
                    <a:pt x="981" y="2572"/>
                    <a:pt x="979" y="2572"/>
                    <a:pt x="976" y="2572"/>
                  </a:cubicBezTo>
                  <a:cubicBezTo>
                    <a:pt x="682" y="2572"/>
                    <a:pt x="414" y="2770"/>
                    <a:pt x="249" y="3003"/>
                  </a:cubicBezTo>
                  <a:cubicBezTo>
                    <a:pt x="187" y="3092"/>
                    <a:pt x="0" y="3573"/>
                    <a:pt x="225" y="3573"/>
                  </a:cubicBezTo>
                  <a:cubicBezTo>
                    <a:pt x="247" y="3573"/>
                    <a:pt x="274" y="3568"/>
                    <a:pt x="305" y="3558"/>
                  </a:cubicBezTo>
                  <a:lnTo>
                    <a:pt x="305" y="3558"/>
                  </a:lnTo>
                  <a:cubicBezTo>
                    <a:pt x="132" y="3949"/>
                    <a:pt x="486" y="4548"/>
                    <a:pt x="894" y="4548"/>
                  </a:cubicBezTo>
                  <a:cubicBezTo>
                    <a:pt x="994" y="4548"/>
                    <a:pt x="1097" y="4513"/>
                    <a:pt x="1196" y="4429"/>
                  </a:cubicBezTo>
                  <a:cubicBezTo>
                    <a:pt x="1299" y="4561"/>
                    <a:pt x="1401" y="4679"/>
                    <a:pt x="1524" y="4679"/>
                  </a:cubicBezTo>
                  <a:cubicBezTo>
                    <a:pt x="1584" y="4679"/>
                    <a:pt x="1649" y="4651"/>
                    <a:pt x="1721" y="4583"/>
                  </a:cubicBezTo>
                  <a:cubicBezTo>
                    <a:pt x="1721" y="4677"/>
                    <a:pt x="1799" y="4734"/>
                    <a:pt x="1883" y="4734"/>
                  </a:cubicBezTo>
                  <a:cubicBezTo>
                    <a:pt x="1921" y="4734"/>
                    <a:pt x="1961" y="4722"/>
                    <a:pt x="1996" y="4697"/>
                  </a:cubicBezTo>
                  <a:cubicBezTo>
                    <a:pt x="2090" y="4837"/>
                    <a:pt x="2146" y="5007"/>
                    <a:pt x="2266" y="5138"/>
                  </a:cubicBezTo>
                  <a:cubicBezTo>
                    <a:pt x="2345" y="5124"/>
                    <a:pt x="2400" y="5062"/>
                    <a:pt x="2426" y="4987"/>
                  </a:cubicBezTo>
                  <a:cubicBezTo>
                    <a:pt x="2635" y="5216"/>
                    <a:pt x="2785" y="5444"/>
                    <a:pt x="3069" y="5608"/>
                  </a:cubicBezTo>
                  <a:cubicBezTo>
                    <a:pt x="3249" y="5711"/>
                    <a:pt x="3407" y="5759"/>
                    <a:pt x="3551" y="5759"/>
                  </a:cubicBezTo>
                  <a:cubicBezTo>
                    <a:pt x="3834" y="5759"/>
                    <a:pt x="4063" y="5577"/>
                    <a:pt x="4303" y="5281"/>
                  </a:cubicBezTo>
                  <a:cubicBezTo>
                    <a:pt x="4537" y="4996"/>
                    <a:pt x="4828" y="4294"/>
                    <a:pt x="4287" y="4171"/>
                  </a:cubicBezTo>
                  <a:lnTo>
                    <a:pt x="4287" y="4171"/>
                  </a:lnTo>
                  <a:cubicBezTo>
                    <a:pt x="4295" y="4172"/>
                    <a:pt x="4303" y="4172"/>
                    <a:pt x="4310" y="4172"/>
                  </a:cubicBezTo>
                  <a:cubicBezTo>
                    <a:pt x="4453" y="4172"/>
                    <a:pt x="4470" y="3984"/>
                    <a:pt x="4606" y="3984"/>
                  </a:cubicBezTo>
                  <a:cubicBezTo>
                    <a:pt x="4626" y="3984"/>
                    <a:pt x="4649" y="3989"/>
                    <a:pt x="4675" y="3998"/>
                  </a:cubicBezTo>
                  <a:cubicBezTo>
                    <a:pt x="4796" y="4042"/>
                    <a:pt x="4799" y="4169"/>
                    <a:pt x="4946" y="4169"/>
                  </a:cubicBezTo>
                  <a:cubicBezTo>
                    <a:pt x="4954" y="4169"/>
                    <a:pt x="4963" y="4169"/>
                    <a:pt x="4972" y="4168"/>
                  </a:cubicBezTo>
                  <a:cubicBezTo>
                    <a:pt x="5162" y="4149"/>
                    <a:pt x="5312" y="3907"/>
                    <a:pt x="5517" y="3865"/>
                  </a:cubicBezTo>
                  <a:cubicBezTo>
                    <a:pt x="5935" y="3780"/>
                    <a:pt x="6288" y="3773"/>
                    <a:pt x="6581" y="3388"/>
                  </a:cubicBezTo>
                  <a:cubicBezTo>
                    <a:pt x="6826" y="3068"/>
                    <a:pt x="6921" y="2556"/>
                    <a:pt x="6830" y="2171"/>
                  </a:cubicBezTo>
                  <a:cubicBezTo>
                    <a:pt x="6754" y="1847"/>
                    <a:pt x="6585" y="1691"/>
                    <a:pt x="6265" y="1639"/>
                  </a:cubicBezTo>
                  <a:cubicBezTo>
                    <a:pt x="6386" y="1394"/>
                    <a:pt x="6363" y="1253"/>
                    <a:pt x="6040" y="1204"/>
                  </a:cubicBezTo>
                  <a:cubicBezTo>
                    <a:pt x="6013" y="1201"/>
                    <a:pt x="5986" y="1199"/>
                    <a:pt x="5961" y="1199"/>
                  </a:cubicBezTo>
                  <a:cubicBezTo>
                    <a:pt x="5943" y="1199"/>
                    <a:pt x="5925" y="1200"/>
                    <a:pt x="5909" y="1201"/>
                  </a:cubicBezTo>
                  <a:cubicBezTo>
                    <a:pt x="6252" y="676"/>
                    <a:pt x="5455" y="176"/>
                    <a:pt x="4900" y="85"/>
                  </a:cubicBezTo>
                  <a:cubicBezTo>
                    <a:pt x="4835" y="73"/>
                    <a:pt x="4765" y="63"/>
                    <a:pt x="4696" y="63"/>
                  </a:cubicBezTo>
                  <a:cubicBezTo>
                    <a:pt x="4627" y="63"/>
                    <a:pt x="4559" y="73"/>
                    <a:pt x="4499" y="104"/>
                  </a:cubicBezTo>
                  <a:cubicBezTo>
                    <a:pt x="4453" y="127"/>
                    <a:pt x="4391" y="215"/>
                    <a:pt x="4355" y="228"/>
                  </a:cubicBezTo>
                  <a:cubicBezTo>
                    <a:pt x="4292" y="245"/>
                    <a:pt x="4291" y="261"/>
                    <a:pt x="4276" y="261"/>
                  </a:cubicBezTo>
                  <a:cubicBezTo>
                    <a:pt x="4264" y="261"/>
                    <a:pt x="4244" y="252"/>
                    <a:pt x="4182" y="228"/>
                  </a:cubicBezTo>
                  <a:cubicBezTo>
                    <a:pt x="4032" y="176"/>
                    <a:pt x="3996" y="36"/>
                    <a:pt x="3810" y="7"/>
                  </a:cubicBezTo>
                  <a:cubicBezTo>
                    <a:pt x="3784" y="3"/>
                    <a:pt x="3759" y="1"/>
                    <a:pt x="3735" y="1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61"/>
            <p:cNvSpPr/>
            <p:nvPr/>
          </p:nvSpPr>
          <p:spPr>
            <a:xfrm>
              <a:off x="2853416" y="1799400"/>
              <a:ext cx="311112" cy="252643"/>
            </a:xfrm>
            <a:custGeom>
              <a:rect b="b" l="l" r="r" t="t"/>
              <a:pathLst>
                <a:path extrusionOk="0" h="5250" w="6465">
                  <a:moveTo>
                    <a:pt x="2478" y="0"/>
                  </a:moveTo>
                  <a:cubicBezTo>
                    <a:pt x="2239" y="0"/>
                    <a:pt x="2006" y="92"/>
                    <a:pt x="1788" y="312"/>
                  </a:cubicBezTo>
                  <a:cubicBezTo>
                    <a:pt x="1272" y="834"/>
                    <a:pt x="1337" y="2025"/>
                    <a:pt x="2140" y="2270"/>
                  </a:cubicBezTo>
                  <a:cubicBezTo>
                    <a:pt x="2007" y="2404"/>
                    <a:pt x="2020" y="2567"/>
                    <a:pt x="2202" y="2649"/>
                  </a:cubicBezTo>
                  <a:cubicBezTo>
                    <a:pt x="2055" y="2685"/>
                    <a:pt x="1922" y="2750"/>
                    <a:pt x="1837" y="2861"/>
                  </a:cubicBezTo>
                  <a:cubicBezTo>
                    <a:pt x="1810" y="2740"/>
                    <a:pt x="1727" y="2688"/>
                    <a:pt x="1610" y="2688"/>
                  </a:cubicBezTo>
                  <a:cubicBezTo>
                    <a:pt x="1110" y="2688"/>
                    <a:pt x="0" y="3635"/>
                    <a:pt x="104" y="4167"/>
                  </a:cubicBezTo>
                  <a:cubicBezTo>
                    <a:pt x="200" y="4662"/>
                    <a:pt x="802" y="4957"/>
                    <a:pt x="1348" y="4957"/>
                  </a:cubicBezTo>
                  <a:cubicBezTo>
                    <a:pt x="1618" y="4957"/>
                    <a:pt x="1875" y="4885"/>
                    <a:pt x="2049" y="4728"/>
                  </a:cubicBezTo>
                  <a:cubicBezTo>
                    <a:pt x="2103" y="5109"/>
                    <a:pt x="2324" y="5249"/>
                    <a:pt x="2590" y="5249"/>
                  </a:cubicBezTo>
                  <a:cubicBezTo>
                    <a:pt x="2982" y="5249"/>
                    <a:pt x="3472" y="4946"/>
                    <a:pt x="3674" y="4666"/>
                  </a:cubicBezTo>
                  <a:cubicBezTo>
                    <a:pt x="3740" y="4894"/>
                    <a:pt x="3939" y="5133"/>
                    <a:pt x="4141" y="5191"/>
                  </a:cubicBezTo>
                  <a:cubicBezTo>
                    <a:pt x="4197" y="5208"/>
                    <a:pt x="4254" y="5215"/>
                    <a:pt x="4312" y="5215"/>
                  </a:cubicBezTo>
                  <a:cubicBezTo>
                    <a:pt x="4425" y="5215"/>
                    <a:pt x="4540" y="5186"/>
                    <a:pt x="4650" y="5136"/>
                  </a:cubicBezTo>
                  <a:cubicBezTo>
                    <a:pt x="4778" y="5214"/>
                    <a:pt x="4920" y="5248"/>
                    <a:pt x="5063" y="5248"/>
                  </a:cubicBezTo>
                  <a:cubicBezTo>
                    <a:pt x="5656" y="5248"/>
                    <a:pt x="6273" y="4663"/>
                    <a:pt x="5966" y="4180"/>
                  </a:cubicBezTo>
                  <a:cubicBezTo>
                    <a:pt x="6265" y="4120"/>
                    <a:pt x="6464" y="3289"/>
                    <a:pt x="5994" y="3289"/>
                  </a:cubicBezTo>
                  <a:cubicBezTo>
                    <a:pt x="5945" y="3289"/>
                    <a:pt x="5889" y="3298"/>
                    <a:pt x="5825" y="3318"/>
                  </a:cubicBezTo>
                  <a:cubicBezTo>
                    <a:pt x="6015" y="3060"/>
                    <a:pt x="6420" y="2734"/>
                    <a:pt x="6168" y="2329"/>
                  </a:cubicBezTo>
                  <a:cubicBezTo>
                    <a:pt x="6089" y="2202"/>
                    <a:pt x="5772" y="1893"/>
                    <a:pt x="5499" y="1893"/>
                  </a:cubicBezTo>
                  <a:cubicBezTo>
                    <a:pt x="5342" y="1893"/>
                    <a:pt x="5199" y="1995"/>
                    <a:pt x="5124" y="2293"/>
                  </a:cubicBezTo>
                  <a:cubicBezTo>
                    <a:pt x="4760" y="1892"/>
                    <a:pt x="3563" y="0"/>
                    <a:pt x="24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61"/>
            <p:cNvSpPr/>
            <p:nvPr/>
          </p:nvSpPr>
          <p:spPr>
            <a:xfrm>
              <a:off x="3173471" y="1832026"/>
              <a:ext cx="308513" cy="171605"/>
            </a:xfrm>
            <a:custGeom>
              <a:rect b="b" l="l" r="r" t="t"/>
              <a:pathLst>
                <a:path extrusionOk="0" h="3566" w="6411">
                  <a:moveTo>
                    <a:pt x="2750" y="1"/>
                  </a:moveTo>
                  <a:cubicBezTo>
                    <a:pt x="2576" y="1"/>
                    <a:pt x="2482" y="160"/>
                    <a:pt x="2380" y="349"/>
                  </a:cubicBezTo>
                  <a:cubicBezTo>
                    <a:pt x="2234" y="242"/>
                    <a:pt x="2054" y="205"/>
                    <a:pt x="1875" y="205"/>
                  </a:cubicBezTo>
                  <a:cubicBezTo>
                    <a:pt x="1715" y="205"/>
                    <a:pt x="1556" y="235"/>
                    <a:pt x="1423" y="270"/>
                  </a:cubicBezTo>
                  <a:cubicBezTo>
                    <a:pt x="1325" y="296"/>
                    <a:pt x="451" y="665"/>
                    <a:pt x="813" y="916"/>
                  </a:cubicBezTo>
                  <a:cubicBezTo>
                    <a:pt x="741" y="906"/>
                    <a:pt x="683" y="893"/>
                    <a:pt x="635" y="893"/>
                  </a:cubicBezTo>
                  <a:cubicBezTo>
                    <a:pt x="557" y="893"/>
                    <a:pt x="505" y="926"/>
                    <a:pt x="460" y="1057"/>
                  </a:cubicBezTo>
                  <a:cubicBezTo>
                    <a:pt x="421" y="1181"/>
                    <a:pt x="408" y="1569"/>
                    <a:pt x="558" y="1605"/>
                  </a:cubicBezTo>
                  <a:cubicBezTo>
                    <a:pt x="317" y="1635"/>
                    <a:pt x="271" y="1847"/>
                    <a:pt x="454" y="2059"/>
                  </a:cubicBezTo>
                  <a:cubicBezTo>
                    <a:pt x="431" y="2040"/>
                    <a:pt x="408" y="2031"/>
                    <a:pt x="385" y="2031"/>
                  </a:cubicBezTo>
                  <a:cubicBezTo>
                    <a:pt x="212" y="2031"/>
                    <a:pt x="38" y="2517"/>
                    <a:pt x="30" y="2620"/>
                  </a:cubicBezTo>
                  <a:cubicBezTo>
                    <a:pt x="0" y="2966"/>
                    <a:pt x="105" y="3423"/>
                    <a:pt x="438" y="3521"/>
                  </a:cubicBezTo>
                  <a:cubicBezTo>
                    <a:pt x="478" y="3533"/>
                    <a:pt x="524" y="3539"/>
                    <a:pt x="572" y="3539"/>
                  </a:cubicBezTo>
                  <a:cubicBezTo>
                    <a:pt x="707" y="3539"/>
                    <a:pt x="865" y="3496"/>
                    <a:pt x="999" y="3436"/>
                  </a:cubicBezTo>
                  <a:cubicBezTo>
                    <a:pt x="1115" y="3523"/>
                    <a:pt x="1231" y="3561"/>
                    <a:pt x="1340" y="3561"/>
                  </a:cubicBezTo>
                  <a:cubicBezTo>
                    <a:pt x="1546" y="3561"/>
                    <a:pt x="1728" y="3426"/>
                    <a:pt x="1848" y="3234"/>
                  </a:cubicBezTo>
                  <a:cubicBezTo>
                    <a:pt x="1945" y="3076"/>
                    <a:pt x="2230" y="2856"/>
                    <a:pt x="2467" y="2856"/>
                  </a:cubicBezTo>
                  <a:cubicBezTo>
                    <a:pt x="2597" y="2856"/>
                    <a:pt x="2713" y="2923"/>
                    <a:pt x="2775" y="3103"/>
                  </a:cubicBezTo>
                  <a:cubicBezTo>
                    <a:pt x="2794" y="3159"/>
                    <a:pt x="2726" y="3178"/>
                    <a:pt x="2732" y="3218"/>
                  </a:cubicBezTo>
                  <a:cubicBezTo>
                    <a:pt x="2758" y="3325"/>
                    <a:pt x="2869" y="3433"/>
                    <a:pt x="2951" y="3485"/>
                  </a:cubicBezTo>
                  <a:cubicBezTo>
                    <a:pt x="3043" y="3542"/>
                    <a:pt x="3122" y="3566"/>
                    <a:pt x="3190" y="3566"/>
                  </a:cubicBezTo>
                  <a:cubicBezTo>
                    <a:pt x="3394" y="3566"/>
                    <a:pt x="3503" y="3350"/>
                    <a:pt x="3604" y="3143"/>
                  </a:cubicBezTo>
                  <a:cubicBezTo>
                    <a:pt x="3713" y="3245"/>
                    <a:pt x="3789" y="3288"/>
                    <a:pt x="3850" y="3288"/>
                  </a:cubicBezTo>
                  <a:cubicBezTo>
                    <a:pt x="3947" y="3288"/>
                    <a:pt x="4004" y="3178"/>
                    <a:pt x="4090" y="3025"/>
                  </a:cubicBezTo>
                  <a:cubicBezTo>
                    <a:pt x="4190" y="3181"/>
                    <a:pt x="4328" y="3256"/>
                    <a:pt x="4454" y="3256"/>
                  </a:cubicBezTo>
                  <a:cubicBezTo>
                    <a:pt x="4613" y="3256"/>
                    <a:pt x="4751" y="3137"/>
                    <a:pt x="4766" y="2911"/>
                  </a:cubicBezTo>
                  <a:cubicBezTo>
                    <a:pt x="4790" y="3006"/>
                    <a:pt x="4894" y="3045"/>
                    <a:pt x="5028" y="3045"/>
                  </a:cubicBezTo>
                  <a:cubicBezTo>
                    <a:pt x="5337" y="3045"/>
                    <a:pt x="5806" y="2837"/>
                    <a:pt x="5833" y="2620"/>
                  </a:cubicBezTo>
                  <a:cubicBezTo>
                    <a:pt x="5863" y="2706"/>
                    <a:pt x="5930" y="2740"/>
                    <a:pt x="6001" y="2740"/>
                  </a:cubicBezTo>
                  <a:cubicBezTo>
                    <a:pt x="6045" y="2740"/>
                    <a:pt x="6091" y="2727"/>
                    <a:pt x="6130" y="2705"/>
                  </a:cubicBezTo>
                  <a:cubicBezTo>
                    <a:pt x="6411" y="2545"/>
                    <a:pt x="6391" y="1889"/>
                    <a:pt x="6261" y="1612"/>
                  </a:cubicBezTo>
                  <a:cubicBezTo>
                    <a:pt x="6087" y="1243"/>
                    <a:pt x="5668" y="961"/>
                    <a:pt x="5305" y="961"/>
                  </a:cubicBezTo>
                  <a:cubicBezTo>
                    <a:pt x="5218" y="961"/>
                    <a:pt x="5135" y="977"/>
                    <a:pt x="5060" y="1011"/>
                  </a:cubicBezTo>
                  <a:cubicBezTo>
                    <a:pt x="4896" y="1083"/>
                    <a:pt x="4717" y="1266"/>
                    <a:pt x="4762" y="1462"/>
                  </a:cubicBezTo>
                  <a:cubicBezTo>
                    <a:pt x="4732" y="1361"/>
                    <a:pt x="4638" y="1325"/>
                    <a:pt x="4530" y="1325"/>
                  </a:cubicBezTo>
                  <a:cubicBezTo>
                    <a:pt x="4383" y="1325"/>
                    <a:pt x="4212" y="1391"/>
                    <a:pt x="4142" y="1445"/>
                  </a:cubicBezTo>
                  <a:cubicBezTo>
                    <a:pt x="4171" y="1181"/>
                    <a:pt x="3861" y="632"/>
                    <a:pt x="3625" y="632"/>
                  </a:cubicBezTo>
                  <a:cubicBezTo>
                    <a:pt x="3567" y="632"/>
                    <a:pt x="3513" y="666"/>
                    <a:pt x="3470" y="747"/>
                  </a:cubicBezTo>
                  <a:cubicBezTo>
                    <a:pt x="3496" y="430"/>
                    <a:pt x="3134" y="127"/>
                    <a:pt x="2895" y="32"/>
                  </a:cubicBezTo>
                  <a:cubicBezTo>
                    <a:pt x="2841" y="11"/>
                    <a:pt x="2793" y="1"/>
                    <a:pt x="27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61"/>
            <p:cNvSpPr/>
            <p:nvPr/>
          </p:nvSpPr>
          <p:spPr>
            <a:xfrm>
              <a:off x="3099653" y="2097127"/>
              <a:ext cx="214915" cy="168862"/>
            </a:xfrm>
            <a:custGeom>
              <a:rect b="b" l="l" r="r" t="t"/>
              <a:pathLst>
                <a:path extrusionOk="0" h="3509" w="4466">
                  <a:moveTo>
                    <a:pt x="3229" y="0"/>
                  </a:moveTo>
                  <a:cubicBezTo>
                    <a:pt x="2457" y="0"/>
                    <a:pt x="1332" y="103"/>
                    <a:pt x="353" y="228"/>
                  </a:cubicBezTo>
                  <a:cubicBezTo>
                    <a:pt x="92" y="711"/>
                    <a:pt x="0" y="1244"/>
                    <a:pt x="131" y="1756"/>
                  </a:cubicBezTo>
                  <a:cubicBezTo>
                    <a:pt x="404" y="2830"/>
                    <a:pt x="1553" y="3509"/>
                    <a:pt x="2907" y="3509"/>
                  </a:cubicBezTo>
                  <a:cubicBezTo>
                    <a:pt x="3249" y="3509"/>
                    <a:pt x="3603" y="3466"/>
                    <a:pt x="3959" y="3375"/>
                  </a:cubicBezTo>
                  <a:cubicBezTo>
                    <a:pt x="4061" y="3349"/>
                    <a:pt x="4162" y="3319"/>
                    <a:pt x="4260" y="3287"/>
                  </a:cubicBezTo>
                  <a:cubicBezTo>
                    <a:pt x="4400" y="1998"/>
                    <a:pt x="4465" y="339"/>
                    <a:pt x="4106" y="111"/>
                  </a:cubicBezTo>
                  <a:cubicBezTo>
                    <a:pt x="3983" y="32"/>
                    <a:pt x="3662" y="0"/>
                    <a:pt x="3229" y="0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61"/>
            <p:cNvSpPr/>
            <p:nvPr/>
          </p:nvSpPr>
          <p:spPr>
            <a:xfrm>
              <a:off x="3015296" y="2118637"/>
              <a:ext cx="64436" cy="161066"/>
            </a:xfrm>
            <a:custGeom>
              <a:rect b="b" l="l" r="r" t="t"/>
              <a:pathLst>
                <a:path extrusionOk="0" h="3347" w="1339">
                  <a:moveTo>
                    <a:pt x="686" y="0"/>
                  </a:moveTo>
                  <a:cubicBezTo>
                    <a:pt x="330" y="69"/>
                    <a:pt x="95" y="131"/>
                    <a:pt x="72" y="176"/>
                  </a:cubicBezTo>
                  <a:cubicBezTo>
                    <a:pt x="0" y="320"/>
                    <a:pt x="304" y="2167"/>
                    <a:pt x="500" y="3320"/>
                  </a:cubicBezTo>
                  <a:cubicBezTo>
                    <a:pt x="552" y="3336"/>
                    <a:pt x="602" y="3346"/>
                    <a:pt x="652" y="3346"/>
                  </a:cubicBezTo>
                  <a:cubicBezTo>
                    <a:pt x="680" y="3346"/>
                    <a:pt x="708" y="3343"/>
                    <a:pt x="735" y="3336"/>
                  </a:cubicBezTo>
                  <a:cubicBezTo>
                    <a:pt x="1205" y="3215"/>
                    <a:pt x="1339" y="2151"/>
                    <a:pt x="1035" y="956"/>
                  </a:cubicBezTo>
                  <a:cubicBezTo>
                    <a:pt x="944" y="604"/>
                    <a:pt x="823" y="278"/>
                    <a:pt x="686" y="0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61"/>
            <p:cNvSpPr/>
            <p:nvPr/>
          </p:nvSpPr>
          <p:spPr>
            <a:xfrm>
              <a:off x="3173471" y="1851612"/>
              <a:ext cx="304615" cy="152019"/>
            </a:xfrm>
            <a:custGeom>
              <a:rect b="b" l="l" r="r" t="t"/>
              <a:pathLst>
                <a:path extrusionOk="0" h="3159" w="6330">
                  <a:moveTo>
                    <a:pt x="1117" y="0"/>
                  </a:moveTo>
                  <a:lnTo>
                    <a:pt x="1117" y="0"/>
                  </a:lnTo>
                  <a:cubicBezTo>
                    <a:pt x="859" y="137"/>
                    <a:pt x="578" y="346"/>
                    <a:pt x="813" y="509"/>
                  </a:cubicBezTo>
                  <a:cubicBezTo>
                    <a:pt x="741" y="499"/>
                    <a:pt x="683" y="486"/>
                    <a:pt x="635" y="486"/>
                  </a:cubicBezTo>
                  <a:cubicBezTo>
                    <a:pt x="557" y="486"/>
                    <a:pt x="505" y="519"/>
                    <a:pt x="460" y="650"/>
                  </a:cubicBezTo>
                  <a:cubicBezTo>
                    <a:pt x="421" y="774"/>
                    <a:pt x="408" y="1162"/>
                    <a:pt x="558" y="1198"/>
                  </a:cubicBezTo>
                  <a:cubicBezTo>
                    <a:pt x="317" y="1228"/>
                    <a:pt x="271" y="1440"/>
                    <a:pt x="454" y="1652"/>
                  </a:cubicBezTo>
                  <a:cubicBezTo>
                    <a:pt x="431" y="1633"/>
                    <a:pt x="408" y="1624"/>
                    <a:pt x="385" y="1624"/>
                  </a:cubicBezTo>
                  <a:cubicBezTo>
                    <a:pt x="212" y="1624"/>
                    <a:pt x="38" y="2110"/>
                    <a:pt x="30" y="2213"/>
                  </a:cubicBezTo>
                  <a:cubicBezTo>
                    <a:pt x="0" y="2559"/>
                    <a:pt x="105" y="3016"/>
                    <a:pt x="438" y="3114"/>
                  </a:cubicBezTo>
                  <a:cubicBezTo>
                    <a:pt x="478" y="3126"/>
                    <a:pt x="524" y="3132"/>
                    <a:pt x="572" y="3132"/>
                  </a:cubicBezTo>
                  <a:cubicBezTo>
                    <a:pt x="707" y="3132"/>
                    <a:pt x="865" y="3089"/>
                    <a:pt x="999" y="3029"/>
                  </a:cubicBezTo>
                  <a:cubicBezTo>
                    <a:pt x="1115" y="3116"/>
                    <a:pt x="1231" y="3154"/>
                    <a:pt x="1340" y="3154"/>
                  </a:cubicBezTo>
                  <a:cubicBezTo>
                    <a:pt x="1546" y="3154"/>
                    <a:pt x="1728" y="3019"/>
                    <a:pt x="1848" y="2827"/>
                  </a:cubicBezTo>
                  <a:cubicBezTo>
                    <a:pt x="1945" y="2669"/>
                    <a:pt x="2230" y="2449"/>
                    <a:pt x="2467" y="2449"/>
                  </a:cubicBezTo>
                  <a:cubicBezTo>
                    <a:pt x="2597" y="2449"/>
                    <a:pt x="2713" y="2516"/>
                    <a:pt x="2775" y="2696"/>
                  </a:cubicBezTo>
                  <a:cubicBezTo>
                    <a:pt x="2794" y="2752"/>
                    <a:pt x="2726" y="2771"/>
                    <a:pt x="2732" y="2811"/>
                  </a:cubicBezTo>
                  <a:cubicBezTo>
                    <a:pt x="2758" y="2918"/>
                    <a:pt x="2869" y="3026"/>
                    <a:pt x="2951" y="3078"/>
                  </a:cubicBezTo>
                  <a:cubicBezTo>
                    <a:pt x="3043" y="3135"/>
                    <a:pt x="3122" y="3159"/>
                    <a:pt x="3190" y="3159"/>
                  </a:cubicBezTo>
                  <a:cubicBezTo>
                    <a:pt x="3394" y="3159"/>
                    <a:pt x="3503" y="2943"/>
                    <a:pt x="3604" y="2736"/>
                  </a:cubicBezTo>
                  <a:cubicBezTo>
                    <a:pt x="3713" y="2838"/>
                    <a:pt x="3789" y="2881"/>
                    <a:pt x="3850" y="2881"/>
                  </a:cubicBezTo>
                  <a:cubicBezTo>
                    <a:pt x="3947" y="2881"/>
                    <a:pt x="4004" y="2771"/>
                    <a:pt x="4090" y="2618"/>
                  </a:cubicBezTo>
                  <a:cubicBezTo>
                    <a:pt x="4190" y="2774"/>
                    <a:pt x="4328" y="2849"/>
                    <a:pt x="4454" y="2849"/>
                  </a:cubicBezTo>
                  <a:cubicBezTo>
                    <a:pt x="4613" y="2849"/>
                    <a:pt x="4751" y="2730"/>
                    <a:pt x="4766" y="2504"/>
                  </a:cubicBezTo>
                  <a:cubicBezTo>
                    <a:pt x="4790" y="2599"/>
                    <a:pt x="4894" y="2638"/>
                    <a:pt x="5028" y="2638"/>
                  </a:cubicBezTo>
                  <a:cubicBezTo>
                    <a:pt x="5337" y="2638"/>
                    <a:pt x="5806" y="2430"/>
                    <a:pt x="5833" y="2213"/>
                  </a:cubicBezTo>
                  <a:cubicBezTo>
                    <a:pt x="5863" y="2299"/>
                    <a:pt x="5930" y="2333"/>
                    <a:pt x="6001" y="2333"/>
                  </a:cubicBezTo>
                  <a:cubicBezTo>
                    <a:pt x="6045" y="2333"/>
                    <a:pt x="6091" y="2320"/>
                    <a:pt x="6130" y="2298"/>
                  </a:cubicBezTo>
                  <a:cubicBezTo>
                    <a:pt x="6238" y="2236"/>
                    <a:pt x="6300" y="2106"/>
                    <a:pt x="6329" y="1949"/>
                  </a:cubicBezTo>
                  <a:lnTo>
                    <a:pt x="6329" y="1949"/>
                  </a:lnTo>
                  <a:cubicBezTo>
                    <a:pt x="6189" y="2024"/>
                    <a:pt x="6055" y="2076"/>
                    <a:pt x="6022" y="2086"/>
                  </a:cubicBezTo>
                  <a:cubicBezTo>
                    <a:pt x="5889" y="2123"/>
                    <a:pt x="5728" y="2154"/>
                    <a:pt x="5567" y="2154"/>
                  </a:cubicBezTo>
                  <a:cubicBezTo>
                    <a:pt x="5390" y="2154"/>
                    <a:pt x="5211" y="2117"/>
                    <a:pt x="5066" y="2011"/>
                  </a:cubicBezTo>
                  <a:cubicBezTo>
                    <a:pt x="4964" y="2199"/>
                    <a:pt x="4870" y="2359"/>
                    <a:pt x="4694" y="2359"/>
                  </a:cubicBezTo>
                  <a:cubicBezTo>
                    <a:pt x="4650" y="2359"/>
                    <a:pt x="4602" y="2349"/>
                    <a:pt x="4547" y="2328"/>
                  </a:cubicBezTo>
                  <a:cubicBezTo>
                    <a:pt x="4309" y="2233"/>
                    <a:pt x="3950" y="1926"/>
                    <a:pt x="3973" y="1609"/>
                  </a:cubicBezTo>
                  <a:lnTo>
                    <a:pt x="3973" y="1609"/>
                  </a:lnTo>
                  <a:cubicBezTo>
                    <a:pt x="3930" y="1691"/>
                    <a:pt x="3877" y="1725"/>
                    <a:pt x="3818" y="1725"/>
                  </a:cubicBezTo>
                  <a:cubicBezTo>
                    <a:pt x="3585" y="1725"/>
                    <a:pt x="3275" y="1175"/>
                    <a:pt x="3303" y="914"/>
                  </a:cubicBezTo>
                  <a:lnTo>
                    <a:pt x="3303" y="914"/>
                  </a:lnTo>
                  <a:cubicBezTo>
                    <a:pt x="3234" y="969"/>
                    <a:pt x="3064" y="1034"/>
                    <a:pt x="2917" y="1034"/>
                  </a:cubicBezTo>
                  <a:cubicBezTo>
                    <a:pt x="2808" y="1034"/>
                    <a:pt x="2712" y="998"/>
                    <a:pt x="2680" y="895"/>
                  </a:cubicBezTo>
                  <a:lnTo>
                    <a:pt x="2680" y="895"/>
                  </a:lnTo>
                  <a:cubicBezTo>
                    <a:pt x="2729" y="1090"/>
                    <a:pt x="2549" y="1273"/>
                    <a:pt x="2386" y="1348"/>
                  </a:cubicBezTo>
                  <a:cubicBezTo>
                    <a:pt x="2310" y="1382"/>
                    <a:pt x="2227" y="1398"/>
                    <a:pt x="2141" y="1398"/>
                  </a:cubicBezTo>
                  <a:cubicBezTo>
                    <a:pt x="1777" y="1398"/>
                    <a:pt x="1357" y="1117"/>
                    <a:pt x="1185" y="744"/>
                  </a:cubicBezTo>
                  <a:cubicBezTo>
                    <a:pt x="1103" y="575"/>
                    <a:pt x="1064" y="255"/>
                    <a:pt x="1117" y="0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61"/>
            <p:cNvSpPr/>
            <p:nvPr/>
          </p:nvSpPr>
          <p:spPr>
            <a:xfrm>
              <a:off x="3088488" y="1724716"/>
              <a:ext cx="208467" cy="144223"/>
            </a:xfrm>
            <a:custGeom>
              <a:rect b="b" l="l" r="r" t="t"/>
              <a:pathLst>
                <a:path extrusionOk="0" h="2997" w="4332">
                  <a:moveTo>
                    <a:pt x="1704" y="1"/>
                  </a:moveTo>
                  <a:cubicBezTo>
                    <a:pt x="1545" y="1"/>
                    <a:pt x="1459" y="86"/>
                    <a:pt x="1365" y="228"/>
                  </a:cubicBezTo>
                  <a:cubicBezTo>
                    <a:pt x="1260" y="382"/>
                    <a:pt x="1303" y="597"/>
                    <a:pt x="1228" y="728"/>
                  </a:cubicBezTo>
                  <a:cubicBezTo>
                    <a:pt x="1120" y="914"/>
                    <a:pt x="862" y="1093"/>
                    <a:pt x="970" y="1358"/>
                  </a:cubicBezTo>
                  <a:cubicBezTo>
                    <a:pt x="732" y="1456"/>
                    <a:pt x="826" y="1586"/>
                    <a:pt x="764" y="1746"/>
                  </a:cubicBezTo>
                  <a:cubicBezTo>
                    <a:pt x="715" y="1880"/>
                    <a:pt x="464" y="2027"/>
                    <a:pt x="559" y="2187"/>
                  </a:cubicBezTo>
                  <a:cubicBezTo>
                    <a:pt x="449" y="2033"/>
                    <a:pt x="318" y="1969"/>
                    <a:pt x="185" y="1969"/>
                  </a:cubicBezTo>
                  <a:cubicBezTo>
                    <a:pt x="123" y="1969"/>
                    <a:pt x="61" y="1983"/>
                    <a:pt x="0" y="2007"/>
                  </a:cubicBezTo>
                  <a:cubicBezTo>
                    <a:pt x="157" y="2220"/>
                    <a:pt x="379" y="2412"/>
                    <a:pt x="588" y="2523"/>
                  </a:cubicBezTo>
                  <a:cubicBezTo>
                    <a:pt x="688" y="2580"/>
                    <a:pt x="806" y="2638"/>
                    <a:pt x="924" y="2638"/>
                  </a:cubicBezTo>
                  <a:cubicBezTo>
                    <a:pt x="940" y="2638"/>
                    <a:pt x="957" y="2636"/>
                    <a:pt x="973" y="2634"/>
                  </a:cubicBezTo>
                  <a:cubicBezTo>
                    <a:pt x="1025" y="2628"/>
                    <a:pt x="1110" y="2562"/>
                    <a:pt x="1149" y="2562"/>
                  </a:cubicBezTo>
                  <a:cubicBezTo>
                    <a:pt x="1157" y="2563"/>
                    <a:pt x="1164" y="2563"/>
                    <a:pt x="1170" y="2563"/>
                  </a:cubicBezTo>
                  <a:cubicBezTo>
                    <a:pt x="1208" y="2563"/>
                    <a:pt x="1219" y="2556"/>
                    <a:pt x="1229" y="2556"/>
                  </a:cubicBezTo>
                  <a:cubicBezTo>
                    <a:pt x="1241" y="2556"/>
                    <a:pt x="1253" y="2567"/>
                    <a:pt x="1316" y="2618"/>
                  </a:cubicBezTo>
                  <a:cubicBezTo>
                    <a:pt x="1440" y="2716"/>
                    <a:pt x="1427" y="2863"/>
                    <a:pt x="1593" y="2947"/>
                  </a:cubicBezTo>
                  <a:cubicBezTo>
                    <a:pt x="1661" y="2981"/>
                    <a:pt x="1719" y="2996"/>
                    <a:pt x="1774" y="2996"/>
                  </a:cubicBezTo>
                  <a:cubicBezTo>
                    <a:pt x="1873" y="2996"/>
                    <a:pt x="1959" y="2947"/>
                    <a:pt x="2060" y="2869"/>
                  </a:cubicBezTo>
                  <a:cubicBezTo>
                    <a:pt x="2204" y="2758"/>
                    <a:pt x="2236" y="2543"/>
                    <a:pt x="2351" y="2441"/>
                  </a:cubicBezTo>
                  <a:cubicBezTo>
                    <a:pt x="2510" y="2298"/>
                    <a:pt x="2811" y="2213"/>
                    <a:pt x="2794" y="1929"/>
                  </a:cubicBezTo>
                  <a:cubicBezTo>
                    <a:pt x="3052" y="1913"/>
                    <a:pt x="3007" y="1759"/>
                    <a:pt x="3114" y="1625"/>
                  </a:cubicBezTo>
                  <a:cubicBezTo>
                    <a:pt x="3202" y="1514"/>
                    <a:pt x="3490" y="1459"/>
                    <a:pt x="3450" y="1276"/>
                  </a:cubicBezTo>
                  <a:lnTo>
                    <a:pt x="3450" y="1276"/>
                  </a:lnTo>
                  <a:cubicBezTo>
                    <a:pt x="3525" y="1526"/>
                    <a:pt x="3694" y="1626"/>
                    <a:pt x="3887" y="1626"/>
                  </a:cubicBezTo>
                  <a:cubicBezTo>
                    <a:pt x="4016" y="1626"/>
                    <a:pt x="4157" y="1581"/>
                    <a:pt x="4286" y="1508"/>
                  </a:cubicBezTo>
                  <a:cubicBezTo>
                    <a:pt x="4332" y="1341"/>
                    <a:pt x="4270" y="1244"/>
                    <a:pt x="4009" y="1204"/>
                  </a:cubicBezTo>
                  <a:cubicBezTo>
                    <a:pt x="3982" y="1201"/>
                    <a:pt x="3955" y="1199"/>
                    <a:pt x="3930" y="1199"/>
                  </a:cubicBezTo>
                  <a:cubicBezTo>
                    <a:pt x="3912" y="1199"/>
                    <a:pt x="3894" y="1200"/>
                    <a:pt x="3878" y="1201"/>
                  </a:cubicBezTo>
                  <a:cubicBezTo>
                    <a:pt x="4221" y="676"/>
                    <a:pt x="3424" y="176"/>
                    <a:pt x="2869" y="85"/>
                  </a:cubicBezTo>
                  <a:cubicBezTo>
                    <a:pt x="2804" y="73"/>
                    <a:pt x="2734" y="63"/>
                    <a:pt x="2665" y="63"/>
                  </a:cubicBezTo>
                  <a:cubicBezTo>
                    <a:pt x="2596" y="63"/>
                    <a:pt x="2528" y="73"/>
                    <a:pt x="2468" y="104"/>
                  </a:cubicBezTo>
                  <a:cubicBezTo>
                    <a:pt x="2422" y="127"/>
                    <a:pt x="2360" y="215"/>
                    <a:pt x="2324" y="228"/>
                  </a:cubicBezTo>
                  <a:cubicBezTo>
                    <a:pt x="2261" y="245"/>
                    <a:pt x="2260" y="261"/>
                    <a:pt x="2245" y="261"/>
                  </a:cubicBezTo>
                  <a:cubicBezTo>
                    <a:pt x="2233" y="261"/>
                    <a:pt x="2213" y="252"/>
                    <a:pt x="2151" y="228"/>
                  </a:cubicBezTo>
                  <a:cubicBezTo>
                    <a:pt x="2001" y="176"/>
                    <a:pt x="1965" y="36"/>
                    <a:pt x="1779" y="7"/>
                  </a:cubicBezTo>
                  <a:cubicBezTo>
                    <a:pt x="1753" y="3"/>
                    <a:pt x="1728" y="1"/>
                    <a:pt x="17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61"/>
            <p:cNvSpPr/>
            <p:nvPr/>
          </p:nvSpPr>
          <p:spPr>
            <a:xfrm>
              <a:off x="2853416" y="1861477"/>
              <a:ext cx="301921" cy="190565"/>
            </a:xfrm>
            <a:custGeom>
              <a:rect b="b" l="l" r="r" t="t"/>
              <a:pathLst>
                <a:path extrusionOk="0" h="3960" w="6274">
                  <a:moveTo>
                    <a:pt x="1461" y="1"/>
                  </a:moveTo>
                  <a:cubicBezTo>
                    <a:pt x="1488" y="432"/>
                    <a:pt x="1703" y="846"/>
                    <a:pt x="2140" y="980"/>
                  </a:cubicBezTo>
                  <a:cubicBezTo>
                    <a:pt x="2007" y="1114"/>
                    <a:pt x="2020" y="1277"/>
                    <a:pt x="2202" y="1359"/>
                  </a:cubicBezTo>
                  <a:cubicBezTo>
                    <a:pt x="2055" y="1395"/>
                    <a:pt x="1922" y="1460"/>
                    <a:pt x="1837" y="1571"/>
                  </a:cubicBezTo>
                  <a:cubicBezTo>
                    <a:pt x="1810" y="1450"/>
                    <a:pt x="1727" y="1398"/>
                    <a:pt x="1610" y="1398"/>
                  </a:cubicBezTo>
                  <a:cubicBezTo>
                    <a:pt x="1110" y="1398"/>
                    <a:pt x="0" y="2345"/>
                    <a:pt x="104" y="2877"/>
                  </a:cubicBezTo>
                  <a:cubicBezTo>
                    <a:pt x="200" y="3372"/>
                    <a:pt x="802" y="3667"/>
                    <a:pt x="1348" y="3667"/>
                  </a:cubicBezTo>
                  <a:cubicBezTo>
                    <a:pt x="1618" y="3667"/>
                    <a:pt x="1875" y="3595"/>
                    <a:pt x="2049" y="3438"/>
                  </a:cubicBezTo>
                  <a:cubicBezTo>
                    <a:pt x="2103" y="3819"/>
                    <a:pt x="2324" y="3959"/>
                    <a:pt x="2590" y="3959"/>
                  </a:cubicBezTo>
                  <a:cubicBezTo>
                    <a:pt x="2982" y="3959"/>
                    <a:pt x="3472" y="3656"/>
                    <a:pt x="3674" y="3376"/>
                  </a:cubicBezTo>
                  <a:cubicBezTo>
                    <a:pt x="3740" y="3604"/>
                    <a:pt x="3939" y="3843"/>
                    <a:pt x="4141" y="3901"/>
                  </a:cubicBezTo>
                  <a:cubicBezTo>
                    <a:pt x="4197" y="3918"/>
                    <a:pt x="4254" y="3925"/>
                    <a:pt x="4312" y="3925"/>
                  </a:cubicBezTo>
                  <a:cubicBezTo>
                    <a:pt x="4425" y="3925"/>
                    <a:pt x="4540" y="3896"/>
                    <a:pt x="4650" y="3846"/>
                  </a:cubicBezTo>
                  <a:cubicBezTo>
                    <a:pt x="4778" y="3924"/>
                    <a:pt x="4920" y="3958"/>
                    <a:pt x="5063" y="3958"/>
                  </a:cubicBezTo>
                  <a:cubicBezTo>
                    <a:pt x="5656" y="3958"/>
                    <a:pt x="6273" y="3373"/>
                    <a:pt x="5966" y="2890"/>
                  </a:cubicBezTo>
                  <a:cubicBezTo>
                    <a:pt x="6103" y="2863"/>
                    <a:pt x="6217" y="2671"/>
                    <a:pt x="6260" y="2472"/>
                  </a:cubicBezTo>
                  <a:lnTo>
                    <a:pt x="6260" y="2472"/>
                  </a:lnTo>
                  <a:cubicBezTo>
                    <a:pt x="6219" y="2484"/>
                    <a:pt x="6180" y="2490"/>
                    <a:pt x="6145" y="2490"/>
                  </a:cubicBezTo>
                  <a:cubicBezTo>
                    <a:pt x="6111" y="2490"/>
                    <a:pt x="6081" y="2484"/>
                    <a:pt x="6054" y="2472"/>
                  </a:cubicBezTo>
                  <a:cubicBezTo>
                    <a:pt x="6033" y="2829"/>
                    <a:pt x="5697" y="3008"/>
                    <a:pt x="5330" y="3008"/>
                  </a:cubicBezTo>
                  <a:cubicBezTo>
                    <a:pt x="4967" y="3008"/>
                    <a:pt x="4575" y="2832"/>
                    <a:pt x="4428" y="2482"/>
                  </a:cubicBezTo>
                  <a:cubicBezTo>
                    <a:pt x="4249" y="2446"/>
                    <a:pt x="4086" y="2364"/>
                    <a:pt x="3981" y="2230"/>
                  </a:cubicBezTo>
                  <a:cubicBezTo>
                    <a:pt x="3851" y="2061"/>
                    <a:pt x="3828" y="1754"/>
                    <a:pt x="3909" y="1528"/>
                  </a:cubicBezTo>
                  <a:lnTo>
                    <a:pt x="3909" y="1528"/>
                  </a:lnTo>
                  <a:cubicBezTo>
                    <a:pt x="3796" y="1566"/>
                    <a:pt x="3652" y="1586"/>
                    <a:pt x="3499" y="1586"/>
                  </a:cubicBezTo>
                  <a:cubicBezTo>
                    <a:pt x="2916" y="1586"/>
                    <a:pt x="2206" y="1298"/>
                    <a:pt x="2555" y="631"/>
                  </a:cubicBezTo>
                  <a:lnTo>
                    <a:pt x="2555" y="631"/>
                  </a:lnTo>
                  <a:cubicBezTo>
                    <a:pt x="2531" y="633"/>
                    <a:pt x="2507" y="634"/>
                    <a:pt x="2482" y="634"/>
                  </a:cubicBezTo>
                  <a:cubicBezTo>
                    <a:pt x="2109" y="634"/>
                    <a:pt x="1703" y="359"/>
                    <a:pt x="1461" y="1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61"/>
            <p:cNvSpPr/>
            <p:nvPr/>
          </p:nvSpPr>
          <p:spPr>
            <a:xfrm>
              <a:off x="3259078" y="2110312"/>
              <a:ext cx="39942" cy="104185"/>
            </a:xfrm>
            <a:custGeom>
              <a:rect b="b" l="l" r="r" t="t"/>
              <a:pathLst>
                <a:path extrusionOk="0" h="2165" w="830">
                  <a:moveTo>
                    <a:pt x="415" y="0"/>
                  </a:moveTo>
                  <a:cubicBezTo>
                    <a:pt x="186" y="0"/>
                    <a:pt x="0" y="486"/>
                    <a:pt x="0" y="1084"/>
                  </a:cubicBezTo>
                  <a:cubicBezTo>
                    <a:pt x="0" y="1681"/>
                    <a:pt x="186" y="2164"/>
                    <a:pt x="415" y="2164"/>
                  </a:cubicBezTo>
                  <a:cubicBezTo>
                    <a:pt x="643" y="2164"/>
                    <a:pt x="829" y="1681"/>
                    <a:pt x="829" y="1084"/>
                  </a:cubicBezTo>
                  <a:cubicBezTo>
                    <a:pt x="829" y="486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61"/>
            <p:cNvSpPr/>
            <p:nvPr/>
          </p:nvSpPr>
          <p:spPr>
            <a:xfrm>
              <a:off x="3205519" y="2107521"/>
              <a:ext cx="48892" cy="34696"/>
            </a:xfrm>
            <a:custGeom>
              <a:rect b="b" l="l" r="r" t="t"/>
              <a:pathLst>
                <a:path extrusionOk="0" h="721" w="1016">
                  <a:moveTo>
                    <a:pt x="553" y="1"/>
                  </a:moveTo>
                  <a:cubicBezTo>
                    <a:pt x="491" y="1"/>
                    <a:pt x="427" y="10"/>
                    <a:pt x="366" y="29"/>
                  </a:cubicBezTo>
                  <a:cubicBezTo>
                    <a:pt x="173" y="91"/>
                    <a:pt x="29" y="241"/>
                    <a:pt x="16" y="391"/>
                  </a:cubicBezTo>
                  <a:cubicBezTo>
                    <a:pt x="0" y="562"/>
                    <a:pt x="150" y="721"/>
                    <a:pt x="404" y="721"/>
                  </a:cubicBezTo>
                  <a:cubicBezTo>
                    <a:pt x="406" y="721"/>
                    <a:pt x="409" y="721"/>
                    <a:pt x="411" y="721"/>
                  </a:cubicBezTo>
                  <a:cubicBezTo>
                    <a:pt x="744" y="721"/>
                    <a:pt x="1015" y="473"/>
                    <a:pt x="937" y="225"/>
                  </a:cubicBezTo>
                  <a:cubicBezTo>
                    <a:pt x="889" y="75"/>
                    <a:pt x="728" y="1"/>
                    <a:pt x="553" y="1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9" name="Google Shape;4619;p61"/>
          <p:cNvSpPr txBox="1"/>
          <p:nvPr>
            <p:ph type="title"/>
          </p:nvPr>
        </p:nvSpPr>
        <p:spPr>
          <a:xfrm>
            <a:off x="2924375" y="902275"/>
            <a:ext cx="4448100" cy="9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20" name="Google Shape;4620;p61"/>
          <p:cNvSpPr txBox="1"/>
          <p:nvPr>
            <p:ph idx="1" type="subTitle"/>
          </p:nvPr>
        </p:nvSpPr>
        <p:spPr>
          <a:xfrm>
            <a:off x="2924325" y="1751100"/>
            <a:ext cx="4448100" cy="11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21" name="Google Shape;4621;p61"/>
          <p:cNvSpPr txBox="1"/>
          <p:nvPr/>
        </p:nvSpPr>
        <p:spPr>
          <a:xfrm>
            <a:off x="2626986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CREDITS: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,</a:t>
            </a:r>
            <a:r>
              <a:rPr lang="en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and includes icons by</a:t>
            </a:r>
            <a:r>
              <a:rPr b="1" lang="en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</a:t>
            </a:r>
            <a:r>
              <a:rPr b="1" lang="en" sz="1200" u="sng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,</a:t>
            </a:r>
            <a:r>
              <a:rPr lang="en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and infographics &amp; images by </a:t>
            </a:r>
            <a:r>
              <a:rPr b="1" lang="en" sz="1200" u="sng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</a:t>
            </a:r>
            <a:endParaRPr b="1" sz="1200" u="sng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4622" name="Google Shape;4622;p61"/>
          <p:cNvGrpSpPr/>
          <p:nvPr/>
        </p:nvGrpSpPr>
        <p:grpSpPr>
          <a:xfrm>
            <a:off x="648150" y="539498"/>
            <a:ext cx="760179" cy="759694"/>
            <a:chOff x="2996769" y="1088743"/>
            <a:chExt cx="480214" cy="479878"/>
          </a:xfrm>
        </p:grpSpPr>
        <p:sp>
          <p:nvSpPr>
            <p:cNvPr id="4623" name="Google Shape;4623;p61"/>
            <p:cNvSpPr/>
            <p:nvPr/>
          </p:nvSpPr>
          <p:spPr>
            <a:xfrm>
              <a:off x="2996769" y="1088743"/>
              <a:ext cx="480214" cy="479878"/>
            </a:xfrm>
            <a:custGeom>
              <a:rect b="b" l="l" r="r" t="t"/>
              <a:pathLst>
                <a:path extrusionOk="0" h="9972" w="9979">
                  <a:moveTo>
                    <a:pt x="4991" y="0"/>
                  </a:moveTo>
                  <a:cubicBezTo>
                    <a:pt x="2233" y="0"/>
                    <a:pt x="0" y="2233"/>
                    <a:pt x="0" y="4984"/>
                  </a:cubicBezTo>
                  <a:cubicBezTo>
                    <a:pt x="0" y="7739"/>
                    <a:pt x="2233" y="9972"/>
                    <a:pt x="4991" y="9972"/>
                  </a:cubicBezTo>
                  <a:cubicBezTo>
                    <a:pt x="7746" y="9972"/>
                    <a:pt x="9978" y="7739"/>
                    <a:pt x="9978" y="4984"/>
                  </a:cubicBezTo>
                  <a:cubicBezTo>
                    <a:pt x="9978" y="2233"/>
                    <a:pt x="7746" y="0"/>
                    <a:pt x="49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61"/>
            <p:cNvSpPr/>
            <p:nvPr/>
          </p:nvSpPr>
          <p:spPr>
            <a:xfrm>
              <a:off x="3030069" y="1122043"/>
              <a:ext cx="413613" cy="413276"/>
            </a:xfrm>
            <a:custGeom>
              <a:rect b="b" l="l" r="r" t="t"/>
              <a:pathLst>
                <a:path extrusionOk="0" h="8588" w="8595">
                  <a:moveTo>
                    <a:pt x="4299" y="0"/>
                  </a:moveTo>
                  <a:cubicBezTo>
                    <a:pt x="1926" y="0"/>
                    <a:pt x="0" y="1923"/>
                    <a:pt x="0" y="4292"/>
                  </a:cubicBezTo>
                  <a:cubicBezTo>
                    <a:pt x="0" y="6665"/>
                    <a:pt x="1926" y="8588"/>
                    <a:pt x="4299" y="8588"/>
                  </a:cubicBezTo>
                  <a:cubicBezTo>
                    <a:pt x="6672" y="8588"/>
                    <a:pt x="8594" y="6665"/>
                    <a:pt x="8594" y="4292"/>
                  </a:cubicBezTo>
                  <a:cubicBezTo>
                    <a:pt x="8594" y="1923"/>
                    <a:pt x="6672" y="0"/>
                    <a:pt x="4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61"/>
            <p:cNvSpPr/>
            <p:nvPr/>
          </p:nvSpPr>
          <p:spPr>
            <a:xfrm>
              <a:off x="3211775" y="1303605"/>
              <a:ext cx="50144" cy="50144"/>
            </a:xfrm>
            <a:custGeom>
              <a:rect b="b" l="l" r="r" t="t"/>
              <a:pathLst>
                <a:path extrusionOk="0" h="1042" w="1042">
                  <a:moveTo>
                    <a:pt x="523" y="0"/>
                  </a:moveTo>
                  <a:cubicBezTo>
                    <a:pt x="236" y="0"/>
                    <a:pt x="1" y="235"/>
                    <a:pt x="1" y="519"/>
                  </a:cubicBezTo>
                  <a:cubicBezTo>
                    <a:pt x="1" y="806"/>
                    <a:pt x="236" y="1041"/>
                    <a:pt x="523" y="1041"/>
                  </a:cubicBezTo>
                  <a:cubicBezTo>
                    <a:pt x="810" y="1041"/>
                    <a:pt x="1042" y="806"/>
                    <a:pt x="1042" y="519"/>
                  </a:cubicBezTo>
                  <a:cubicBezTo>
                    <a:pt x="1042" y="235"/>
                    <a:pt x="810" y="0"/>
                    <a:pt x="5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61"/>
            <p:cNvSpPr/>
            <p:nvPr/>
          </p:nvSpPr>
          <p:spPr>
            <a:xfrm>
              <a:off x="3225778" y="1339696"/>
              <a:ext cx="22184" cy="144560"/>
            </a:xfrm>
            <a:custGeom>
              <a:rect b="b" l="l" r="r" t="t"/>
              <a:pathLst>
                <a:path extrusionOk="0" h="3004" w="461">
                  <a:moveTo>
                    <a:pt x="0" y="1"/>
                  </a:moveTo>
                  <a:lnTo>
                    <a:pt x="0" y="3004"/>
                  </a:lnTo>
                  <a:lnTo>
                    <a:pt x="460" y="3004"/>
                  </a:lnTo>
                  <a:lnTo>
                    <a:pt x="4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61"/>
            <p:cNvSpPr/>
            <p:nvPr/>
          </p:nvSpPr>
          <p:spPr>
            <a:xfrm>
              <a:off x="3122414" y="1210779"/>
              <a:ext cx="117852" cy="117996"/>
            </a:xfrm>
            <a:custGeom>
              <a:rect b="b" l="l" r="r" t="t"/>
              <a:pathLst>
                <a:path extrusionOk="0" h="2452" w="2449">
                  <a:moveTo>
                    <a:pt x="327" y="0"/>
                  </a:moveTo>
                  <a:lnTo>
                    <a:pt x="0" y="327"/>
                  </a:lnTo>
                  <a:lnTo>
                    <a:pt x="2122" y="2451"/>
                  </a:lnTo>
                  <a:lnTo>
                    <a:pt x="2448" y="2125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8" name="Google Shape;4628;p61"/>
          <p:cNvGrpSpPr/>
          <p:nvPr/>
        </p:nvGrpSpPr>
        <p:grpSpPr>
          <a:xfrm flipH="1">
            <a:off x="8025778" y="1625155"/>
            <a:ext cx="1524914" cy="3916232"/>
            <a:chOff x="2837825" y="2297842"/>
            <a:chExt cx="786322" cy="2019509"/>
          </a:xfrm>
        </p:grpSpPr>
        <p:sp>
          <p:nvSpPr>
            <p:cNvPr id="4629" name="Google Shape;4629;p61"/>
            <p:cNvSpPr/>
            <p:nvPr/>
          </p:nvSpPr>
          <p:spPr>
            <a:xfrm>
              <a:off x="2837825" y="2297842"/>
              <a:ext cx="786322" cy="2019509"/>
            </a:xfrm>
            <a:custGeom>
              <a:rect b="b" l="l" r="r" t="t"/>
              <a:pathLst>
                <a:path extrusionOk="0" h="41966" w="16340">
                  <a:moveTo>
                    <a:pt x="480" y="0"/>
                  </a:moveTo>
                  <a:lnTo>
                    <a:pt x="0" y="41966"/>
                  </a:lnTo>
                  <a:lnTo>
                    <a:pt x="16340" y="41966"/>
                  </a:lnTo>
                  <a:lnTo>
                    <a:pt x="148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61"/>
            <p:cNvSpPr/>
            <p:nvPr/>
          </p:nvSpPr>
          <p:spPr>
            <a:xfrm>
              <a:off x="2842830" y="3258778"/>
              <a:ext cx="679875" cy="618615"/>
            </a:xfrm>
            <a:custGeom>
              <a:rect b="b" l="l" r="r" t="t"/>
              <a:pathLst>
                <a:path extrusionOk="0" h="12855" w="14128">
                  <a:moveTo>
                    <a:pt x="2951" y="1"/>
                  </a:moveTo>
                  <a:lnTo>
                    <a:pt x="108" y="3323"/>
                  </a:lnTo>
                  <a:lnTo>
                    <a:pt x="0" y="12854"/>
                  </a:lnTo>
                  <a:lnTo>
                    <a:pt x="11686" y="12854"/>
                  </a:lnTo>
                  <a:lnTo>
                    <a:pt x="14127" y="7622"/>
                  </a:lnTo>
                  <a:lnTo>
                    <a:pt x="14127" y="3323"/>
                  </a:lnTo>
                  <a:lnTo>
                    <a:pt x="2951" y="1"/>
                  </a:lnTo>
                  <a:close/>
                </a:path>
              </a:pathLst>
            </a:custGeom>
            <a:solidFill>
              <a:srgbClr val="200C0C">
                <a:alpha val="3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61"/>
            <p:cNvSpPr/>
            <p:nvPr/>
          </p:nvSpPr>
          <p:spPr>
            <a:xfrm>
              <a:off x="2956059" y="2892670"/>
              <a:ext cx="533342" cy="434161"/>
            </a:xfrm>
            <a:custGeom>
              <a:rect b="b" l="l" r="r" t="t"/>
              <a:pathLst>
                <a:path extrusionOk="0" h="9022" w="11083">
                  <a:moveTo>
                    <a:pt x="10606" y="160"/>
                  </a:moveTo>
                  <a:lnTo>
                    <a:pt x="10919" y="8865"/>
                  </a:lnTo>
                  <a:lnTo>
                    <a:pt x="157" y="8865"/>
                  </a:lnTo>
                  <a:lnTo>
                    <a:pt x="157" y="160"/>
                  </a:lnTo>
                  <a:close/>
                  <a:moveTo>
                    <a:pt x="1" y="0"/>
                  </a:moveTo>
                  <a:lnTo>
                    <a:pt x="1" y="9022"/>
                  </a:lnTo>
                  <a:lnTo>
                    <a:pt x="11082" y="9022"/>
                  </a:lnTo>
                  <a:lnTo>
                    <a:pt x="107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61"/>
            <p:cNvSpPr/>
            <p:nvPr/>
          </p:nvSpPr>
          <p:spPr>
            <a:xfrm>
              <a:off x="3111394" y="3217490"/>
              <a:ext cx="231421" cy="57843"/>
            </a:xfrm>
            <a:custGeom>
              <a:rect b="b" l="l" r="r" t="t"/>
              <a:pathLst>
                <a:path extrusionOk="0" h="1202" w="4809">
                  <a:moveTo>
                    <a:pt x="1" y="0"/>
                  </a:moveTo>
                  <a:lnTo>
                    <a:pt x="1" y="1201"/>
                  </a:lnTo>
                  <a:lnTo>
                    <a:pt x="4809" y="1201"/>
                  </a:lnTo>
                  <a:lnTo>
                    <a:pt x="48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61"/>
            <p:cNvSpPr/>
            <p:nvPr/>
          </p:nvSpPr>
          <p:spPr>
            <a:xfrm>
              <a:off x="3127900" y="3225959"/>
              <a:ext cx="123338" cy="33205"/>
            </a:xfrm>
            <a:custGeom>
              <a:rect b="b" l="l" r="r" t="t"/>
              <a:pathLst>
                <a:path extrusionOk="0" h="690" w="2563">
                  <a:moveTo>
                    <a:pt x="1" y="0"/>
                  </a:moveTo>
                  <a:lnTo>
                    <a:pt x="1" y="689"/>
                  </a:lnTo>
                  <a:lnTo>
                    <a:pt x="2563" y="689"/>
                  </a:lnTo>
                  <a:lnTo>
                    <a:pt x="25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61"/>
            <p:cNvSpPr/>
            <p:nvPr/>
          </p:nvSpPr>
          <p:spPr>
            <a:xfrm>
              <a:off x="2957791" y="3288613"/>
              <a:ext cx="350669" cy="197495"/>
            </a:xfrm>
            <a:custGeom>
              <a:rect b="b" l="l" r="r" t="t"/>
              <a:pathLst>
                <a:path extrusionOk="0" h="4104" w="7287">
                  <a:moveTo>
                    <a:pt x="1" y="1"/>
                  </a:moveTo>
                  <a:lnTo>
                    <a:pt x="1" y="4104"/>
                  </a:lnTo>
                  <a:lnTo>
                    <a:pt x="7286" y="4104"/>
                  </a:lnTo>
                  <a:lnTo>
                    <a:pt x="7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61"/>
            <p:cNvSpPr/>
            <p:nvPr/>
          </p:nvSpPr>
          <p:spPr>
            <a:xfrm>
              <a:off x="3032427" y="3223120"/>
              <a:ext cx="282623" cy="117563"/>
            </a:xfrm>
            <a:custGeom>
              <a:rect b="b" l="l" r="r" t="t"/>
              <a:pathLst>
                <a:path extrusionOk="0" h="2443" w="5873">
                  <a:moveTo>
                    <a:pt x="232" y="1"/>
                  </a:moveTo>
                  <a:cubicBezTo>
                    <a:pt x="232" y="1"/>
                    <a:pt x="0" y="973"/>
                    <a:pt x="33" y="2011"/>
                  </a:cubicBezTo>
                  <a:lnTo>
                    <a:pt x="5872" y="2442"/>
                  </a:lnTo>
                  <a:lnTo>
                    <a:pt x="5810" y="1123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61"/>
            <p:cNvSpPr/>
            <p:nvPr/>
          </p:nvSpPr>
          <p:spPr>
            <a:xfrm>
              <a:off x="3014045" y="3261617"/>
              <a:ext cx="350621" cy="197495"/>
            </a:xfrm>
            <a:custGeom>
              <a:rect b="b" l="l" r="r" t="t"/>
              <a:pathLst>
                <a:path extrusionOk="0" h="4104" w="7286">
                  <a:moveTo>
                    <a:pt x="0" y="0"/>
                  </a:moveTo>
                  <a:lnTo>
                    <a:pt x="0" y="4103"/>
                  </a:lnTo>
                  <a:lnTo>
                    <a:pt x="7286" y="4103"/>
                  </a:lnTo>
                  <a:lnTo>
                    <a:pt x="7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61"/>
            <p:cNvSpPr/>
            <p:nvPr/>
          </p:nvSpPr>
          <p:spPr>
            <a:xfrm>
              <a:off x="3157446" y="3266766"/>
              <a:ext cx="302546" cy="54090"/>
            </a:xfrm>
            <a:custGeom>
              <a:rect b="b" l="l" r="r" t="t"/>
              <a:pathLst>
                <a:path extrusionOk="0" h="1124" w="6287">
                  <a:moveTo>
                    <a:pt x="6287" y="1"/>
                  </a:moveTo>
                  <a:lnTo>
                    <a:pt x="17" y="305"/>
                  </a:lnTo>
                  <a:lnTo>
                    <a:pt x="0" y="886"/>
                  </a:lnTo>
                  <a:lnTo>
                    <a:pt x="5980" y="1124"/>
                  </a:lnTo>
                  <a:lnTo>
                    <a:pt x="6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61"/>
            <p:cNvSpPr/>
            <p:nvPr/>
          </p:nvSpPr>
          <p:spPr>
            <a:xfrm>
              <a:off x="3115966" y="3294917"/>
              <a:ext cx="371987" cy="197495"/>
            </a:xfrm>
            <a:custGeom>
              <a:rect b="b" l="l" r="r" t="t"/>
              <a:pathLst>
                <a:path extrusionOk="0" h="4104" w="7730">
                  <a:moveTo>
                    <a:pt x="1" y="0"/>
                  </a:moveTo>
                  <a:lnTo>
                    <a:pt x="1" y="4103"/>
                  </a:lnTo>
                  <a:lnTo>
                    <a:pt x="7730" y="4103"/>
                  </a:lnTo>
                  <a:lnTo>
                    <a:pt x="7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61"/>
            <p:cNvSpPr/>
            <p:nvPr/>
          </p:nvSpPr>
          <p:spPr>
            <a:xfrm>
              <a:off x="3133722" y="3338563"/>
              <a:ext cx="354230" cy="197495"/>
            </a:xfrm>
            <a:custGeom>
              <a:rect b="b" l="l" r="r" t="t"/>
              <a:pathLst>
                <a:path extrusionOk="0" h="4104" w="7361">
                  <a:moveTo>
                    <a:pt x="0" y="1"/>
                  </a:moveTo>
                  <a:lnTo>
                    <a:pt x="0" y="4103"/>
                  </a:lnTo>
                  <a:lnTo>
                    <a:pt x="7361" y="4103"/>
                  </a:lnTo>
                  <a:lnTo>
                    <a:pt x="73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61"/>
            <p:cNvSpPr/>
            <p:nvPr/>
          </p:nvSpPr>
          <p:spPr>
            <a:xfrm>
              <a:off x="2959860" y="3434084"/>
              <a:ext cx="90663" cy="307118"/>
            </a:xfrm>
            <a:custGeom>
              <a:rect b="b" l="l" r="r" t="t"/>
              <a:pathLst>
                <a:path extrusionOk="0" h="6382" w="1884">
                  <a:moveTo>
                    <a:pt x="0" y="0"/>
                  </a:moveTo>
                  <a:lnTo>
                    <a:pt x="0" y="6381"/>
                  </a:lnTo>
                  <a:lnTo>
                    <a:pt x="813" y="6381"/>
                  </a:lnTo>
                  <a:lnTo>
                    <a:pt x="1884" y="0"/>
                  </a:lnTo>
                  <a:close/>
                </a:path>
              </a:pathLst>
            </a:custGeom>
            <a:solidFill>
              <a:srgbClr val="8A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61"/>
            <p:cNvSpPr/>
            <p:nvPr/>
          </p:nvSpPr>
          <p:spPr>
            <a:xfrm>
              <a:off x="2959860" y="3511801"/>
              <a:ext cx="340563" cy="19393"/>
            </a:xfrm>
            <a:custGeom>
              <a:rect b="b" l="l" r="r" t="t"/>
              <a:pathLst>
                <a:path extrusionOk="0" h="403" w="7077">
                  <a:moveTo>
                    <a:pt x="0" y="1"/>
                  </a:moveTo>
                  <a:lnTo>
                    <a:pt x="0" y="402"/>
                  </a:lnTo>
                  <a:lnTo>
                    <a:pt x="7077" y="402"/>
                  </a:lnTo>
                  <a:lnTo>
                    <a:pt x="7077" y="1"/>
                  </a:lnTo>
                  <a:close/>
                </a:path>
              </a:pathLst>
            </a:custGeom>
            <a:solidFill>
              <a:srgbClr val="20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61"/>
            <p:cNvSpPr/>
            <p:nvPr/>
          </p:nvSpPr>
          <p:spPr>
            <a:xfrm>
              <a:off x="2959860" y="3563194"/>
              <a:ext cx="340563" cy="19345"/>
            </a:xfrm>
            <a:custGeom>
              <a:rect b="b" l="l" r="r" t="t"/>
              <a:pathLst>
                <a:path extrusionOk="0" h="402" w="7077">
                  <a:moveTo>
                    <a:pt x="0" y="0"/>
                  </a:moveTo>
                  <a:lnTo>
                    <a:pt x="0" y="402"/>
                  </a:lnTo>
                  <a:lnTo>
                    <a:pt x="7077" y="402"/>
                  </a:lnTo>
                  <a:lnTo>
                    <a:pt x="7077" y="0"/>
                  </a:lnTo>
                  <a:close/>
                </a:path>
              </a:pathLst>
            </a:custGeom>
            <a:solidFill>
              <a:srgbClr val="20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61"/>
            <p:cNvSpPr/>
            <p:nvPr/>
          </p:nvSpPr>
          <p:spPr>
            <a:xfrm>
              <a:off x="2956059" y="2395528"/>
              <a:ext cx="513996" cy="434209"/>
            </a:xfrm>
            <a:custGeom>
              <a:rect b="b" l="l" r="r" t="t"/>
              <a:pathLst>
                <a:path extrusionOk="0" h="9023" w="10681">
                  <a:moveTo>
                    <a:pt x="10204" y="157"/>
                  </a:moveTo>
                  <a:lnTo>
                    <a:pt x="10521" y="8866"/>
                  </a:lnTo>
                  <a:lnTo>
                    <a:pt x="157" y="8866"/>
                  </a:lnTo>
                  <a:lnTo>
                    <a:pt x="157" y="157"/>
                  </a:lnTo>
                  <a:close/>
                  <a:moveTo>
                    <a:pt x="1" y="1"/>
                  </a:moveTo>
                  <a:lnTo>
                    <a:pt x="1" y="9022"/>
                  </a:lnTo>
                  <a:lnTo>
                    <a:pt x="10681" y="9022"/>
                  </a:lnTo>
                  <a:lnTo>
                    <a:pt x="103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61"/>
            <p:cNvSpPr/>
            <p:nvPr/>
          </p:nvSpPr>
          <p:spPr>
            <a:xfrm>
              <a:off x="2956059" y="3860681"/>
              <a:ext cx="575738" cy="434017"/>
            </a:xfrm>
            <a:custGeom>
              <a:rect b="b" l="l" r="r" t="t"/>
              <a:pathLst>
                <a:path extrusionOk="0" h="9019" w="11964">
                  <a:moveTo>
                    <a:pt x="11591" y="157"/>
                  </a:moveTo>
                  <a:lnTo>
                    <a:pt x="11804" y="8862"/>
                  </a:lnTo>
                  <a:lnTo>
                    <a:pt x="157" y="8862"/>
                  </a:lnTo>
                  <a:lnTo>
                    <a:pt x="157" y="157"/>
                  </a:lnTo>
                  <a:close/>
                  <a:moveTo>
                    <a:pt x="1" y="0"/>
                  </a:moveTo>
                  <a:lnTo>
                    <a:pt x="1" y="9019"/>
                  </a:lnTo>
                  <a:lnTo>
                    <a:pt x="11964" y="9019"/>
                  </a:lnTo>
                  <a:lnTo>
                    <a:pt x="11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61"/>
            <p:cNvSpPr/>
            <p:nvPr/>
          </p:nvSpPr>
          <p:spPr>
            <a:xfrm>
              <a:off x="2932816" y="3370468"/>
              <a:ext cx="614043" cy="426462"/>
            </a:xfrm>
            <a:custGeom>
              <a:rect b="b" l="l" r="r" t="t"/>
              <a:pathLst>
                <a:path extrusionOk="0" h="8862" w="12760">
                  <a:moveTo>
                    <a:pt x="1" y="0"/>
                  </a:moveTo>
                  <a:lnTo>
                    <a:pt x="1" y="8862"/>
                  </a:lnTo>
                  <a:lnTo>
                    <a:pt x="12760" y="8862"/>
                  </a:lnTo>
                  <a:lnTo>
                    <a:pt x="127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61"/>
            <p:cNvSpPr/>
            <p:nvPr/>
          </p:nvSpPr>
          <p:spPr>
            <a:xfrm>
              <a:off x="2932816" y="3370468"/>
              <a:ext cx="614043" cy="426462"/>
            </a:xfrm>
            <a:custGeom>
              <a:rect b="b" l="l" r="r" t="t"/>
              <a:pathLst>
                <a:path extrusionOk="0" h="8862" w="12760">
                  <a:moveTo>
                    <a:pt x="1" y="0"/>
                  </a:moveTo>
                  <a:lnTo>
                    <a:pt x="1" y="8862"/>
                  </a:lnTo>
                  <a:lnTo>
                    <a:pt x="12760" y="8862"/>
                  </a:lnTo>
                  <a:lnTo>
                    <a:pt x="12760" y="0"/>
                  </a:ln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61"/>
            <p:cNvSpPr/>
            <p:nvPr/>
          </p:nvSpPr>
          <p:spPr>
            <a:xfrm>
              <a:off x="3120200" y="3650486"/>
              <a:ext cx="267561" cy="57891"/>
            </a:xfrm>
            <a:custGeom>
              <a:rect b="b" l="l" r="r" t="t"/>
              <a:pathLst>
                <a:path extrusionOk="0" h="1203" w="5560">
                  <a:moveTo>
                    <a:pt x="1" y="1"/>
                  </a:moveTo>
                  <a:lnTo>
                    <a:pt x="1" y="1202"/>
                  </a:lnTo>
                  <a:lnTo>
                    <a:pt x="5559" y="1202"/>
                  </a:lnTo>
                  <a:lnTo>
                    <a:pt x="55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61"/>
            <p:cNvSpPr/>
            <p:nvPr/>
          </p:nvSpPr>
          <p:spPr>
            <a:xfrm>
              <a:off x="3133578" y="3658186"/>
              <a:ext cx="199516" cy="39316"/>
            </a:xfrm>
            <a:custGeom>
              <a:rect b="b" l="l" r="r" t="t"/>
              <a:pathLst>
                <a:path extrusionOk="0" h="817" w="4146">
                  <a:moveTo>
                    <a:pt x="0" y="1"/>
                  </a:moveTo>
                  <a:lnTo>
                    <a:pt x="0" y="817"/>
                  </a:lnTo>
                  <a:lnTo>
                    <a:pt x="4146" y="817"/>
                  </a:lnTo>
                  <a:lnTo>
                    <a:pt x="41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61"/>
            <p:cNvSpPr/>
            <p:nvPr/>
          </p:nvSpPr>
          <p:spPr>
            <a:xfrm>
              <a:off x="3111394" y="2698693"/>
              <a:ext cx="216022" cy="57843"/>
            </a:xfrm>
            <a:custGeom>
              <a:rect b="b" l="l" r="r" t="t"/>
              <a:pathLst>
                <a:path extrusionOk="0" h="1202" w="4489">
                  <a:moveTo>
                    <a:pt x="1" y="0"/>
                  </a:moveTo>
                  <a:lnTo>
                    <a:pt x="1" y="1201"/>
                  </a:lnTo>
                  <a:lnTo>
                    <a:pt x="4489" y="1201"/>
                  </a:lnTo>
                  <a:lnTo>
                    <a:pt x="4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61"/>
            <p:cNvSpPr/>
            <p:nvPr/>
          </p:nvSpPr>
          <p:spPr>
            <a:xfrm>
              <a:off x="3127900" y="2707162"/>
              <a:ext cx="123338" cy="33205"/>
            </a:xfrm>
            <a:custGeom>
              <a:rect b="b" l="l" r="r" t="t"/>
              <a:pathLst>
                <a:path extrusionOk="0" h="690" w="2563">
                  <a:moveTo>
                    <a:pt x="1" y="0"/>
                  </a:moveTo>
                  <a:lnTo>
                    <a:pt x="1" y="689"/>
                  </a:lnTo>
                  <a:lnTo>
                    <a:pt x="2563" y="689"/>
                  </a:lnTo>
                  <a:lnTo>
                    <a:pt x="25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51" name="Google Shape;4651;p61"/>
          <p:cNvGrpSpPr/>
          <p:nvPr/>
        </p:nvGrpSpPr>
        <p:grpSpPr>
          <a:xfrm>
            <a:off x="-1206774" y="2027394"/>
            <a:ext cx="3909949" cy="3814171"/>
            <a:chOff x="5495058" y="2993922"/>
            <a:chExt cx="1598181" cy="1559032"/>
          </a:xfrm>
        </p:grpSpPr>
        <p:sp>
          <p:nvSpPr>
            <p:cNvPr id="4652" name="Google Shape;4652;p61"/>
            <p:cNvSpPr/>
            <p:nvPr/>
          </p:nvSpPr>
          <p:spPr>
            <a:xfrm>
              <a:off x="5524109" y="3884363"/>
              <a:ext cx="1342001" cy="55176"/>
            </a:xfrm>
            <a:custGeom>
              <a:rect b="b" l="l" r="r" t="t"/>
              <a:pathLst>
                <a:path extrusionOk="0" h="2885" w="70170">
                  <a:moveTo>
                    <a:pt x="0" y="1"/>
                  </a:moveTo>
                  <a:lnTo>
                    <a:pt x="0" y="2885"/>
                  </a:lnTo>
                  <a:lnTo>
                    <a:pt x="70169" y="2885"/>
                  </a:lnTo>
                  <a:lnTo>
                    <a:pt x="70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61"/>
            <p:cNvSpPr/>
            <p:nvPr/>
          </p:nvSpPr>
          <p:spPr>
            <a:xfrm>
              <a:off x="5666399" y="3832171"/>
              <a:ext cx="361673" cy="49266"/>
            </a:xfrm>
            <a:custGeom>
              <a:rect b="b" l="l" r="r" t="t"/>
              <a:pathLst>
                <a:path extrusionOk="0" h="2576" w="18911">
                  <a:moveTo>
                    <a:pt x="826" y="0"/>
                  </a:moveTo>
                  <a:cubicBezTo>
                    <a:pt x="375" y="0"/>
                    <a:pt x="1" y="363"/>
                    <a:pt x="1" y="815"/>
                  </a:cubicBezTo>
                  <a:lnTo>
                    <a:pt x="1" y="1750"/>
                  </a:lnTo>
                  <a:cubicBezTo>
                    <a:pt x="1" y="2202"/>
                    <a:pt x="375" y="2576"/>
                    <a:pt x="826" y="2576"/>
                  </a:cubicBezTo>
                  <a:lnTo>
                    <a:pt x="18085" y="2576"/>
                  </a:lnTo>
                  <a:cubicBezTo>
                    <a:pt x="18547" y="2576"/>
                    <a:pt x="18911" y="2202"/>
                    <a:pt x="18911" y="1750"/>
                  </a:cubicBezTo>
                  <a:lnTo>
                    <a:pt x="18911" y="815"/>
                  </a:lnTo>
                  <a:cubicBezTo>
                    <a:pt x="18911" y="363"/>
                    <a:pt x="18547" y="0"/>
                    <a:pt x="180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61"/>
            <p:cNvSpPr/>
            <p:nvPr/>
          </p:nvSpPr>
          <p:spPr>
            <a:xfrm>
              <a:off x="6064046" y="3683971"/>
              <a:ext cx="239789" cy="198938"/>
            </a:xfrm>
            <a:custGeom>
              <a:rect b="b" l="l" r="r" t="t"/>
              <a:pathLst>
                <a:path extrusionOk="0" h="10402" w="12538">
                  <a:moveTo>
                    <a:pt x="1707" y="0"/>
                  </a:moveTo>
                  <a:lnTo>
                    <a:pt x="1" y="10402"/>
                  </a:lnTo>
                  <a:lnTo>
                    <a:pt x="12538" y="10402"/>
                  </a:lnTo>
                  <a:lnTo>
                    <a:pt x="108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61"/>
            <p:cNvSpPr/>
            <p:nvPr/>
          </p:nvSpPr>
          <p:spPr>
            <a:xfrm>
              <a:off x="6064046" y="3781623"/>
              <a:ext cx="239789" cy="101286"/>
            </a:xfrm>
            <a:custGeom>
              <a:rect b="b" l="l" r="r" t="t"/>
              <a:pathLst>
                <a:path extrusionOk="0" h="5296" w="12538">
                  <a:moveTo>
                    <a:pt x="1124" y="1"/>
                  </a:moveTo>
                  <a:cubicBezTo>
                    <a:pt x="1039" y="1"/>
                    <a:pt x="955" y="1"/>
                    <a:pt x="870" y="2"/>
                  </a:cubicBezTo>
                  <a:lnTo>
                    <a:pt x="1" y="5296"/>
                  </a:lnTo>
                  <a:lnTo>
                    <a:pt x="12538" y="5296"/>
                  </a:lnTo>
                  <a:lnTo>
                    <a:pt x="11888" y="1366"/>
                  </a:lnTo>
                  <a:cubicBezTo>
                    <a:pt x="10182" y="926"/>
                    <a:pt x="8289" y="563"/>
                    <a:pt x="6286" y="321"/>
                  </a:cubicBezTo>
                  <a:cubicBezTo>
                    <a:pt x="4487" y="101"/>
                    <a:pt x="2747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61"/>
            <p:cNvSpPr/>
            <p:nvPr/>
          </p:nvSpPr>
          <p:spPr>
            <a:xfrm>
              <a:off x="5668082" y="2993922"/>
              <a:ext cx="1031717" cy="747539"/>
            </a:xfrm>
            <a:custGeom>
              <a:rect b="b" l="l" r="r" t="t"/>
              <a:pathLst>
                <a:path extrusionOk="0" h="39087" w="53946">
                  <a:moveTo>
                    <a:pt x="2345" y="1"/>
                  </a:moveTo>
                  <a:cubicBezTo>
                    <a:pt x="1498" y="1"/>
                    <a:pt x="815" y="683"/>
                    <a:pt x="793" y="1542"/>
                  </a:cubicBezTo>
                  <a:lnTo>
                    <a:pt x="23" y="37512"/>
                  </a:lnTo>
                  <a:cubicBezTo>
                    <a:pt x="1" y="38371"/>
                    <a:pt x="716" y="39086"/>
                    <a:pt x="1586" y="39086"/>
                  </a:cubicBezTo>
                  <a:lnTo>
                    <a:pt x="52361" y="39086"/>
                  </a:lnTo>
                  <a:cubicBezTo>
                    <a:pt x="53230" y="39086"/>
                    <a:pt x="53946" y="38371"/>
                    <a:pt x="53924" y="37512"/>
                  </a:cubicBezTo>
                  <a:lnTo>
                    <a:pt x="53153" y="1542"/>
                  </a:lnTo>
                  <a:cubicBezTo>
                    <a:pt x="53142" y="683"/>
                    <a:pt x="52460" y="1"/>
                    <a:pt x="51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61"/>
            <p:cNvSpPr/>
            <p:nvPr/>
          </p:nvSpPr>
          <p:spPr>
            <a:xfrm>
              <a:off x="7000177" y="3900370"/>
              <a:ext cx="39589" cy="652583"/>
            </a:xfrm>
            <a:custGeom>
              <a:rect b="b" l="l" r="r" t="t"/>
              <a:pathLst>
                <a:path extrusionOk="0" h="34122" w="2070">
                  <a:moveTo>
                    <a:pt x="1" y="0"/>
                  </a:moveTo>
                  <a:lnTo>
                    <a:pt x="1" y="34122"/>
                  </a:lnTo>
                  <a:lnTo>
                    <a:pt x="2070" y="34122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61"/>
            <p:cNvSpPr/>
            <p:nvPr/>
          </p:nvSpPr>
          <p:spPr>
            <a:xfrm>
              <a:off x="6676849" y="3900370"/>
              <a:ext cx="39589" cy="652583"/>
            </a:xfrm>
            <a:custGeom>
              <a:rect b="b" l="l" r="r" t="t"/>
              <a:pathLst>
                <a:path extrusionOk="0" h="34122" w="2070">
                  <a:moveTo>
                    <a:pt x="0" y="0"/>
                  </a:moveTo>
                  <a:lnTo>
                    <a:pt x="0" y="34122"/>
                  </a:lnTo>
                  <a:lnTo>
                    <a:pt x="2069" y="3412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61"/>
            <p:cNvSpPr/>
            <p:nvPr/>
          </p:nvSpPr>
          <p:spPr>
            <a:xfrm>
              <a:off x="6702094" y="3900370"/>
              <a:ext cx="311795" cy="652583"/>
            </a:xfrm>
            <a:custGeom>
              <a:rect b="b" l="l" r="r" t="t"/>
              <a:pathLst>
                <a:path extrusionOk="0" h="34122" w="16303">
                  <a:moveTo>
                    <a:pt x="1" y="0"/>
                  </a:moveTo>
                  <a:lnTo>
                    <a:pt x="1" y="34122"/>
                  </a:lnTo>
                  <a:lnTo>
                    <a:pt x="16302" y="34122"/>
                  </a:lnTo>
                  <a:lnTo>
                    <a:pt x="1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61"/>
            <p:cNvSpPr/>
            <p:nvPr/>
          </p:nvSpPr>
          <p:spPr>
            <a:xfrm>
              <a:off x="6702094" y="3900370"/>
              <a:ext cx="311795" cy="482294"/>
            </a:xfrm>
            <a:custGeom>
              <a:rect b="b" l="l" r="r" t="t"/>
              <a:pathLst>
                <a:path extrusionOk="0" h="25218" w="16303">
                  <a:moveTo>
                    <a:pt x="1" y="0"/>
                  </a:moveTo>
                  <a:lnTo>
                    <a:pt x="1" y="25184"/>
                  </a:lnTo>
                  <a:cubicBezTo>
                    <a:pt x="331" y="25206"/>
                    <a:pt x="672" y="25217"/>
                    <a:pt x="1024" y="25217"/>
                  </a:cubicBezTo>
                  <a:cubicBezTo>
                    <a:pt x="7386" y="25217"/>
                    <a:pt x="13000" y="22069"/>
                    <a:pt x="16302" y="17292"/>
                  </a:cubicBezTo>
                  <a:lnTo>
                    <a:pt x="16302" y="0"/>
                  </a:lnTo>
                  <a:close/>
                </a:path>
              </a:pathLst>
            </a:custGeom>
            <a:solidFill>
              <a:srgbClr val="F9EBDB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61"/>
            <p:cNvSpPr/>
            <p:nvPr/>
          </p:nvSpPr>
          <p:spPr>
            <a:xfrm>
              <a:off x="6688630" y="4363272"/>
              <a:ext cx="338723" cy="9696"/>
            </a:xfrm>
            <a:custGeom>
              <a:rect b="b" l="l" r="r" t="t"/>
              <a:pathLst>
                <a:path extrusionOk="0" h="507" w="17711">
                  <a:moveTo>
                    <a:pt x="0" y="1"/>
                  </a:moveTo>
                  <a:lnTo>
                    <a:pt x="0" y="507"/>
                  </a:lnTo>
                  <a:lnTo>
                    <a:pt x="17711" y="507"/>
                  </a:lnTo>
                  <a:lnTo>
                    <a:pt x="177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61"/>
            <p:cNvSpPr/>
            <p:nvPr/>
          </p:nvSpPr>
          <p:spPr>
            <a:xfrm>
              <a:off x="6688630" y="4138457"/>
              <a:ext cx="338723" cy="9696"/>
            </a:xfrm>
            <a:custGeom>
              <a:rect b="b" l="l" r="r" t="t"/>
              <a:pathLst>
                <a:path extrusionOk="0" h="507" w="17711">
                  <a:moveTo>
                    <a:pt x="0" y="0"/>
                  </a:moveTo>
                  <a:lnTo>
                    <a:pt x="0" y="507"/>
                  </a:lnTo>
                  <a:lnTo>
                    <a:pt x="17711" y="507"/>
                  </a:lnTo>
                  <a:lnTo>
                    <a:pt x="177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61"/>
            <p:cNvSpPr/>
            <p:nvPr/>
          </p:nvSpPr>
          <p:spPr>
            <a:xfrm>
              <a:off x="5621360" y="3900370"/>
              <a:ext cx="39589" cy="652583"/>
            </a:xfrm>
            <a:custGeom>
              <a:rect b="b" l="l" r="r" t="t"/>
              <a:pathLst>
                <a:path extrusionOk="0" h="34122" w="2070">
                  <a:moveTo>
                    <a:pt x="0" y="0"/>
                  </a:moveTo>
                  <a:lnTo>
                    <a:pt x="0" y="34122"/>
                  </a:lnTo>
                  <a:lnTo>
                    <a:pt x="2070" y="34122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61"/>
            <p:cNvSpPr/>
            <p:nvPr/>
          </p:nvSpPr>
          <p:spPr>
            <a:xfrm>
              <a:off x="5522637" y="3900370"/>
              <a:ext cx="39589" cy="652583"/>
            </a:xfrm>
            <a:custGeom>
              <a:rect b="b" l="l" r="r" t="t"/>
              <a:pathLst>
                <a:path extrusionOk="0" h="34122" w="2070">
                  <a:moveTo>
                    <a:pt x="0" y="0"/>
                  </a:moveTo>
                  <a:lnTo>
                    <a:pt x="0" y="34122"/>
                  </a:lnTo>
                  <a:lnTo>
                    <a:pt x="2069" y="3412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61"/>
            <p:cNvSpPr/>
            <p:nvPr/>
          </p:nvSpPr>
          <p:spPr>
            <a:xfrm>
              <a:off x="5522637" y="3875737"/>
              <a:ext cx="1518181" cy="677216"/>
            </a:xfrm>
            <a:custGeom>
              <a:rect b="b" l="l" r="r" t="t"/>
              <a:pathLst>
                <a:path extrusionOk="0" h="35410" w="79382">
                  <a:moveTo>
                    <a:pt x="60219" y="1"/>
                  </a:moveTo>
                  <a:lnTo>
                    <a:pt x="79382" y="1"/>
                  </a:lnTo>
                  <a:lnTo>
                    <a:pt x="79382" y="4745"/>
                  </a:lnTo>
                  <a:lnTo>
                    <a:pt x="60219" y="4745"/>
                  </a:lnTo>
                  <a:lnTo>
                    <a:pt x="60219" y="3336"/>
                  </a:lnTo>
                  <a:lnTo>
                    <a:pt x="7232" y="3336"/>
                  </a:lnTo>
                  <a:lnTo>
                    <a:pt x="7232" y="35410"/>
                  </a:lnTo>
                  <a:lnTo>
                    <a:pt x="5162" y="35410"/>
                  </a:lnTo>
                  <a:lnTo>
                    <a:pt x="5162" y="3336"/>
                  </a:lnTo>
                  <a:lnTo>
                    <a:pt x="2069" y="3336"/>
                  </a:lnTo>
                  <a:lnTo>
                    <a:pt x="2069" y="35410"/>
                  </a:lnTo>
                  <a:lnTo>
                    <a:pt x="0" y="35410"/>
                  </a:lnTo>
                  <a:lnTo>
                    <a:pt x="0" y="1288"/>
                  </a:lnTo>
                  <a:lnTo>
                    <a:pt x="77" y="1288"/>
                  </a:lnTo>
                  <a:lnTo>
                    <a:pt x="77" y="452"/>
                  </a:lnTo>
                  <a:lnTo>
                    <a:pt x="60219" y="452"/>
                  </a:ln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61"/>
            <p:cNvSpPr/>
            <p:nvPr/>
          </p:nvSpPr>
          <p:spPr>
            <a:xfrm>
              <a:off x="5495058" y="3865429"/>
              <a:ext cx="1598181" cy="48425"/>
            </a:xfrm>
            <a:custGeom>
              <a:rect b="b" l="l" r="r" t="t"/>
              <a:pathLst>
                <a:path extrusionOk="0" h="2532" w="83565">
                  <a:moveTo>
                    <a:pt x="1266" y="0"/>
                  </a:moveTo>
                  <a:cubicBezTo>
                    <a:pt x="562" y="0"/>
                    <a:pt x="0" y="573"/>
                    <a:pt x="0" y="1266"/>
                  </a:cubicBezTo>
                  <a:cubicBezTo>
                    <a:pt x="0" y="1971"/>
                    <a:pt x="562" y="2532"/>
                    <a:pt x="1266" y="2532"/>
                  </a:cubicBezTo>
                  <a:lnTo>
                    <a:pt x="82299" y="2532"/>
                  </a:lnTo>
                  <a:cubicBezTo>
                    <a:pt x="82992" y="2532"/>
                    <a:pt x="83565" y="1971"/>
                    <a:pt x="83565" y="1266"/>
                  </a:cubicBezTo>
                  <a:cubicBezTo>
                    <a:pt x="83565" y="573"/>
                    <a:pt x="82992" y="0"/>
                    <a:pt x="82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61"/>
            <p:cNvSpPr/>
            <p:nvPr/>
          </p:nvSpPr>
          <p:spPr>
            <a:xfrm>
              <a:off x="5720083" y="3044450"/>
              <a:ext cx="923929" cy="637016"/>
            </a:xfrm>
            <a:custGeom>
              <a:rect b="b" l="l" r="r" t="t"/>
              <a:pathLst>
                <a:path extrusionOk="0" h="33308" w="48310">
                  <a:moveTo>
                    <a:pt x="1" y="0"/>
                  </a:moveTo>
                  <a:lnTo>
                    <a:pt x="1" y="33307"/>
                  </a:lnTo>
                  <a:lnTo>
                    <a:pt x="48310" y="33307"/>
                  </a:lnTo>
                  <a:lnTo>
                    <a:pt x="48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61"/>
            <p:cNvSpPr/>
            <p:nvPr/>
          </p:nvSpPr>
          <p:spPr>
            <a:xfrm>
              <a:off x="5773977" y="3044450"/>
              <a:ext cx="457451" cy="637016"/>
            </a:xfrm>
            <a:custGeom>
              <a:rect b="b" l="l" r="r" t="t"/>
              <a:pathLst>
                <a:path extrusionOk="0" h="33308" w="23919">
                  <a:moveTo>
                    <a:pt x="11062" y="0"/>
                  </a:moveTo>
                  <a:lnTo>
                    <a:pt x="0" y="33307"/>
                  </a:lnTo>
                  <a:lnTo>
                    <a:pt x="12845" y="33307"/>
                  </a:lnTo>
                  <a:lnTo>
                    <a:pt x="23918" y="0"/>
                  </a:ln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61"/>
            <p:cNvSpPr/>
            <p:nvPr/>
          </p:nvSpPr>
          <p:spPr>
            <a:xfrm>
              <a:off x="6229936" y="3044450"/>
              <a:ext cx="318087" cy="637016"/>
            </a:xfrm>
            <a:custGeom>
              <a:rect b="b" l="l" r="r" t="t"/>
              <a:pathLst>
                <a:path extrusionOk="0" h="33308" w="16632">
                  <a:moveTo>
                    <a:pt x="11073" y="0"/>
                  </a:moveTo>
                  <a:lnTo>
                    <a:pt x="0" y="33307"/>
                  </a:lnTo>
                  <a:lnTo>
                    <a:pt x="5559" y="33307"/>
                  </a:lnTo>
                  <a:lnTo>
                    <a:pt x="16632" y="0"/>
                  </a:ln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61"/>
            <p:cNvSpPr/>
            <p:nvPr/>
          </p:nvSpPr>
          <p:spPr>
            <a:xfrm>
              <a:off x="5666399" y="3832171"/>
              <a:ext cx="344001" cy="16008"/>
            </a:xfrm>
            <a:custGeom>
              <a:rect b="b" l="l" r="r" t="t"/>
              <a:pathLst>
                <a:path extrusionOk="0" h="837" w="17987">
                  <a:moveTo>
                    <a:pt x="826" y="0"/>
                  </a:moveTo>
                  <a:cubicBezTo>
                    <a:pt x="375" y="0"/>
                    <a:pt x="1" y="363"/>
                    <a:pt x="1" y="815"/>
                  </a:cubicBezTo>
                  <a:lnTo>
                    <a:pt x="1" y="837"/>
                  </a:lnTo>
                  <a:lnTo>
                    <a:pt x="17161" y="837"/>
                  </a:lnTo>
                  <a:cubicBezTo>
                    <a:pt x="17623" y="837"/>
                    <a:pt x="17986" y="473"/>
                    <a:pt x="17986" y="11"/>
                  </a:cubicBezTo>
                  <a:lnTo>
                    <a:pt x="17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61"/>
            <p:cNvSpPr/>
            <p:nvPr/>
          </p:nvSpPr>
          <p:spPr>
            <a:xfrm>
              <a:off x="6803361" y="4144348"/>
              <a:ext cx="109261" cy="27177"/>
            </a:xfrm>
            <a:custGeom>
              <a:rect b="b" l="l" r="r" t="t"/>
              <a:pathLst>
                <a:path extrusionOk="0" h="1421" w="5713">
                  <a:moveTo>
                    <a:pt x="0" y="0"/>
                  </a:moveTo>
                  <a:lnTo>
                    <a:pt x="0" y="1420"/>
                  </a:lnTo>
                  <a:lnTo>
                    <a:pt x="5713" y="1420"/>
                  </a:lnTo>
                  <a:lnTo>
                    <a:pt x="5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61"/>
            <p:cNvSpPr/>
            <p:nvPr/>
          </p:nvSpPr>
          <p:spPr>
            <a:xfrm>
              <a:off x="6803361" y="4366007"/>
              <a:ext cx="109261" cy="27177"/>
            </a:xfrm>
            <a:custGeom>
              <a:rect b="b" l="l" r="r" t="t"/>
              <a:pathLst>
                <a:path extrusionOk="0" h="1421" w="5713">
                  <a:moveTo>
                    <a:pt x="0" y="1"/>
                  </a:moveTo>
                  <a:lnTo>
                    <a:pt x="0" y="1421"/>
                  </a:lnTo>
                  <a:lnTo>
                    <a:pt x="5713" y="1421"/>
                  </a:lnTo>
                  <a:lnTo>
                    <a:pt x="57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61"/>
            <p:cNvSpPr/>
            <p:nvPr/>
          </p:nvSpPr>
          <p:spPr>
            <a:xfrm>
              <a:off x="6803361" y="3961417"/>
              <a:ext cx="109261" cy="26966"/>
            </a:xfrm>
            <a:custGeom>
              <a:rect b="b" l="l" r="r" t="t"/>
              <a:pathLst>
                <a:path extrusionOk="0" h="1410" w="5713">
                  <a:moveTo>
                    <a:pt x="0" y="0"/>
                  </a:moveTo>
                  <a:lnTo>
                    <a:pt x="0" y="1409"/>
                  </a:lnTo>
                  <a:lnTo>
                    <a:pt x="5713" y="1409"/>
                  </a:lnTo>
                  <a:lnTo>
                    <a:pt x="5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7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0" name="Google Shape;700;p7"/>
          <p:cNvSpPr txBox="1"/>
          <p:nvPr>
            <p:ph idx="1" type="subTitle"/>
          </p:nvPr>
        </p:nvSpPr>
        <p:spPr>
          <a:xfrm>
            <a:off x="713225" y="1764450"/>
            <a:ext cx="4987200" cy="23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4674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p62"/>
          <p:cNvSpPr/>
          <p:nvPr/>
        </p:nvSpPr>
        <p:spPr>
          <a:xfrm>
            <a:off x="75" y="-340350"/>
            <a:ext cx="9143893" cy="5483843"/>
          </a:xfrm>
          <a:custGeom>
            <a:rect b="b" l="l" r="r" t="t"/>
            <a:pathLst>
              <a:path extrusionOk="0" h="72576" w="121015">
                <a:moveTo>
                  <a:pt x="8470" y="62150"/>
                </a:moveTo>
                <a:lnTo>
                  <a:pt x="8470" y="0"/>
                </a:lnTo>
                <a:lnTo>
                  <a:pt x="8108" y="0"/>
                </a:lnTo>
                <a:lnTo>
                  <a:pt x="8108" y="62150"/>
                </a:lnTo>
                <a:lnTo>
                  <a:pt x="0" y="62150"/>
                </a:lnTo>
                <a:lnTo>
                  <a:pt x="0" y="62545"/>
                </a:lnTo>
                <a:lnTo>
                  <a:pt x="36714" y="62545"/>
                </a:lnTo>
                <a:lnTo>
                  <a:pt x="36714" y="72576"/>
                </a:lnTo>
                <a:lnTo>
                  <a:pt x="37804" y="72576"/>
                </a:lnTo>
                <a:lnTo>
                  <a:pt x="37804" y="62545"/>
                </a:lnTo>
                <a:lnTo>
                  <a:pt x="39279" y="62545"/>
                </a:lnTo>
                <a:lnTo>
                  <a:pt x="39279" y="72576"/>
                </a:lnTo>
                <a:lnTo>
                  <a:pt x="40370" y="72576"/>
                </a:lnTo>
                <a:lnTo>
                  <a:pt x="40370" y="62545"/>
                </a:lnTo>
                <a:lnTo>
                  <a:pt x="41848" y="62545"/>
                </a:lnTo>
                <a:lnTo>
                  <a:pt x="41848" y="72576"/>
                </a:lnTo>
                <a:lnTo>
                  <a:pt x="42935" y="72576"/>
                </a:lnTo>
                <a:lnTo>
                  <a:pt x="42935" y="62545"/>
                </a:lnTo>
                <a:lnTo>
                  <a:pt x="44414" y="62545"/>
                </a:lnTo>
                <a:lnTo>
                  <a:pt x="44414" y="72576"/>
                </a:lnTo>
                <a:lnTo>
                  <a:pt x="45504" y="72576"/>
                </a:lnTo>
                <a:lnTo>
                  <a:pt x="45504" y="62545"/>
                </a:lnTo>
                <a:lnTo>
                  <a:pt x="46979" y="62545"/>
                </a:lnTo>
                <a:lnTo>
                  <a:pt x="46979" y="72576"/>
                </a:lnTo>
                <a:lnTo>
                  <a:pt x="48069" y="72576"/>
                </a:lnTo>
                <a:lnTo>
                  <a:pt x="48069" y="62545"/>
                </a:lnTo>
                <a:lnTo>
                  <a:pt x="49545" y="62545"/>
                </a:lnTo>
                <a:lnTo>
                  <a:pt x="49545" y="72576"/>
                </a:lnTo>
                <a:lnTo>
                  <a:pt x="50635" y="72576"/>
                </a:lnTo>
                <a:lnTo>
                  <a:pt x="50635" y="62545"/>
                </a:lnTo>
                <a:lnTo>
                  <a:pt x="121014" y="62545"/>
                </a:lnTo>
                <a:lnTo>
                  <a:pt x="121014" y="62150"/>
                </a:lnTo>
                <a:lnTo>
                  <a:pt x="115628" y="62150"/>
                </a:lnTo>
                <a:lnTo>
                  <a:pt x="115628" y="0"/>
                </a:lnTo>
                <a:lnTo>
                  <a:pt x="115266" y="0"/>
                </a:lnTo>
                <a:lnTo>
                  <a:pt x="115266" y="62150"/>
                </a:lnTo>
                <a:lnTo>
                  <a:pt x="102318" y="62150"/>
                </a:lnTo>
                <a:lnTo>
                  <a:pt x="102318" y="0"/>
                </a:lnTo>
                <a:lnTo>
                  <a:pt x="101952" y="0"/>
                </a:lnTo>
                <a:lnTo>
                  <a:pt x="101952" y="62150"/>
                </a:lnTo>
                <a:lnTo>
                  <a:pt x="88400" y="62150"/>
                </a:lnTo>
                <a:lnTo>
                  <a:pt x="88400" y="0"/>
                </a:lnTo>
                <a:lnTo>
                  <a:pt x="88038" y="0"/>
                </a:lnTo>
                <a:lnTo>
                  <a:pt x="88038" y="62150"/>
                </a:lnTo>
                <a:lnTo>
                  <a:pt x="74544" y="62150"/>
                </a:lnTo>
                <a:lnTo>
                  <a:pt x="74544" y="0"/>
                </a:lnTo>
                <a:lnTo>
                  <a:pt x="74182" y="0"/>
                </a:lnTo>
                <a:lnTo>
                  <a:pt x="74182" y="62150"/>
                </a:lnTo>
                <a:lnTo>
                  <a:pt x="61233" y="62150"/>
                </a:lnTo>
                <a:lnTo>
                  <a:pt x="61233" y="0"/>
                </a:lnTo>
                <a:lnTo>
                  <a:pt x="60871" y="0"/>
                </a:lnTo>
                <a:lnTo>
                  <a:pt x="60871" y="62150"/>
                </a:lnTo>
                <a:lnTo>
                  <a:pt x="48043" y="62150"/>
                </a:lnTo>
                <a:lnTo>
                  <a:pt x="48043" y="0"/>
                </a:lnTo>
                <a:lnTo>
                  <a:pt x="47678" y="0"/>
                </a:lnTo>
                <a:lnTo>
                  <a:pt x="47678" y="62150"/>
                </a:lnTo>
                <a:lnTo>
                  <a:pt x="34974" y="62150"/>
                </a:lnTo>
                <a:lnTo>
                  <a:pt x="34974" y="0"/>
                </a:lnTo>
                <a:lnTo>
                  <a:pt x="34609" y="0"/>
                </a:lnTo>
                <a:lnTo>
                  <a:pt x="34609" y="62150"/>
                </a:lnTo>
                <a:lnTo>
                  <a:pt x="21660" y="62150"/>
                </a:lnTo>
                <a:lnTo>
                  <a:pt x="21660" y="0"/>
                </a:lnTo>
                <a:lnTo>
                  <a:pt x="21298" y="0"/>
                </a:lnTo>
                <a:lnTo>
                  <a:pt x="21298" y="62150"/>
                </a:lnTo>
                <a:close/>
                <a:moveTo>
                  <a:pt x="19026" y="59954"/>
                </a:moveTo>
                <a:lnTo>
                  <a:pt x="10990" y="59954"/>
                </a:lnTo>
                <a:lnTo>
                  <a:pt x="10990" y="12018"/>
                </a:lnTo>
                <a:lnTo>
                  <a:pt x="19026" y="12018"/>
                </a:lnTo>
                <a:close/>
                <a:moveTo>
                  <a:pt x="10624" y="60349"/>
                </a:moveTo>
                <a:lnTo>
                  <a:pt x="19388" y="60349"/>
                </a:lnTo>
                <a:lnTo>
                  <a:pt x="19388" y="11624"/>
                </a:lnTo>
                <a:lnTo>
                  <a:pt x="10624" y="11624"/>
                </a:lnTo>
                <a:close/>
                <a:moveTo>
                  <a:pt x="32337" y="59954"/>
                </a:moveTo>
                <a:lnTo>
                  <a:pt x="24301" y="59954"/>
                </a:lnTo>
                <a:lnTo>
                  <a:pt x="24301" y="12018"/>
                </a:lnTo>
                <a:lnTo>
                  <a:pt x="32337" y="12018"/>
                </a:lnTo>
                <a:close/>
                <a:moveTo>
                  <a:pt x="23938" y="60349"/>
                </a:moveTo>
                <a:lnTo>
                  <a:pt x="32699" y="60349"/>
                </a:lnTo>
                <a:lnTo>
                  <a:pt x="32699" y="11624"/>
                </a:lnTo>
                <a:lnTo>
                  <a:pt x="23938" y="11624"/>
                </a:lnTo>
                <a:close/>
                <a:moveTo>
                  <a:pt x="45406" y="59954"/>
                </a:moveTo>
                <a:lnTo>
                  <a:pt x="37370" y="59954"/>
                </a:lnTo>
                <a:lnTo>
                  <a:pt x="37370" y="12018"/>
                </a:lnTo>
                <a:lnTo>
                  <a:pt x="45406" y="12018"/>
                </a:lnTo>
                <a:close/>
                <a:moveTo>
                  <a:pt x="37008" y="60349"/>
                </a:moveTo>
                <a:lnTo>
                  <a:pt x="45772" y="60349"/>
                </a:lnTo>
                <a:lnTo>
                  <a:pt x="45772" y="11624"/>
                </a:lnTo>
                <a:lnTo>
                  <a:pt x="37008" y="11624"/>
                </a:lnTo>
                <a:close/>
                <a:moveTo>
                  <a:pt x="58596" y="59954"/>
                </a:moveTo>
                <a:lnTo>
                  <a:pt x="50560" y="59954"/>
                </a:lnTo>
                <a:lnTo>
                  <a:pt x="50560" y="12018"/>
                </a:lnTo>
                <a:lnTo>
                  <a:pt x="58596" y="12018"/>
                </a:lnTo>
                <a:close/>
                <a:moveTo>
                  <a:pt x="50198" y="60349"/>
                </a:moveTo>
                <a:lnTo>
                  <a:pt x="58962" y="60349"/>
                </a:lnTo>
                <a:lnTo>
                  <a:pt x="58962" y="11624"/>
                </a:lnTo>
                <a:lnTo>
                  <a:pt x="50198" y="11624"/>
                </a:lnTo>
                <a:close/>
                <a:moveTo>
                  <a:pt x="71910" y="59954"/>
                </a:moveTo>
                <a:lnTo>
                  <a:pt x="63871" y="59954"/>
                </a:lnTo>
                <a:lnTo>
                  <a:pt x="63871" y="12018"/>
                </a:lnTo>
                <a:lnTo>
                  <a:pt x="71910" y="12018"/>
                </a:lnTo>
                <a:close/>
                <a:moveTo>
                  <a:pt x="63508" y="60349"/>
                </a:moveTo>
                <a:lnTo>
                  <a:pt x="72272" y="60349"/>
                </a:lnTo>
                <a:lnTo>
                  <a:pt x="72272" y="11624"/>
                </a:lnTo>
                <a:lnTo>
                  <a:pt x="63508" y="11624"/>
                </a:lnTo>
                <a:close/>
                <a:moveTo>
                  <a:pt x="85766" y="59954"/>
                </a:moveTo>
                <a:lnTo>
                  <a:pt x="77726" y="59954"/>
                </a:lnTo>
                <a:lnTo>
                  <a:pt x="77726" y="12018"/>
                </a:lnTo>
                <a:lnTo>
                  <a:pt x="85766" y="12018"/>
                </a:lnTo>
                <a:close/>
                <a:moveTo>
                  <a:pt x="77364" y="60349"/>
                </a:moveTo>
                <a:lnTo>
                  <a:pt x="86128" y="60349"/>
                </a:lnTo>
                <a:lnTo>
                  <a:pt x="86128" y="11624"/>
                </a:lnTo>
                <a:lnTo>
                  <a:pt x="77364" y="11624"/>
                </a:lnTo>
                <a:close/>
                <a:moveTo>
                  <a:pt x="99680" y="59954"/>
                </a:moveTo>
                <a:lnTo>
                  <a:pt x="91644" y="59954"/>
                </a:lnTo>
                <a:lnTo>
                  <a:pt x="91644" y="12018"/>
                </a:lnTo>
                <a:lnTo>
                  <a:pt x="99680" y="12018"/>
                </a:lnTo>
                <a:close/>
                <a:moveTo>
                  <a:pt x="91279" y="60349"/>
                </a:moveTo>
                <a:lnTo>
                  <a:pt x="100046" y="60349"/>
                </a:lnTo>
                <a:lnTo>
                  <a:pt x="100046" y="11624"/>
                </a:lnTo>
                <a:lnTo>
                  <a:pt x="91279" y="11624"/>
                </a:lnTo>
                <a:close/>
                <a:moveTo>
                  <a:pt x="104864" y="59954"/>
                </a:moveTo>
                <a:lnTo>
                  <a:pt x="112903" y="59954"/>
                </a:lnTo>
                <a:lnTo>
                  <a:pt x="112903" y="12018"/>
                </a:lnTo>
                <a:lnTo>
                  <a:pt x="104864" y="12018"/>
                </a:lnTo>
                <a:close/>
                <a:moveTo>
                  <a:pt x="113265" y="60349"/>
                </a:moveTo>
                <a:lnTo>
                  <a:pt x="104501" y="60349"/>
                </a:lnTo>
                <a:lnTo>
                  <a:pt x="104501" y="11624"/>
                </a:lnTo>
                <a:lnTo>
                  <a:pt x="113265" y="11624"/>
                </a:lnTo>
                <a:close/>
                <a:moveTo>
                  <a:pt x="119924" y="72576"/>
                </a:moveTo>
                <a:lnTo>
                  <a:pt x="119924" y="62545"/>
                </a:lnTo>
                <a:lnTo>
                  <a:pt x="118834" y="62545"/>
                </a:lnTo>
                <a:lnTo>
                  <a:pt x="118834" y="72576"/>
                </a:lnTo>
                <a:close/>
                <a:moveTo>
                  <a:pt x="117358" y="72576"/>
                </a:moveTo>
                <a:lnTo>
                  <a:pt x="116268" y="72576"/>
                </a:lnTo>
                <a:lnTo>
                  <a:pt x="116268" y="62545"/>
                </a:lnTo>
                <a:lnTo>
                  <a:pt x="117358" y="62545"/>
                </a:lnTo>
                <a:close/>
                <a:moveTo>
                  <a:pt x="113703" y="72576"/>
                </a:moveTo>
                <a:lnTo>
                  <a:pt x="114793" y="72576"/>
                </a:lnTo>
                <a:lnTo>
                  <a:pt x="114793" y="62545"/>
                </a:lnTo>
                <a:lnTo>
                  <a:pt x="113703" y="62545"/>
                </a:lnTo>
                <a:close/>
                <a:moveTo>
                  <a:pt x="112224" y="72576"/>
                </a:moveTo>
                <a:lnTo>
                  <a:pt x="111137" y="72576"/>
                </a:lnTo>
                <a:lnTo>
                  <a:pt x="111137" y="62545"/>
                </a:lnTo>
                <a:lnTo>
                  <a:pt x="112224" y="62545"/>
                </a:lnTo>
                <a:close/>
                <a:moveTo>
                  <a:pt x="108568" y="72576"/>
                </a:moveTo>
                <a:lnTo>
                  <a:pt x="109659" y="72576"/>
                </a:lnTo>
                <a:lnTo>
                  <a:pt x="109659" y="62545"/>
                </a:lnTo>
                <a:lnTo>
                  <a:pt x="108568" y="62545"/>
                </a:lnTo>
                <a:close/>
                <a:moveTo>
                  <a:pt x="107093" y="72576"/>
                </a:moveTo>
                <a:lnTo>
                  <a:pt x="106003" y="72576"/>
                </a:lnTo>
                <a:lnTo>
                  <a:pt x="106003" y="62545"/>
                </a:lnTo>
                <a:lnTo>
                  <a:pt x="107093" y="62545"/>
                </a:lnTo>
                <a:close/>
                <a:moveTo>
                  <a:pt x="103437" y="72576"/>
                </a:moveTo>
                <a:lnTo>
                  <a:pt x="104527" y="72576"/>
                </a:lnTo>
                <a:lnTo>
                  <a:pt x="104527" y="62545"/>
                </a:lnTo>
                <a:lnTo>
                  <a:pt x="103437" y="62545"/>
                </a:lnTo>
                <a:close/>
                <a:moveTo>
                  <a:pt x="101959" y="72576"/>
                </a:moveTo>
                <a:lnTo>
                  <a:pt x="100872" y="72576"/>
                </a:lnTo>
                <a:lnTo>
                  <a:pt x="100872" y="62545"/>
                </a:lnTo>
                <a:lnTo>
                  <a:pt x="101959" y="62545"/>
                </a:lnTo>
                <a:close/>
                <a:moveTo>
                  <a:pt x="98306" y="72576"/>
                </a:moveTo>
                <a:lnTo>
                  <a:pt x="99393" y="72576"/>
                </a:lnTo>
                <a:lnTo>
                  <a:pt x="99393" y="62545"/>
                </a:lnTo>
                <a:lnTo>
                  <a:pt x="98306" y="62545"/>
                </a:lnTo>
                <a:close/>
                <a:moveTo>
                  <a:pt x="96828" y="72576"/>
                </a:moveTo>
                <a:lnTo>
                  <a:pt x="95737" y="72576"/>
                </a:lnTo>
                <a:lnTo>
                  <a:pt x="95737" y="62545"/>
                </a:lnTo>
                <a:lnTo>
                  <a:pt x="96828" y="62545"/>
                </a:lnTo>
                <a:close/>
                <a:moveTo>
                  <a:pt x="93172" y="72576"/>
                </a:moveTo>
                <a:lnTo>
                  <a:pt x="94262" y="72576"/>
                </a:lnTo>
                <a:lnTo>
                  <a:pt x="94262" y="62545"/>
                </a:lnTo>
                <a:lnTo>
                  <a:pt x="93172" y="62545"/>
                </a:lnTo>
                <a:close/>
                <a:moveTo>
                  <a:pt x="91697" y="72576"/>
                </a:moveTo>
                <a:lnTo>
                  <a:pt x="90606" y="72576"/>
                </a:lnTo>
                <a:lnTo>
                  <a:pt x="90606" y="62545"/>
                </a:lnTo>
                <a:lnTo>
                  <a:pt x="91697" y="62545"/>
                </a:lnTo>
                <a:close/>
                <a:moveTo>
                  <a:pt x="88041" y="72576"/>
                </a:moveTo>
                <a:lnTo>
                  <a:pt x="89128" y="72576"/>
                </a:lnTo>
                <a:lnTo>
                  <a:pt x="89128" y="62545"/>
                </a:lnTo>
                <a:lnTo>
                  <a:pt x="88041" y="62545"/>
                </a:lnTo>
                <a:close/>
                <a:moveTo>
                  <a:pt x="86562" y="72576"/>
                </a:moveTo>
                <a:lnTo>
                  <a:pt x="85472" y="72576"/>
                </a:lnTo>
                <a:lnTo>
                  <a:pt x="85472" y="62545"/>
                </a:lnTo>
                <a:lnTo>
                  <a:pt x="86562" y="62545"/>
                </a:lnTo>
                <a:close/>
                <a:moveTo>
                  <a:pt x="82907" y="72576"/>
                </a:moveTo>
                <a:lnTo>
                  <a:pt x="83997" y="72576"/>
                </a:lnTo>
                <a:lnTo>
                  <a:pt x="83997" y="62545"/>
                </a:lnTo>
                <a:lnTo>
                  <a:pt x="82907" y="62545"/>
                </a:lnTo>
                <a:close/>
                <a:moveTo>
                  <a:pt x="81431" y="72576"/>
                </a:moveTo>
                <a:lnTo>
                  <a:pt x="80341" y="72576"/>
                </a:lnTo>
                <a:lnTo>
                  <a:pt x="80341" y="62545"/>
                </a:lnTo>
                <a:lnTo>
                  <a:pt x="81431" y="62545"/>
                </a:lnTo>
                <a:close/>
                <a:moveTo>
                  <a:pt x="77775" y="72576"/>
                </a:moveTo>
                <a:lnTo>
                  <a:pt x="78862" y="72576"/>
                </a:lnTo>
                <a:lnTo>
                  <a:pt x="78862" y="62545"/>
                </a:lnTo>
                <a:lnTo>
                  <a:pt x="77775" y="62545"/>
                </a:lnTo>
                <a:close/>
                <a:moveTo>
                  <a:pt x="76297" y="72576"/>
                </a:moveTo>
                <a:lnTo>
                  <a:pt x="75210" y="72576"/>
                </a:lnTo>
                <a:lnTo>
                  <a:pt x="75210" y="62545"/>
                </a:lnTo>
                <a:lnTo>
                  <a:pt x="76297" y="62545"/>
                </a:lnTo>
                <a:close/>
                <a:moveTo>
                  <a:pt x="72641" y="72576"/>
                </a:moveTo>
                <a:lnTo>
                  <a:pt x="73731" y="72576"/>
                </a:lnTo>
                <a:lnTo>
                  <a:pt x="73731" y="62545"/>
                </a:lnTo>
                <a:lnTo>
                  <a:pt x="72641" y="62545"/>
                </a:lnTo>
                <a:close/>
                <a:moveTo>
                  <a:pt x="71166" y="72576"/>
                </a:moveTo>
                <a:lnTo>
                  <a:pt x="70076" y="72576"/>
                </a:lnTo>
                <a:lnTo>
                  <a:pt x="70076" y="62545"/>
                </a:lnTo>
                <a:lnTo>
                  <a:pt x="71166" y="62545"/>
                </a:lnTo>
                <a:close/>
                <a:moveTo>
                  <a:pt x="67510" y="72576"/>
                </a:moveTo>
                <a:lnTo>
                  <a:pt x="68600" y="72576"/>
                </a:lnTo>
                <a:lnTo>
                  <a:pt x="68600" y="62545"/>
                </a:lnTo>
                <a:lnTo>
                  <a:pt x="67510" y="62545"/>
                </a:lnTo>
                <a:close/>
                <a:moveTo>
                  <a:pt x="66031" y="72576"/>
                </a:moveTo>
                <a:lnTo>
                  <a:pt x="64945" y="72576"/>
                </a:lnTo>
                <a:lnTo>
                  <a:pt x="64945" y="62545"/>
                </a:lnTo>
                <a:lnTo>
                  <a:pt x="66031" y="62545"/>
                </a:lnTo>
                <a:close/>
                <a:moveTo>
                  <a:pt x="62376" y="72576"/>
                </a:moveTo>
                <a:lnTo>
                  <a:pt x="63466" y="72576"/>
                </a:lnTo>
                <a:lnTo>
                  <a:pt x="63466" y="62545"/>
                </a:lnTo>
                <a:lnTo>
                  <a:pt x="62376" y="62545"/>
                </a:lnTo>
                <a:close/>
                <a:moveTo>
                  <a:pt x="60900" y="72576"/>
                </a:moveTo>
                <a:lnTo>
                  <a:pt x="59810" y="72576"/>
                </a:lnTo>
                <a:lnTo>
                  <a:pt x="59810" y="62545"/>
                </a:lnTo>
                <a:lnTo>
                  <a:pt x="60900" y="62545"/>
                </a:lnTo>
                <a:close/>
                <a:moveTo>
                  <a:pt x="57245" y="72576"/>
                </a:moveTo>
                <a:lnTo>
                  <a:pt x="58335" y="72576"/>
                </a:lnTo>
                <a:lnTo>
                  <a:pt x="58335" y="62545"/>
                </a:lnTo>
                <a:lnTo>
                  <a:pt x="57245" y="62545"/>
                </a:lnTo>
                <a:close/>
                <a:moveTo>
                  <a:pt x="55766" y="72576"/>
                </a:moveTo>
                <a:lnTo>
                  <a:pt x="54679" y="72576"/>
                </a:lnTo>
                <a:lnTo>
                  <a:pt x="54679" y="62545"/>
                </a:lnTo>
                <a:lnTo>
                  <a:pt x="55766" y="62545"/>
                </a:lnTo>
                <a:close/>
                <a:moveTo>
                  <a:pt x="52114" y="72576"/>
                </a:moveTo>
                <a:lnTo>
                  <a:pt x="53201" y="72576"/>
                </a:lnTo>
                <a:lnTo>
                  <a:pt x="53201" y="62545"/>
                </a:lnTo>
                <a:lnTo>
                  <a:pt x="52114" y="62545"/>
                </a:lnTo>
                <a:close/>
                <a:moveTo>
                  <a:pt x="35239" y="72576"/>
                </a:moveTo>
                <a:lnTo>
                  <a:pt x="34148" y="72576"/>
                </a:lnTo>
                <a:lnTo>
                  <a:pt x="34148" y="62545"/>
                </a:lnTo>
                <a:lnTo>
                  <a:pt x="35239" y="62545"/>
                </a:lnTo>
                <a:close/>
                <a:moveTo>
                  <a:pt x="31583" y="72576"/>
                </a:moveTo>
                <a:lnTo>
                  <a:pt x="32670" y="72576"/>
                </a:lnTo>
                <a:lnTo>
                  <a:pt x="32670" y="62545"/>
                </a:lnTo>
                <a:lnTo>
                  <a:pt x="31583" y="62545"/>
                </a:lnTo>
                <a:close/>
                <a:moveTo>
                  <a:pt x="30104" y="72576"/>
                </a:moveTo>
                <a:lnTo>
                  <a:pt x="29014" y="72576"/>
                </a:lnTo>
                <a:lnTo>
                  <a:pt x="29014" y="62545"/>
                </a:lnTo>
                <a:lnTo>
                  <a:pt x="30104" y="62545"/>
                </a:lnTo>
                <a:close/>
                <a:moveTo>
                  <a:pt x="26448" y="72576"/>
                </a:moveTo>
                <a:lnTo>
                  <a:pt x="27539" y="72576"/>
                </a:lnTo>
                <a:lnTo>
                  <a:pt x="27539" y="62545"/>
                </a:lnTo>
                <a:lnTo>
                  <a:pt x="26448" y="62545"/>
                </a:lnTo>
                <a:close/>
                <a:moveTo>
                  <a:pt x="24973" y="72576"/>
                </a:moveTo>
                <a:lnTo>
                  <a:pt x="23883" y="72576"/>
                </a:lnTo>
                <a:lnTo>
                  <a:pt x="23883" y="62545"/>
                </a:lnTo>
                <a:lnTo>
                  <a:pt x="24973" y="62545"/>
                </a:lnTo>
                <a:close/>
                <a:moveTo>
                  <a:pt x="21317" y="72576"/>
                </a:moveTo>
                <a:lnTo>
                  <a:pt x="22404" y="72576"/>
                </a:lnTo>
                <a:lnTo>
                  <a:pt x="22404" y="62545"/>
                </a:lnTo>
                <a:lnTo>
                  <a:pt x="21317" y="62545"/>
                </a:lnTo>
                <a:close/>
                <a:moveTo>
                  <a:pt x="19839" y="72576"/>
                </a:moveTo>
                <a:lnTo>
                  <a:pt x="18752" y="72576"/>
                </a:lnTo>
                <a:lnTo>
                  <a:pt x="18752" y="62545"/>
                </a:lnTo>
                <a:lnTo>
                  <a:pt x="19839" y="62545"/>
                </a:lnTo>
                <a:close/>
                <a:moveTo>
                  <a:pt x="16183" y="72576"/>
                </a:moveTo>
                <a:lnTo>
                  <a:pt x="17273" y="72576"/>
                </a:lnTo>
                <a:lnTo>
                  <a:pt x="17273" y="62545"/>
                </a:lnTo>
                <a:lnTo>
                  <a:pt x="16183" y="62545"/>
                </a:lnTo>
                <a:close/>
                <a:moveTo>
                  <a:pt x="14708" y="72576"/>
                </a:moveTo>
                <a:lnTo>
                  <a:pt x="13689" y="72576"/>
                </a:lnTo>
                <a:lnTo>
                  <a:pt x="13618" y="72576"/>
                </a:lnTo>
                <a:lnTo>
                  <a:pt x="13618" y="70594"/>
                </a:lnTo>
                <a:lnTo>
                  <a:pt x="13618" y="62545"/>
                </a:lnTo>
                <a:lnTo>
                  <a:pt x="14708" y="62545"/>
                </a:lnTo>
                <a:close/>
                <a:moveTo>
                  <a:pt x="11052" y="72576"/>
                </a:moveTo>
                <a:lnTo>
                  <a:pt x="12142" y="72576"/>
                </a:lnTo>
                <a:lnTo>
                  <a:pt x="12142" y="62545"/>
                </a:lnTo>
                <a:lnTo>
                  <a:pt x="11052" y="62545"/>
                </a:lnTo>
                <a:close/>
                <a:moveTo>
                  <a:pt x="9573" y="72576"/>
                </a:moveTo>
                <a:lnTo>
                  <a:pt x="8486" y="72576"/>
                </a:lnTo>
                <a:lnTo>
                  <a:pt x="8486" y="62545"/>
                </a:lnTo>
                <a:lnTo>
                  <a:pt x="9573" y="62545"/>
                </a:lnTo>
                <a:close/>
                <a:moveTo>
                  <a:pt x="5918" y="72576"/>
                </a:moveTo>
                <a:lnTo>
                  <a:pt x="7008" y="72576"/>
                </a:lnTo>
                <a:lnTo>
                  <a:pt x="7008" y="62545"/>
                </a:lnTo>
                <a:lnTo>
                  <a:pt x="5918" y="62545"/>
                </a:lnTo>
                <a:close/>
                <a:moveTo>
                  <a:pt x="4442" y="72576"/>
                </a:moveTo>
                <a:lnTo>
                  <a:pt x="3352" y="72576"/>
                </a:lnTo>
                <a:lnTo>
                  <a:pt x="3352" y="62545"/>
                </a:lnTo>
                <a:lnTo>
                  <a:pt x="4442" y="62545"/>
                </a:lnTo>
                <a:close/>
                <a:moveTo>
                  <a:pt x="787" y="72576"/>
                </a:moveTo>
                <a:lnTo>
                  <a:pt x="1877" y="72576"/>
                </a:lnTo>
                <a:lnTo>
                  <a:pt x="1877" y="62545"/>
                </a:lnTo>
                <a:lnTo>
                  <a:pt x="787" y="62545"/>
                </a:lnTo>
                <a:close/>
                <a:moveTo>
                  <a:pt x="118174" y="59954"/>
                </a:moveTo>
                <a:lnTo>
                  <a:pt x="121014" y="59954"/>
                </a:lnTo>
                <a:lnTo>
                  <a:pt x="121014" y="60349"/>
                </a:lnTo>
                <a:lnTo>
                  <a:pt x="117812" y="60349"/>
                </a:lnTo>
                <a:lnTo>
                  <a:pt x="117812" y="11624"/>
                </a:lnTo>
                <a:lnTo>
                  <a:pt x="121014" y="11624"/>
                </a:lnTo>
                <a:lnTo>
                  <a:pt x="121014" y="12018"/>
                </a:lnTo>
                <a:lnTo>
                  <a:pt x="118174" y="12018"/>
                </a:lnTo>
                <a:close/>
                <a:moveTo>
                  <a:pt x="0" y="11624"/>
                </a:moveTo>
                <a:lnTo>
                  <a:pt x="0" y="12018"/>
                </a:lnTo>
                <a:lnTo>
                  <a:pt x="5836" y="12018"/>
                </a:lnTo>
                <a:lnTo>
                  <a:pt x="5836" y="59954"/>
                </a:lnTo>
                <a:lnTo>
                  <a:pt x="0" y="59954"/>
                </a:lnTo>
                <a:lnTo>
                  <a:pt x="0" y="60349"/>
                </a:lnTo>
                <a:lnTo>
                  <a:pt x="6198" y="60349"/>
                </a:lnTo>
                <a:lnTo>
                  <a:pt x="6198" y="11624"/>
                </a:lnTo>
                <a:close/>
              </a:path>
            </a:pathLst>
          </a:custGeom>
          <a:solidFill>
            <a:srgbClr val="200C0C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76" name="Google Shape;4676;p62"/>
          <p:cNvGrpSpPr/>
          <p:nvPr/>
        </p:nvGrpSpPr>
        <p:grpSpPr>
          <a:xfrm>
            <a:off x="-408238" y="1796645"/>
            <a:ext cx="1377085" cy="3536564"/>
            <a:chOff x="2837825" y="2297842"/>
            <a:chExt cx="786322" cy="2019509"/>
          </a:xfrm>
        </p:grpSpPr>
        <p:sp>
          <p:nvSpPr>
            <p:cNvPr id="4677" name="Google Shape;4677;p62"/>
            <p:cNvSpPr/>
            <p:nvPr/>
          </p:nvSpPr>
          <p:spPr>
            <a:xfrm>
              <a:off x="2837825" y="2297842"/>
              <a:ext cx="786322" cy="2019509"/>
            </a:xfrm>
            <a:custGeom>
              <a:rect b="b" l="l" r="r" t="t"/>
              <a:pathLst>
                <a:path extrusionOk="0" h="41966" w="16340">
                  <a:moveTo>
                    <a:pt x="480" y="0"/>
                  </a:moveTo>
                  <a:lnTo>
                    <a:pt x="0" y="41966"/>
                  </a:lnTo>
                  <a:lnTo>
                    <a:pt x="16340" y="41966"/>
                  </a:lnTo>
                  <a:lnTo>
                    <a:pt x="148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62"/>
            <p:cNvSpPr/>
            <p:nvPr/>
          </p:nvSpPr>
          <p:spPr>
            <a:xfrm>
              <a:off x="2842830" y="3258778"/>
              <a:ext cx="679875" cy="618615"/>
            </a:xfrm>
            <a:custGeom>
              <a:rect b="b" l="l" r="r" t="t"/>
              <a:pathLst>
                <a:path extrusionOk="0" h="12855" w="14128">
                  <a:moveTo>
                    <a:pt x="2951" y="1"/>
                  </a:moveTo>
                  <a:lnTo>
                    <a:pt x="108" y="3323"/>
                  </a:lnTo>
                  <a:lnTo>
                    <a:pt x="0" y="12854"/>
                  </a:lnTo>
                  <a:lnTo>
                    <a:pt x="11686" y="12854"/>
                  </a:lnTo>
                  <a:lnTo>
                    <a:pt x="14127" y="7622"/>
                  </a:lnTo>
                  <a:lnTo>
                    <a:pt x="14127" y="3323"/>
                  </a:lnTo>
                  <a:lnTo>
                    <a:pt x="2951" y="1"/>
                  </a:lnTo>
                  <a:close/>
                </a:path>
              </a:pathLst>
            </a:custGeom>
            <a:solidFill>
              <a:srgbClr val="200C0C">
                <a:alpha val="3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62"/>
            <p:cNvSpPr/>
            <p:nvPr/>
          </p:nvSpPr>
          <p:spPr>
            <a:xfrm>
              <a:off x="2956059" y="2892670"/>
              <a:ext cx="533342" cy="434161"/>
            </a:xfrm>
            <a:custGeom>
              <a:rect b="b" l="l" r="r" t="t"/>
              <a:pathLst>
                <a:path extrusionOk="0" h="9022" w="11083">
                  <a:moveTo>
                    <a:pt x="10606" y="160"/>
                  </a:moveTo>
                  <a:lnTo>
                    <a:pt x="10919" y="8865"/>
                  </a:lnTo>
                  <a:lnTo>
                    <a:pt x="157" y="8865"/>
                  </a:lnTo>
                  <a:lnTo>
                    <a:pt x="157" y="160"/>
                  </a:lnTo>
                  <a:close/>
                  <a:moveTo>
                    <a:pt x="1" y="0"/>
                  </a:moveTo>
                  <a:lnTo>
                    <a:pt x="1" y="9022"/>
                  </a:lnTo>
                  <a:lnTo>
                    <a:pt x="11082" y="9022"/>
                  </a:lnTo>
                  <a:lnTo>
                    <a:pt x="107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62"/>
            <p:cNvSpPr/>
            <p:nvPr/>
          </p:nvSpPr>
          <p:spPr>
            <a:xfrm>
              <a:off x="3111394" y="3217490"/>
              <a:ext cx="231421" cy="57843"/>
            </a:xfrm>
            <a:custGeom>
              <a:rect b="b" l="l" r="r" t="t"/>
              <a:pathLst>
                <a:path extrusionOk="0" h="1202" w="4809">
                  <a:moveTo>
                    <a:pt x="1" y="0"/>
                  </a:moveTo>
                  <a:lnTo>
                    <a:pt x="1" y="1201"/>
                  </a:lnTo>
                  <a:lnTo>
                    <a:pt x="4809" y="1201"/>
                  </a:lnTo>
                  <a:lnTo>
                    <a:pt x="48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62"/>
            <p:cNvSpPr/>
            <p:nvPr/>
          </p:nvSpPr>
          <p:spPr>
            <a:xfrm>
              <a:off x="3127900" y="3225959"/>
              <a:ext cx="123338" cy="33205"/>
            </a:xfrm>
            <a:custGeom>
              <a:rect b="b" l="l" r="r" t="t"/>
              <a:pathLst>
                <a:path extrusionOk="0" h="690" w="2563">
                  <a:moveTo>
                    <a:pt x="1" y="0"/>
                  </a:moveTo>
                  <a:lnTo>
                    <a:pt x="1" y="689"/>
                  </a:lnTo>
                  <a:lnTo>
                    <a:pt x="2563" y="689"/>
                  </a:lnTo>
                  <a:lnTo>
                    <a:pt x="25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62"/>
            <p:cNvSpPr/>
            <p:nvPr/>
          </p:nvSpPr>
          <p:spPr>
            <a:xfrm>
              <a:off x="2957791" y="3288613"/>
              <a:ext cx="350669" cy="197495"/>
            </a:xfrm>
            <a:custGeom>
              <a:rect b="b" l="l" r="r" t="t"/>
              <a:pathLst>
                <a:path extrusionOk="0" h="4104" w="7287">
                  <a:moveTo>
                    <a:pt x="1" y="1"/>
                  </a:moveTo>
                  <a:lnTo>
                    <a:pt x="1" y="4104"/>
                  </a:lnTo>
                  <a:lnTo>
                    <a:pt x="7286" y="4104"/>
                  </a:lnTo>
                  <a:lnTo>
                    <a:pt x="7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62"/>
            <p:cNvSpPr/>
            <p:nvPr/>
          </p:nvSpPr>
          <p:spPr>
            <a:xfrm>
              <a:off x="3032427" y="3223120"/>
              <a:ext cx="282623" cy="117563"/>
            </a:xfrm>
            <a:custGeom>
              <a:rect b="b" l="l" r="r" t="t"/>
              <a:pathLst>
                <a:path extrusionOk="0" h="2443" w="5873">
                  <a:moveTo>
                    <a:pt x="232" y="1"/>
                  </a:moveTo>
                  <a:cubicBezTo>
                    <a:pt x="232" y="1"/>
                    <a:pt x="0" y="973"/>
                    <a:pt x="33" y="2011"/>
                  </a:cubicBezTo>
                  <a:lnTo>
                    <a:pt x="5872" y="2442"/>
                  </a:lnTo>
                  <a:lnTo>
                    <a:pt x="5810" y="1123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62"/>
            <p:cNvSpPr/>
            <p:nvPr/>
          </p:nvSpPr>
          <p:spPr>
            <a:xfrm>
              <a:off x="3014045" y="3261617"/>
              <a:ext cx="350621" cy="197495"/>
            </a:xfrm>
            <a:custGeom>
              <a:rect b="b" l="l" r="r" t="t"/>
              <a:pathLst>
                <a:path extrusionOk="0" h="4104" w="7286">
                  <a:moveTo>
                    <a:pt x="0" y="0"/>
                  </a:moveTo>
                  <a:lnTo>
                    <a:pt x="0" y="4103"/>
                  </a:lnTo>
                  <a:lnTo>
                    <a:pt x="7286" y="4103"/>
                  </a:lnTo>
                  <a:lnTo>
                    <a:pt x="7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62"/>
            <p:cNvSpPr/>
            <p:nvPr/>
          </p:nvSpPr>
          <p:spPr>
            <a:xfrm>
              <a:off x="3157446" y="3266766"/>
              <a:ext cx="302546" cy="54090"/>
            </a:xfrm>
            <a:custGeom>
              <a:rect b="b" l="l" r="r" t="t"/>
              <a:pathLst>
                <a:path extrusionOk="0" h="1124" w="6287">
                  <a:moveTo>
                    <a:pt x="6287" y="1"/>
                  </a:moveTo>
                  <a:lnTo>
                    <a:pt x="17" y="305"/>
                  </a:lnTo>
                  <a:lnTo>
                    <a:pt x="0" y="886"/>
                  </a:lnTo>
                  <a:lnTo>
                    <a:pt x="5980" y="1124"/>
                  </a:lnTo>
                  <a:lnTo>
                    <a:pt x="6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62"/>
            <p:cNvSpPr/>
            <p:nvPr/>
          </p:nvSpPr>
          <p:spPr>
            <a:xfrm>
              <a:off x="3115966" y="3294917"/>
              <a:ext cx="371987" cy="197495"/>
            </a:xfrm>
            <a:custGeom>
              <a:rect b="b" l="l" r="r" t="t"/>
              <a:pathLst>
                <a:path extrusionOk="0" h="4104" w="7730">
                  <a:moveTo>
                    <a:pt x="1" y="0"/>
                  </a:moveTo>
                  <a:lnTo>
                    <a:pt x="1" y="4103"/>
                  </a:lnTo>
                  <a:lnTo>
                    <a:pt x="7730" y="4103"/>
                  </a:lnTo>
                  <a:lnTo>
                    <a:pt x="7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62"/>
            <p:cNvSpPr/>
            <p:nvPr/>
          </p:nvSpPr>
          <p:spPr>
            <a:xfrm>
              <a:off x="3133722" y="3338563"/>
              <a:ext cx="354230" cy="197495"/>
            </a:xfrm>
            <a:custGeom>
              <a:rect b="b" l="l" r="r" t="t"/>
              <a:pathLst>
                <a:path extrusionOk="0" h="4104" w="7361">
                  <a:moveTo>
                    <a:pt x="0" y="1"/>
                  </a:moveTo>
                  <a:lnTo>
                    <a:pt x="0" y="4103"/>
                  </a:lnTo>
                  <a:lnTo>
                    <a:pt x="7361" y="4103"/>
                  </a:lnTo>
                  <a:lnTo>
                    <a:pt x="73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62"/>
            <p:cNvSpPr/>
            <p:nvPr/>
          </p:nvSpPr>
          <p:spPr>
            <a:xfrm>
              <a:off x="2959860" y="3434084"/>
              <a:ext cx="90663" cy="307118"/>
            </a:xfrm>
            <a:custGeom>
              <a:rect b="b" l="l" r="r" t="t"/>
              <a:pathLst>
                <a:path extrusionOk="0" h="6382" w="1884">
                  <a:moveTo>
                    <a:pt x="0" y="0"/>
                  </a:moveTo>
                  <a:lnTo>
                    <a:pt x="0" y="6381"/>
                  </a:lnTo>
                  <a:lnTo>
                    <a:pt x="813" y="6381"/>
                  </a:lnTo>
                  <a:lnTo>
                    <a:pt x="1884" y="0"/>
                  </a:lnTo>
                  <a:close/>
                </a:path>
              </a:pathLst>
            </a:custGeom>
            <a:solidFill>
              <a:srgbClr val="8A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62"/>
            <p:cNvSpPr/>
            <p:nvPr/>
          </p:nvSpPr>
          <p:spPr>
            <a:xfrm>
              <a:off x="2959860" y="3511801"/>
              <a:ext cx="340563" cy="19393"/>
            </a:xfrm>
            <a:custGeom>
              <a:rect b="b" l="l" r="r" t="t"/>
              <a:pathLst>
                <a:path extrusionOk="0" h="403" w="7077">
                  <a:moveTo>
                    <a:pt x="0" y="1"/>
                  </a:moveTo>
                  <a:lnTo>
                    <a:pt x="0" y="402"/>
                  </a:lnTo>
                  <a:lnTo>
                    <a:pt x="7077" y="402"/>
                  </a:lnTo>
                  <a:lnTo>
                    <a:pt x="7077" y="1"/>
                  </a:lnTo>
                  <a:close/>
                </a:path>
              </a:pathLst>
            </a:custGeom>
            <a:solidFill>
              <a:srgbClr val="20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62"/>
            <p:cNvSpPr/>
            <p:nvPr/>
          </p:nvSpPr>
          <p:spPr>
            <a:xfrm>
              <a:off x="2959860" y="3563194"/>
              <a:ext cx="340563" cy="19345"/>
            </a:xfrm>
            <a:custGeom>
              <a:rect b="b" l="l" r="r" t="t"/>
              <a:pathLst>
                <a:path extrusionOk="0" h="402" w="7077">
                  <a:moveTo>
                    <a:pt x="0" y="0"/>
                  </a:moveTo>
                  <a:lnTo>
                    <a:pt x="0" y="402"/>
                  </a:lnTo>
                  <a:lnTo>
                    <a:pt x="7077" y="402"/>
                  </a:lnTo>
                  <a:lnTo>
                    <a:pt x="7077" y="0"/>
                  </a:lnTo>
                  <a:close/>
                </a:path>
              </a:pathLst>
            </a:custGeom>
            <a:solidFill>
              <a:srgbClr val="20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62"/>
            <p:cNvSpPr/>
            <p:nvPr/>
          </p:nvSpPr>
          <p:spPr>
            <a:xfrm>
              <a:off x="2956059" y="2395528"/>
              <a:ext cx="513996" cy="434209"/>
            </a:xfrm>
            <a:custGeom>
              <a:rect b="b" l="l" r="r" t="t"/>
              <a:pathLst>
                <a:path extrusionOk="0" h="9023" w="10681">
                  <a:moveTo>
                    <a:pt x="10204" y="157"/>
                  </a:moveTo>
                  <a:lnTo>
                    <a:pt x="10521" y="8866"/>
                  </a:lnTo>
                  <a:lnTo>
                    <a:pt x="157" y="8866"/>
                  </a:lnTo>
                  <a:lnTo>
                    <a:pt x="157" y="157"/>
                  </a:lnTo>
                  <a:close/>
                  <a:moveTo>
                    <a:pt x="1" y="1"/>
                  </a:moveTo>
                  <a:lnTo>
                    <a:pt x="1" y="9022"/>
                  </a:lnTo>
                  <a:lnTo>
                    <a:pt x="10681" y="9022"/>
                  </a:lnTo>
                  <a:lnTo>
                    <a:pt x="103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62"/>
            <p:cNvSpPr/>
            <p:nvPr/>
          </p:nvSpPr>
          <p:spPr>
            <a:xfrm>
              <a:off x="2956059" y="3860681"/>
              <a:ext cx="575738" cy="434017"/>
            </a:xfrm>
            <a:custGeom>
              <a:rect b="b" l="l" r="r" t="t"/>
              <a:pathLst>
                <a:path extrusionOk="0" h="9019" w="11964">
                  <a:moveTo>
                    <a:pt x="11591" y="157"/>
                  </a:moveTo>
                  <a:lnTo>
                    <a:pt x="11804" y="8862"/>
                  </a:lnTo>
                  <a:lnTo>
                    <a:pt x="157" y="8862"/>
                  </a:lnTo>
                  <a:lnTo>
                    <a:pt x="157" y="157"/>
                  </a:lnTo>
                  <a:close/>
                  <a:moveTo>
                    <a:pt x="1" y="0"/>
                  </a:moveTo>
                  <a:lnTo>
                    <a:pt x="1" y="9019"/>
                  </a:lnTo>
                  <a:lnTo>
                    <a:pt x="11964" y="9019"/>
                  </a:lnTo>
                  <a:lnTo>
                    <a:pt x="11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62"/>
            <p:cNvSpPr/>
            <p:nvPr/>
          </p:nvSpPr>
          <p:spPr>
            <a:xfrm>
              <a:off x="2932816" y="3370468"/>
              <a:ext cx="614043" cy="426462"/>
            </a:xfrm>
            <a:custGeom>
              <a:rect b="b" l="l" r="r" t="t"/>
              <a:pathLst>
                <a:path extrusionOk="0" h="8862" w="12760">
                  <a:moveTo>
                    <a:pt x="1" y="0"/>
                  </a:moveTo>
                  <a:lnTo>
                    <a:pt x="1" y="8862"/>
                  </a:lnTo>
                  <a:lnTo>
                    <a:pt x="12760" y="8862"/>
                  </a:lnTo>
                  <a:lnTo>
                    <a:pt x="127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62"/>
            <p:cNvSpPr/>
            <p:nvPr/>
          </p:nvSpPr>
          <p:spPr>
            <a:xfrm>
              <a:off x="2932816" y="3370468"/>
              <a:ext cx="614043" cy="426462"/>
            </a:xfrm>
            <a:custGeom>
              <a:rect b="b" l="l" r="r" t="t"/>
              <a:pathLst>
                <a:path extrusionOk="0" h="8862" w="12760">
                  <a:moveTo>
                    <a:pt x="1" y="0"/>
                  </a:moveTo>
                  <a:lnTo>
                    <a:pt x="1" y="8862"/>
                  </a:lnTo>
                  <a:lnTo>
                    <a:pt x="12760" y="8862"/>
                  </a:lnTo>
                  <a:lnTo>
                    <a:pt x="12760" y="0"/>
                  </a:ln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62"/>
            <p:cNvSpPr/>
            <p:nvPr/>
          </p:nvSpPr>
          <p:spPr>
            <a:xfrm>
              <a:off x="3120200" y="3650486"/>
              <a:ext cx="267561" cy="57891"/>
            </a:xfrm>
            <a:custGeom>
              <a:rect b="b" l="l" r="r" t="t"/>
              <a:pathLst>
                <a:path extrusionOk="0" h="1203" w="5560">
                  <a:moveTo>
                    <a:pt x="1" y="1"/>
                  </a:moveTo>
                  <a:lnTo>
                    <a:pt x="1" y="1202"/>
                  </a:lnTo>
                  <a:lnTo>
                    <a:pt x="5559" y="1202"/>
                  </a:lnTo>
                  <a:lnTo>
                    <a:pt x="55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62"/>
            <p:cNvSpPr/>
            <p:nvPr/>
          </p:nvSpPr>
          <p:spPr>
            <a:xfrm>
              <a:off x="3133578" y="3658186"/>
              <a:ext cx="199516" cy="39316"/>
            </a:xfrm>
            <a:custGeom>
              <a:rect b="b" l="l" r="r" t="t"/>
              <a:pathLst>
                <a:path extrusionOk="0" h="817" w="4146">
                  <a:moveTo>
                    <a:pt x="0" y="1"/>
                  </a:moveTo>
                  <a:lnTo>
                    <a:pt x="0" y="817"/>
                  </a:lnTo>
                  <a:lnTo>
                    <a:pt x="4146" y="817"/>
                  </a:lnTo>
                  <a:lnTo>
                    <a:pt x="41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62"/>
            <p:cNvSpPr/>
            <p:nvPr/>
          </p:nvSpPr>
          <p:spPr>
            <a:xfrm>
              <a:off x="3111394" y="2698693"/>
              <a:ext cx="216022" cy="57843"/>
            </a:xfrm>
            <a:custGeom>
              <a:rect b="b" l="l" r="r" t="t"/>
              <a:pathLst>
                <a:path extrusionOk="0" h="1202" w="4489">
                  <a:moveTo>
                    <a:pt x="1" y="0"/>
                  </a:moveTo>
                  <a:lnTo>
                    <a:pt x="1" y="1201"/>
                  </a:lnTo>
                  <a:lnTo>
                    <a:pt x="4489" y="1201"/>
                  </a:lnTo>
                  <a:lnTo>
                    <a:pt x="4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62"/>
            <p:cNvSpPr/>
            <p:nvPr/>
          </p:nvSpPr>
          <p:spPr>
            <a:xfrm>
              <a:off x="3127900" y="2707162"/>
              <a:ext cx="123338" cy="33205"/>
            </a:xfrm>
            <a:custGeom>
              <a:rect b="b" l="l" r="r" t="t"/>
              <a:pathLst>
                <a:path extrusionOk="0" h="690" w="2563">
                  <a:moveTo>
                    <a:pt x="1" y="0"/>
                  </a:moveTo>
                  <a:lnTo>
                    <a:pt x="1" y="689"/>
                  </a:lnTo>
                  <a:lnTo>
                    <a:pt x="2563" y="689"/>
                  </a:lnTo>
                  <a:lnTo>
                    <a:pt x="25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9" name="Google Shape;4699;p62"/>
          <p:cNvGrpSpPr/>
          <p:nvPr/>
        </p:nvGrpSpPr>
        <p:grpSpPr>
          <a:xfrm rot="1981166">
            <a:off x="8481251" y="-188425"/>
            <a:ext cx="769419" cy="943679"/>
            <a:chOff x="3924035" y="2027899"/>
            <a:chExt cx="748170" cy="917617"/>
          </a:xfrm>
        </p:grpSpPr>
        <p:sp>
          <p:nvSpPr>
            <p:cNvPr id="4700" name="Google Shape;4700;p62"/>
            <p:cNvSpPr/>
            <p:nvPr/>
          </p:nvSpPr>
          <p:spPr>
            <a:xfrm>
              <a:off x="3924035" y="2038437"/>
              <a:ext cx="748170" cy="907080"/>
            </a:xfrm>
            <a:custGeom>
              <a:rect b="b" l="l" r="r" t="t"/>
              <a:pathLst>
                <a:path extrusionOk="0" h="47429" w="39120">
                  <a:moveTo>
                    <a:pt x="37017" y="4326"/>
                  </a:moveTo>
                  <a:lnTo>
                    <a:pt x="37050" y="11"/>
                  </a:lnTo>
                  <a:lnTo>
                    <a:pt x="37072" y="0"/>
                  </a:lnTo>
                  <a:lnTo>
                    <a:pt x="37259" y="4282"/>
                  </a:lnTo>
                  <a:lnTo>
                    <a:pt x="37259" y="4282"/>
                  </a:lnTo>
                  <a:lnTo>
                    <a:pt x="37347" y="6351"/>
                  </a:lnTo>
                  <a:lnTo>
                    <a:pt x="37347" y="6351"/>
                  </a:lnTo>
                  <a:lnTo>
                    <a:pt x="37006" y="6417"/>
                  </a:lnTo>
                  <a:close/>
                  <a:moveTo>
                    <a:pt x="37347" y="6351"/>
                  </a:moveTo>
                  <a:lnTo>
                    <a:pt x="37435" y="8310"/>
                  </a:lnTo>
                  <a:lnTo>
                    <a:pt x="36984" y="8398"/>
                  </a:lnTo>
                  <a:lnTo>
                    <a:pt x="37006" y="6417"/>
                  </a:lnTo>
                  <a:close/>
                  <a:moveTo>
                    <a:pt x="36885" y="22267"/>
                  </a:moveTo>
                  <a:cubicBezTo>
                    <a:pt x="37259" y="22278"/>
                    <a:pt x="37644" y="22278"/>
                    <a:pt x="38040" y="22278"/>
                  </a:cubicBezTo>
                  <a:lnTo>
                    <a:pt x="37930" y="19846"/>
                  </a:lnTo>
                  <a:lnTo>
                    <a:pt x="37930" y="19846"/>
                  </a:lnTo>
                  <a:lnTo>
                    <a:pt x="37435" y="8310"/>
                  </a:lnTo>
                  <a:lnTo>
                    <a:pt x="36984" y="8398"/>
                  </a:lnTo>
                  <a:lnTo>
                    <a:pt x="36896" y="19835"/>
                  </a:lnTo>
                  <a:lnTo>
                    <a:pt x="36896" y="19835"/>
                  </a:lnTo>
                  <a:close/>
                  <a:moveTo>
                    <a:pt x="36830" y="29014"/>
                  </a:moveTo>
                  <a:lnTo>
                    <a:pt x="36830" y="29014"/>
                  </a:lnTo>
                  <a:lnTo>
                    <a:pt x="36885" y="22267"/>
                  </a:lnTo>
                  <a:cubicBezTo>
                    <a:pt x="37259" y="22278"/>
                    <a:pt x="37644" y="22278"/>
                    <a:pt x="38040" y="22278"/>
                  </a:cubicBezTo>
                  <a:lnTo>
                    <a:pt x="38327" y="28948"/>
                  </a:lnTo>
                  <a:lnTo>
                    <a:pt x="38327" y="28948"/>
                  </a:lnTo>
                  <a:lnTo>
                    <a:pt x="38459" y="32118"/>
                  </a:lnTo>
                  <a:lnTo>
                    <a:pt x="39119" y="47429"/>
                  </a:lnTo>
                  <a:lnTo>
                    <a:pt x="25460" y="42300"/>
                  </a:lnTo>
                  <a:lnTo>
                    <a:pt x="24579" y="46813"/>
                  </a:lnTo>
                  <a:lnTo>
                    <a:pt x="17336" y="45701"/>
                  </a:lnTo>
                  <a:lnTo>
                    <a:pt x="17336" y="45701"/>
                  </a:lnTo>
                  <a:lnTo>
                    <a:pt x="1" y="43048"/>
                  </a:lnTo>
                  <a:lnTo>
                    <a:pt x="1068" y="39515"/>
                  </a:lnTo>
                  <a:lnTo>
                    <a:pt x="19043" y="41760"/>
                  </a:lnTo>
                  <a:lnTo>
                    <a:pt x="19043" y="41760"/>
                  </a:lnTo>
                  <a:lnTo>
                    <a:pt x="23203" y="42278"/>
                  </a:lnTo>
                  <a:lnTo>
                    <a:pt x="24161" y="38414"/>
                  </a:lnTo>
                  <a:lnTo>
                    <a:pt x="36731" y="42597"/>
                  </a:lnTo>
                  <a:lnTo>
                    <a:pt x="36808" y="321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62"/>
            <p:cNvSpPr/>
            <p:nvPr/>
          </p:nvSpPr>
          <p:spPr>
            <a:xfrm>
              <a:off x="3924035" y="2027899"/>
              <a:ext cx="708581" cy="825206"/>
            </a:xfrm>
            <a:custGeom>
              <a:rect b="b" l="l" r="r" t="t"/>
              <a:pathLst>
                <a:path extrusionOk="0" h="43148" w="37050">
                  <a:moveTo>
                    <a:pt x="37050" y="1"/>
                  </a:moveTo>
                  <a:lnTo>
                    <a:pt x="29323" y="3534"/>
                  </a:lnTo>
                  <a:lnTo>
                    <a:pt x="4513" y="2576"/>
                  </a:lnTo>
                  <a:lnTo>
                    <a:pt x="3545" y="29301"/>
                  </a:lnTo>
                  <a:lnTo>
                    <a:pt x="1" y="39934"/>
                  </a:lnTo>
                  <a:lnTo>
                    <a:pt x="23203" y="42829"/>
                  </a:lnTo>
                  <a:lnTo>
                    <a:pt x="24161" y="38965"/>
                  </a:lnTo>
                  <a:lnTo>
                    <a:pt x="36731" y="43148"/>
                  </a:lnTo>
                  <a:lnTo>
                    <a:pt x="370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62"/>
            <p:cNvSpPr/>
            <p:nvPr/>
          </p:nvSpPr>
          <p:spPr>
            <a:xfrm>
              <a:off x="4038135" y="2127904"/>
              <a:ext cx="426717" cy="471125"/>
            </a:xfrm>
            <a:custGeom>
              <a:rect b="b" l="l" r="r" t="t"/>
              <a:pathLst>
                <a:path extrusionOk="0" h="24634" w="22312">
                  <a:moveTo>
                    <a:pt x="77" y="0"/>
                  </a:moveTo>
                  <a:lnTo>
                    <a:pt x="0" y="23027"/>
                  </a:lnTo>
                  <a:lnTo>
                    <a:pt x="22311" y="24634"/>
                  </a:lnTo>
                  <a:lnTo>
                    <a:pt x="21827" y="1046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62"/>
            <p:cNvSpPr/>
            <p:nvPr/>
          </p:nvSpPr>
          <p:spPr>
            <a:xfrm>
              <a:off x="4480190" y="2104743"/>
              <a:ext cx="133913" cy="69271"/>
            </a:xfrm>
            <a:custGeom>
              <a:rect b="b" l="l" r="r" t="t"/>
              <a:pathLst>
                <a:path extrusionOk="0" h="3622" w="7002">
                  <a:moveTo>
                    <a:pt x="7001" y="0"/>
                  </a:moveTo>
                  <a:lnTo>
                    <a:pt x="78" y="2576"/>
                  </a:lnTo>
                  <a:lnTo>
                    <a:pt x="1" y="3622"/>
                  </a:lnTo>
                  <a:lnTo>
                    <a:pt x="7001" y="1530"/>
                  </a:lnTo>
                  <a:lnTo>
                    <a:pt x="70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62"/>
            <p:cNvSpPr/>
            <p:nvPr/>
          </p:nvSpPr>
          <p:spPr>
            <a:xfrm>
              <a:off x="4483135" y="2218422"/>
              <a:ext cx="110963" cy="41903"/>
            </a:xfrm>
            <a:custGeom>
              <a:rect b="b" l="l" r="r" t="t"/>
              <a:pathLst>
                <a:path extrusionOk="0" h="2191" w="5802">
                  <a:moveTo>
                    <a:pt x="5240" y="0"/>
                  </a:moveTo>
                  <a:lnTo>
                    <a:pt x="144" y="1134"/>
                  </a:lnTo>
                  <a:lnTo>
                    <a:pt x="1" y="2190"/>
                  </a:lnTo>
                  <a:lnTo>
                    <a:pt x="5802" y="737"/>
                  </a:lnTo>
                  <a:lnTo>
                    <a:pt x="52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62"/>
            <p:cNvSpPr/>
            <p:nvPr/>
          </p:nvSpPr>
          <p:spPr>
            <a:xfrm>
              <a:off x="4480401" y="2179885"/>
              <a:ext cx="69290" cy="38346"/>
            </a:xfrm>
            <a:custGeom>
              <a:rect b="b" l="l" r="r" t="t"/>
              <a:pathLst>
                <a:path extrusionOk="0" h="2005" w="3623">
                  <a:moveTo>
                    <a:pt x="3622" y="1"/>
                  </a:moveTo>
                  <a:lnTo>
                    <a:pt x="45" y="980"/>
                  </a:lnTo>
                  <a:lnTo>
                    <a:pt x="1" y="2004"/>
                  </a:lnTo>
                  <a:lnTo>
                    <a:pt x="3622" y="1145"/>
                  </a:lnTo>
                  <a:lnTo>
                    <a:pt x="36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62"/>
            <p:cNvSpPr/>
            <p:nvPr/>
          </p:nvSpPr>
          <p:spPr>
            <a:xfrm>
              <a:off x="4558928" y="2166001"/>
              <a:ext cx="46321" cy="35381"/>
            </a:xfrm>
            <a:custGeom>
              <a:rect b="b" l="l" r="r" t="t"/>
              <a:pathLst>
                <a:path extrusionOk="0" h="1850" w="2422">
                  <a:moveTo>
                    <a:pt x="2422" y="0"/>
                  </a:moveTo>
                  <a:lnTo>
                    <a:pt x="33" y="826"/>
                  </a:lnTo>
                  <a:lnTo>
                    <a:pt x="0" y="1849"/>
                  </a:lnTo>
                  <a:lnTo>
                    <a:pt x="0" y="1849"/>
                  </a:lnTo>
                  <a:lnTo>
                    <a:pt x="2422" y="1145"/>
                  </a:lnTo>
                  <a:lnTo>
                    <a:pt x="24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62"/>
            <p:cNvSpPr/>
            <p:nvPr/>
          </p:nvSpPr>
          <p:spPr>
            <a:xfrm>
              <a:off x="4472617" y="2268511"/>
              <a:ext cx="73689" cy="36012"/>
            </a:xfrm>
            <a:custGeom>
              <a:rect b="b" l="l" r="r" t="t"/>
              <a:pathLst>
                <a:path extrusionOk="0" h="1883" w="3853">
                  <a:moveTo>
                    <a:pt x="3853" y="1"/>
                  </a:moveTo>
                  <a:lnTo>
                    <a:pt x="45" y="859"/>
                  </a:lnTo>
                  <a:lnTo>
                    <a:pt x="1" y="1883"/>
                  </a:lnTo>
                  <a:lnTo>
                    <a:pt x="1" y="1883"/>
                  </a:lnTo>
                  <a:lnTo>
                    <a:pt x="3853" y="1156"/>
                  </a:lnTo>
                  <a:lnTo>
                    <a:pt x="3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62"/>
            <p:cNvSpPr/>
            <p:nvPr/>
          </p:nvSpPr>
          <p:spPr>
            <a:xfrm>
              <a:off x="4556193" y="2256730"/>
              <a:ext cx="49056" cy="33698"/>
            </a:xfrm>
            <a:custGeom>
              <a:rect b="b" l="l" r="r" t="t"/>
              <a:pathLst>
                <a:path extrusionOk="0" h="1762" w="2565">
                  <a:moveTo>
                    <a:pt x="2565" y="0"/>
                  </a:moveTo>
                  <a:lnTo>
                    <a:pt x="22" y="738"/>
                  </a:lnTo>
                  <a:lnTo>
                    <a:pt x="0" y="1761"/>
                  </a:lnTo>
                  <a:lnTo>
                    <a:pt x="2565" y="1156"/>
                  </a:lnTo>
                  <a:lnTo>
                    <a:pt x="25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62"/>
            <p:cNvSpPr/>
            <p:nvPr/>
          </p:nvSpPr>
          <p:spPr>
            <a:xfrm>
              <a:off x="4479559" y="2298613"/>
              <a:ext cx="127372" cy="46129"/>
            </a:xfrm>
            <a:custGeom>
              <a:rect b="b" l="l" r="r" t="t"/>
              <a:pathLst>
                <a:path extrusionOk="0" h="2412" w="6660">
                  <a:moveTo>
                    <a:pt x="6572" y="1"/>
                  </a:moveTo>
                  <a:lnTo>
                    <a:pt x="56" y="1344"/>
                  </a:lnTo>
                  <a:lnTo>
                    <a:pt x="1" y="2411"/>
                  </a:lnTo>
                  <a:lnTo>
                    <a:pt x="6660" y="1366"/>
                  </a:lnTo>
                  <a:lnTo>
                    <a:pt x="65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62"/>
            <p:cNvSpPr/>
            <p:nvPr/>
          </p:nvSpPr>
          <p:spPr>
            <a:xfrm>
              <a:off x="4486310" y="2399861"/>
              <a:ext cx="109051" cy="36242"/>
            </a:xfrm>
            <a:custGeom>
              <a:rect b="b" l="l" r="r" t="t"/>
              <a:pathLst>
                <a:path extrusionOk="0" h="1895" w="5702">
                  <a:moveTo>
                    <a:pt x="5151" y="1"/>
                  </a:moveTo>
                  <a:lnTo>
                    <a:pt x="110" y="771"/>
                  </a:lnTo>
                  <a:lnTo>
                    <a:pt x="0" y="1894"/>
                  </a:lnTo>
                  <a:lnTo>
                    <a:pt x="5702" y="760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62"/>
            <p:cNvSpPr/>
            <p:nvPr/>
          </p:nvSpPr>
          <p:spPr>
            <a:xfrm>
              <a:off x="4481452" y="2359240"/>
              <a:ext cx="70973" cy="31805"/>
            </a:xfrm>
            <a:custGeom>
              <a:rect b="b" l="l" r="r" t="t"/>
              <a:pathLst>
                <a:path extrusionOk="0" h="1663" w="3711">
                  <a:moveTo>
                    <a:pt x="3655" y="1"/>
                  </a:moveTo>
                  <a:lnTo>
                    <a:pt x="12" y="584"/>
                  </a:lnTo>
                  <a:lnTo>
                    <a:pt x="1" y="1663"/>
                  </a:lnTo>
                  <a:lnTo>
                    <a:pt x="3710" y="1134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62"/>
            <p:cNvSpPr/>
            <p:nvPr/>
          </p:nvSpPr>
          <p:spPr>
            <a:xfrm>
              <a:off x="4560821" y="2352718"/>
              <a:ext cx="41693" cy="28649"/>
            </a:xfrm>
            <a:custGeom>
              <a:rect b="b" l="l" r="r" t="t"/>
              <a:pathLst>
                <a:path extrusionOk="0" h="1498" w="2180">
                  <a:moveTo>
                    <a:pt x="2103" y="0"/>
                  </a:moveTo>
                  <a:lnTo>
                    <a:pt x="0" y="507"/>
                  </a:lnTo>
                  <a:lnTo>
                    <a:pt x="23" y="1497"/>
                  </a:lnTo>
                  <a:lnTo>
                    <a:pt x="2180" y="1068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62"/>
            <p:cNvSpPr/>
            <p:nvPr/>
          </p:nvSpPr>
          <p:spPr>
            <a:xfrm>
              <a:off x="4475983" y="2447444"/>
              <a:ext cx="77705" cy="37064"/>
            </a:xfrm>
            <a:custGeom>
              <a:rect b="b" l="l" r="r" t="t"/>
              <a:pathLst>
                <a:path extrusionOk="0" h="1938" w="4063">
                  <a:moveTo>
                    <a:pt x="4007" y="1"/>
                  </a:moveTo>
                  <a:lnTo>
                    <a:pt x="12" y="793"/>
                  </a:lnTo>
                  <a:lnTo>
                    <a:pt x="1" y="1938"/>
                  </a:lnTo>
                  <a:lnTo>
                    <a:pt x="4062" y="1178"/>
                  </a:lnTo>
                  <a:lnTo>
                    <a:pt x="40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62"/>
            <p:cNvSpPr/>
            <p:nvPr/>
          </p:nvSpPr>
          <p:spPr>
            <a:xfrm>
              <a:off x="4562715" y="2438188"/>
              <a:ext cx="45288" cy="32015"/>
            </a:xfrm>
            <a:custGeom>
              <a:rect b="b" l="l" r="r" t="t"/>
              <a:pathLst>
                <a:path extrusionOk="0" h="1674" w="2368">
                  <a:moveTo>
                    <a:pt x="2301" y="0"/>
                  </a:moveTo>
                  <a:lnTo>
                    <a:pt x="1" y="628"/>
                  </a:lnTo>
                  <a:lnTo>
                    <a:pt x="34" y="1673"/>
                  </a:lnTo>
                  <a:lnTo>
                    <a:pt x="2367" y="1112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62"/>
            <p:cNvSpPr/>
            <p:nvPr/>
          </p:nvSpPr>
          <p:spPr>
            <a:xfrm>
              <a:off x="4489466" y="2551427"/>
              <a:ext cx="120220" cy="64662"/>
            </a:xfrm>
            <a:custGeom>
              <a:rect b="b" l="l" r="r" t="t"/>
              <a:pathLst>
                <a:path extrusionOk="0" h="3381" w="6286">
                  <a:moveTo>
                    <a:pt x="0" y="1"/>
                  </a:moveTo>
                  <a:lnTo>
                    <a:pt x="0" y="2577"/>
                  </a:lnTo>
                  <a:lnTo>
                    <a:pt x="6285" y="3380"/>
                  </a:lnTo>
                  <a:lnTo>
                    <a:pt x="6197" y="8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62"/>
            <p:cNvSpPr/>
            <p:nvPr/>
          </p:nvSpPr>
          <p:spPr>
            <a:xfrm>
              <a:off x="4032665" y="2606736"/>
              <a:ext cx="60397" cy="77762"/>
            </a:xfrm>
            <a:custGeom>
              <a:rect b="b" l="l" r="r" t="t"/>
              <a:pathLst>
                <a:path extrusionOk="0" h="4066" w="3158">
                  <a:moveTo>
                    <a:pt x="2818" y="3988"/>
                  </a:moveTo>
                  <a:lnTo>
                    <a:pt x="2813" y="3992"/>
                  </a:lnTo>
                  <a:lnTo>
                    <a:pt x="2813" y="3992"/>
                  </a:lnTo>
                  <a:cubicBezTo>
                    <a:pt x="2813" y="4011"/>
                    <a:pt x="2813" y="4022"/>
                    <a:pt x="2814" y="4022"/>
                  </a:cubicBezTo>
                  <a:cubicBezTo>
                    <a:pt x="2814" y="4022"/>
                    <a:pt x="2816" y="4011"/>
                    <a:pt x="2818" y="3988"/>
                  </a:cubicBezTo>
                  <a:close/>
                  <a:moveTo>
                    <a:pt x="456" y="1"/>
                  </a:moveTo>
                  <a:cubicBezTo>
                    <a:pt x="394" y="1"/>
                    <a:pt x="339" y="30"/>
                    <a:pt x="330" y="158"/>
                  </a:cubicBezTo>
                  <a:lnTo>
                    <a:pt x="330" y="268"/>
                  </a:lnTo>
                  <a:cubicBezTo>
                    <a:pt x="330" y="345"/>
                    <a:pt x="330" y="477"/>
                    <a:pt x="308" y="620"/>
                  </a:cubicBezTo>
                  <a:cubicBezTo>
                    <a:pt x="275" y="1016"/>
                    <a:pt x="176" y="1589"/>
                    <a:pt x="132" y="2040"/>
                  </a:cubicBezTo>
                  <a:cubicBezTo>
                    <a:pt x="88" y="2690"/>
                    <a:pt x="44" y="3438"/>
                    <a:pt x="22" y="3603"/>
                  </a:cubicBezTo>
                  <a:cubicBezTo>
                    <a:pt x="0" y="3779"/>
                    <a:pt x="11" y="3812"/>
                    <a:pt x="143" y="3812"/>
                  </a:cubicBezTo>
                  <a:cubicBezTo>
                    <a:pt x="275" y="3812"/>
                    <a:pt x="517" y="3812"/>
                    <a:pt x="617" y="3823"/>
                  </a:cubicBezTo>
                  <a:lnTo>
                    <a:pt x="738" y="3757"/>
                  </a:lnTo>
                  <a:lnTo>
                    <a:pt x="738" y="3691"/>
                  </a:lnTo>
                  <a:cubicBezTo>
                    <a:pt x="716" y="3548"/>
                    <a:pt x="804" y="2656"/>
                    <a:pt x="826" y="2414"/>
                  </a:cubicBezTo>
                  <a:cubicBezTo>
                    <a:pt x="837" y="2293"/>
                    <a:pt x="848" y="2172"/>
                    <a:pt x="859" y="2051"/>
                  </a:cubicBezTo>
                  <a:lnTo>
                    <a:pt x="881" y="1842"/>
                  </a:lnTo>
                  <a:lnTo>
                    <a:pt x="1101" y="2315"/>
                  </a:lnTo>
                  <a:cubicBezTo>
                    <a:pt x="1222" y="2557"/>
                    <a:pt x="1365" y="2855"/>
                    <a:pt x="1442" y="2998"/>
                  </a:cubicBezTo>
                  <a:cubicBezTo>
                    <a:pt x="1596" y="3284"/>
                    <a:pt x="1717" y="3625"/>
                    <a:pt x="1794" y="3779"/>
                  </a:cubicBezTo>
                  <a:cubicBezTo>
                    <a:pt x="1849" y="3933"/>
                    <a:pt x="1904" y="3999"/>
                    <a:pt x="2069" y="4010"/>
                  </a:cubicBezTo>
                  <a:cubicBezTo>
                    <a:pt x="2202" y="4021"/>
                    <a:pt x="2400" y="4021"/>
                    <a:pt x="2543" y="4032"/>
                  </a:cubicBezTo>
                  <a:lnTo>
                    <a:pt x="2642" y="4054"/>
                  </a:lnTo>
                  <a:lnTo>
                    <a:pt x="2708" y="4065"/>
                  </a:lnTo>
                  <a:lnTo>
                    <a:pt x="2813" y="3992"/>
                  </a:lnTo>
                  <a:lnTo>
                    <a:pt x="2813" y="3992"/>
                  </a:lnTo>
                  <a:cubicBezTo>
                    <a:pt x="2816" y="3825"/>
                    <a:pt x="2859" y="2999"/>
                    <a:pt x="2895" y="2623"/>
                  </a:cubicBezTo>
                  <a:cubicBezTo>
                    <a:pt x="2917" y="2436"/>
                    <a:pt x="2961" y="1908"/>
                    <a:pt x="3005" y="1413"/>
                  </a:cubicBezTo>
                  <a:cubicBezTo>
                    <a:pt x="3049" y="917"/>
                    <a:pt x="3093" y="433"/>
                    <a:pt x="3104" y="356"/>
                  </a:cubicBezTo>
                  <a:cubicBezTo>
                    <a:pt x="3146" y="200"/>
                    <a:pt x="3158" y="113"/>
                    <a:pt x="3011" y="113"/>
                  </a:cubicBezTo>
                  <a:cubicBezTo>
                    <a:pt x="3002" y="113"/>
                    <a:pt x="2993" y="113"/>
                    <a:pt x="2983" y="114"/>
                  </a:cubicBezTo>
                  <a:cubicBezTo>
                    <a:pt x="2935" y="117"/>
                    <a:pt x="2868" y="118"/>
                    <a:pt x="2796" y="118"/>
                  </a:cubicBezTo>
                  <a:cubicBezTo>
                    <a:pt x="2620" y="118"/>
                    <a:pt x="2408" y="111"/>
                    <a:pt x="2323" y="103"/>
                  </a:cubicBezTo>
                  <a:cubicBezTo>
                    <a:pt x="2282" y="99"/>
                    <a:pt x="2237" y="95"/>
                    <a:pt x="2194" y="95"/>
                  </a:cubicBezTo>
                  <a:cubicBezTo>
                    <a:pt x="2098" y="95"/>
                    <a:pt x="2011" y="117"/>
                    <a:pt x="2003" y="224"/>
                  </a:cubicBezTo>
                  <a:cubicBezTo>
                    <a:pt x="1981" y="301"/>
                    <a:pt x="1970" y="466"/>
                    <a:pt x="1959" y="620"/>
                  </a:cubicBezTo>
                  <a:lnTo>
                    <a:pt x="1926" y="917"/>
                  </a:lnTo>
                  <a:lnTo>
                    <a:pt x="1849" y="785"/>
                  </a:lnTo>
                  <a:lnTo>
                    <a:pt x="1695" y="521"/>
                  </a:lnTo>
                  <a:cubicBezTo>
                    <a:pt x="1607" y="345"/>
                    <a:pt x="1508" y="48"/>
                    <a:pt x="1255" y="26"/>
                  </a:cubicBezTo>
                  <a:cubicBezTo>
                    <a:pt x="1079" y="15"/>
                    <a:pt x="1046" y="4"/>
                    <a:pt x="980" y="4"/>
                  </a:cubicBezTo>
                  <a:lnTo>
                    <a:pt x="848" y="4"/>
                  </a:lnTo>
                  <a:cubicBezTo>
                    <a:pt x="754" y="9"/>
                    <a:pt x="691" y="12"/>
                    <a:pt x="639" y="12"/>
                  </a:cubicBezTo>
                  <a:cubicBezTo>
                    <a:pt x="586" y="12"/>
                    <a:pt x="545" y="9"/>
                    <a:pt x="495" y="4"/>
                  </a:cubicBezTo>
                  <a:cubicBezTo>
                    <a:pt x="482" y="2"/>
                    <a:pt x="469" y="1"/>
                    <a:pt x="4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62"/>
            <p:cNvSpPr/>
            <p:nvPr/>
          </p:nvSpPr>
          <p:spPr>
            <a:xfrm>
              <a:off x="4099182" y="2614463"/>
              <a:ext cx="58121" cy="75716"/>
            </a:xfrm>
            <a:custGeom>
              <a:rect b="b" l="l" r="r" t="t"/>
              <a:pathLst>
                <a:path extrusionOk="0" h="3959" w="3039">
                  <a:moveTo>
                    <a:pt x="448" y="1"/>
                  </a:moveTo>
                  <a:cubicBezTo>
                    <a:pt x="361" y="1"/>
                    <a:pt x="298" y="27"/>
                    <a:pt x="298" y="117"/>
                  </a:cubicBezTo>
                  <a:cubicBezTo>
                    <a:pt x="298" y="315"/>
                    <a:pt x="264" y="723"/>
                    <a:pt x="253" y="932"/>
                  </a:cubicBezTo>
                  <a:cubicBezTo>
                    <a:pt x="231" y="1152"/>
                    <a:pt x="132" y="1680"/>
                    <a:pt x="99" y="2043"/>
                  </a:cubicBezTo>
                  <a:cubicBezTo>
                    <a:pt x="77" y="2407"/>
                    <a:pt x="66" y="2825"/>
                    <a:pt x="44" y="3166"/>
                  </a:cubicBezTo>
                  <a:cubicBezTo>
                    <a:pt x="22" y="3397"/>
                    <a:pt x="33" y="3441"/>
                    <a:pt x="22" y="3474"/>
                  </a:cubicBezTo>
                  <a:lnTo>
                    <a:pt x="11" y="3529"/>
                  </a:lnTo>
                  <a:lnTo>
                    <a:pt x="0" y="3606"/>
                  </a:lnTo>
                  <a:cubicBezTo>
                    <a:pt x="0" y="3661"/>
                    <a:pt x="11" y="3694"/>
                    <a:pt x="132" y="3705"/>
                  </a:cubicBezTo>
                  <a:cubicBezTo>
                    <a:pt x="264" y="3716"/>
                    <a:pt x="617" y="3760"/>
                    <a:pt x="947" y="3793"/>
                  </a:cubicBezTo>
                  <a:cubicBezTo>
                    <a:pt x="1079" y="3804"/>
                    <a:pt x="1200" y="3815"/>
                    <a:pt x="1299" y="3826"/>
                  </a:cubicBezTo>
                  <a:cubicBezTo>
                    <a:pt x="1442" y="3826"/>
                    <a:pt x="1596" y="3848"/>
                    <a:pt x="1750" y="3859"/>
                  </a:cubicBezTo>
                  <a:cubicBezTo>
                    <a:pt x="2048" y="3893"/>
                    <a:pt x="2334" y="3926"/>
                    <a:pt x="2444" y="3948"/>
                  </a:cubicBezTo>
                  <a:lnTo>
                    <a:pt x="2554" y="3959"/>
                  </a:lnTo>
                  <a:lnTo>
                    <a:pt x="2697" y="3904"/>
                  </a:lnTo>
                  <a:lnTo>
                    <a:pt x="2719" y="3738"/>
                  </a:lnTo>
                  <a:lnTo>
                    <a:pt x="2653" y="3639"/>
                  </a:lnTo>
                  <a:cubicBezTo>
                    <a:pt x="2587" y="3628"/>
                    <a:pt x="2422" y="3606"/>
                    <a:pt x="2257" y="3584"/>
                  </a:cubicBezTo>
                  <a:cubicBezTo>
                    <a:pt x="2081" y="3573"/>
                    <a:pt x="1871" y="3573"/>
                    <a:pt x="1640" y="3551"/>
                  </a:cubicBezTo>
                  <a:cubicBezTo>
                    <a:pt x="1409" y="3529"/>
                    <a:pt x="1211" y="3496"/>
                    <a:pt x="980" y="3474"/>
                  </a:cubicBezTo>
                  <a:cubicBezTo>
                    <a:pt x="859" y="3463"/>
                    <a:pt x="705" y="3452"/>
                    <a:pt x="573" y="3430"/>
                  </a:cubicBezTo>
                  <a:lnTo>
                    <a:pt x="342" y="3408"/>
                  </a:lnTo>
                  <a:lnTo>
                    <a:pt x="353" y="3265"/>
                  </a:lnTo>
                  <a:lnTo>
                    <a:pt x="386" y="3001"/>
                  </a:lnTo>
                  <a:lnTo>
                    <a:pt x="430" y="2352"/>
                  </a:lnTo>
                  <a:cubicBezTo>
                    <a:pt x="441" y="2219"/>
                    <a:pt x="419" y="2164"/>
                    <a:pt x="430" y="2043"/>
                  </a:cubicBezTo>
                  <a:lnTo>
                    <a:pt x="463" y="1867"/>
                  </a:lnTo>
                  <a:lnTo>
                    <a:pt x="485" y="1790"/>
                  </a:lnTo>
                  <a:lnTo>
                    <a:pt x="661" y="1801"/>
                  </a:lnTo>
                  <a:cubicBezTo>
                    <a:pt x="741" y="1810"/>
                    <a:pt x="850" y="1826"/>
                    <a:pt x="953" y="1826"/>
                  </a:cubicBezTo>
                  <a:cubicBezTo>
                    <a:pt x="977" y="1826"/>
                    <a:pt x="1001" y="1825"/>
                    <a:pt x="1024" y="1823"/>
                  </a:cubicBezTo>
                  <a:cubicBezTo>
                    <a:pt x="1277" y="1834"/>
                    <a:pt x="1574" y="1856"/>
                    <a:pt x="1805" y="1878"/>
                  </a:cubicBezTo>
                  <a:cubicBezTo>
                    <a:pt x="2037" y="1900"/>
                    <a:pt x="2576" y="1999"/>
                    <a:pt x="2664" y="2010"/>
                  </a:cubicBezTo>
                  <a:lnTo>
                    <a:pt x="2763" y="1955"/>
                  </a:lnTo>
                  <a:lnTo>
                    <a:pt x="2785" y="1768"/>
                  </a:lnTo>
                  <a:lnTo>
                    <a:pt x="2719" y="1691"/>
                  </a:lnTo>
                  <a:lnTo>
                    <a:pt x="2587" y="1691"/>
                  </a:lnTo>
                  <a:cubicBezTo>
                    <a:pt x="2455" y="1680"/>
                    <a:pt x="2268" y="1647"/>
                    <a:pt x="2147" y="1636"/>
                  </a:cubicBezTo>
                  <a:cubicBezTo>
                    <a:pt x="2004" y="1625"/>
                    <a:pt x="1905" y="1625"/>
                    <a:pt x="1827" y="1625"/>
                  </a:cubicBezTo>
                  <a:cubicBezTo>
                    <a:pt x="1750" y="1614"/>
                    <a:pt x="1541" y="1581"/>
                    <a:pt x="1343" y="1559"/>
                  </a:cubicBezTo>
                  <a:cubicBezTo>
                    <a:pt x="1156" y="1548"/>
                    <a:pt x="1024" y="1548"/>
                    <a:pt x="914" y="1548"/>
                  </a:cubicBezTo>
                  <a:lnTo>
                    <a:pt x="672" y="1526"/>
                  </a:lnTo>
                  <a:lnTo>
                    <a:pt x="507" y="1504"/>
                  </a:lnTo>
                  <a:lnTo>
                    <a:pt x="507" y="1372"/>
                  </a:lnTo>
                  <a:lnTo>
                    <a:pt x="529" y="1152"/>
                  </a:lnTo>
                  <a:cubicBezTo>
                    <a:pt x="540" y="1031"/>
                    <a:pt x="518" y="888"/>
                    <a:pt x="540" y="745"/>
                  </a:cubicBezTo>
                  <a:lnTo>
                    <a:pt x="562" y="491"/>
                  </a:lnTo>
                  <a:lnTo>
                    <a:pt x="584" y="348"/>
                  </a:lnTo>
                  <a:lnTo>
                    <a:pt x="727" y="348"/>
                  </a:lnTo>
                  <a:lnTo>
                    <a:pt x="1002" y="359"/>
                  </a:lnTo>
                  <a:lnTo>
                    <a:pt x="1772" y="414"/>
                  </a:lnTo>
                  <a:lnTo>
                    <a:pt x="2763" y="502"/>
                  </a:lnTo>
                  <a:lnTo>
                    <a:pt x="2961" y="535"/>
                  </a:lnTo>
                  <a:lnTo>
                    <a:pt x="2994" y="403"/>
                  </a:lnTo>
                  <a:lnTo>
                    <a:pt x="3005" y="348"/>
                  </a:lnTo>
                  <a:cubicBezTo>
                    <a:pt x="3005" y="293"/>
                    <a:pt x="3038" y="205"/>
                    <a:pt x="2906" y="194"/>
                  </a:cubicBezTo>
                  <a:cubicBezTo>
                    <a:pt x="2774" y="183"/>
                    <a:pt x="2147" y="117"/>
                    <a:pt x="1827" y="95"/>
                  </a:cubicBezTo>
                  <a:cubicBezTo>
                    <a:pt x="1497" y="73"/>
                    <a:pt x="980" y="62"/>
                    <a:pt x="793" y="51"/>
                  </a:cubicBezTo>
                  <a:cubicBezTo>
                    <a:pt x="691" y="39"/>
                    <a:pt x="552" y="1"/>
                    <a:pt x="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62"/>
            <p:cNvSpPr/>
            <p:nvPr/>
          </p:nvSpPr>
          <p:spPr>
            <a:xfrm>
              <a:off x="4163595" y="2619014"/>
              <a:ext cx="75372" cy="77896"/>
            </a:xfrm>
            <a:custGeom>
              <a:rect b="b" l="l" r="r" t="t"/>
              <a:pathLst>
                <a:path extrusionOk="0" h="4073" w="3941">
                  <a:moveTo>
                    <a:pt x="44" y="0"/>
                  </a:moveTo>
                  <a:lnTo>
                    <a:pt x="0" y="22"/>
                  </a:lnTo>
                  <a:lnTo>
                    <a:pt x="11" y="132"/>
                  </a:lnTo>
                  <a:cubicBezTo>
                    <a:pt x="55" y="264"/>
                    <a:pt x="166" y="771"/>
                    <a:pt x="221" y="980"/>
                  </a:cubicBezTo>
                  <a:cubicBezTo>
                    <a:pt x="276" y="1189"/>
                    <a:pt x="496" y="2147"/>
                    <a:pt x="551" y="2279"/>
                  </a:cubicBezTo>
                  <a:cubicBezTo>
                    <a:pt x="584" y="2444"/>
                    <a:pt x="672" y="2774"/>
                    <a:pt x="727" y="2939"/>
                  </a:cubicBezTo>
                  <a:cubicBezTo>
                    <a:pt x="793" y="3093"/>
                    <a:pt x="892" y="3732"/>
                    <a:pt x="914" y="3787"/>
                  </a:cubicBezTo>
                  <a:lnTo>
                    <a:pt x="1024" y="3919"/>
                  </a:lnTo>
                  <a:lnTo>
                    <a:pt x="1167" y="3732"/>
                  </a:lnTo>
                  <a:cubicBezTo>
                    <a:pt x="1189" y="3677"/>
                    <a:pt x="1420" y="3016"/>
                    <a:pt x="1519" y="2796"/>
                  </a:cubicBezTo>
                  <a:cubicBezTo>
                    <a:pt x="1651" y="2565"/>
                    <a:pt x="1751" y="2378"/>
                    <a:pt x="1795" y="2290"/>
                  </a:cubicBezTo>
                  <a:lnTo>
                    <a:pt x="1894" y="2147"/>
                  </a:lnTo>
                  <a:lnTo>
                    <a:pt x="1971" y="2356"/>
                  </a:lnTo>
                  <a:lnTo>
                    <a:pt x="2081" y="2686"/>
                  </a:lnTo>
                  <a:cubicBezTo>
                    <a:pt x="2125" y="2818"/>
                    <a:pt x="2279" y="3258"/>
                    <a:pt x="2323" y="3368"/>
                  </a:cubicBezTo>
                  <a:cubicBezTo>
                    <a:pt x="2367" y="3489"/>
                    <a:pt x="2510" y="3875"/>
                    <a:pt x="2554" y="3941"/>
                  </a:cubicBezTo>
                  <a:lnTo>
                    <a:pt x="2686" y="4073"/>
                  </a:lnTo>
                  <a:lnTo>
                    <a:pt x="2763" y="3908"/>
                  </a:lnTo>
                  <a:cubicBezTo>
                    <a:pt x="2796" y="3853"/>
                    <a:pt x="3016" y="2928"/>
                    <a:pt x="3104" y="2752"/>
                  </a:cubicBezTo>
                  <a:cubicBezTo>
                    <a:pt x="3181" y="2609"/>
                    <a:pt x="3214" y="2499"/>
                    <a:pt x="3214" y="2444"/>
                  </a:cubicBezTo>
                  <a:cubicBezTo>
                    <a:pt x="3214" y="2389"/>
                    <a:pt x="3314" y="1937"/>
                    <a:pt x="3380" y="1750"/>
                  </a:cubicBezTo>
                  <a:cubicBezTo>
                    <a:pt x="3457" y="1563"/>
                    <a:pt x="3699" y="903"/>
                    <a:pt x="3776" y="738"/>
                  </a:cubicBezTo>
                  <a:cubicBezTo>
                    <a:pt x="3853" y="573"/>
                    <a:pt x="3875" y="451"/>
                    <a:pt x="3930" y="363"/>
                  </a:cubicBezTo>
                  <a:lnTo>
                    <a:pt x="3941" y="297"/>
                  </a:lnTo>
                  <a:lnTo>
                    <a:pt x="3864" y="242"/>
                  </a:lnTo>
                  <a:lnTo>
                    <a:pt x="3787" y="231"/>
                  </a:lnTo>
                  <a:lnTo>
                    <a:pt x="3556" y="231"/>
                  </a:lnTo>
                  <a:cubicBezTo>
                    <a:pt x="3479" y="231"/>
                    <a:pt x="3413" y="264"/>
                    <a:pt x="3380" y="418"/>
                  </a:cubicBezTo>
                  <a:cubicBezTo>
                    <a:pt x="3358" y="540"/>
                    <a:pt x="3181" y="837"/>
                    <a:pt x="3126" y="1024"/>
                  </a:cubicBezTo>
                  <a:cubicBezTo>
                    <a:pt x="3038" y="1233"/>
                    <a:pt x="3016" y="1475"/>
                    <a:pt x="2961" y="1585"/>
                  </a:cubicBezTo>
                  <a:lnTo>
                    <a:pt x="2895" y="1717"/>
                  </a:lnTo>
                  <a:lnTo>
                    <a:pt x="2862" y="1761"/>
                  </a:lnTo>
                  <a:lnTo>
                    <a:pt x="2763" y="1541"/>
                  </a:lnTo>
                  <a:lnTo>
                    <a:pt x="2576" y="1145"/>
                  </a:lnTo>
                  <a:cubicBezTo>
                    <a:pt x="2499" y="969"/>
                    <a:pt x="2356" y="562"/>
                    <a:pt x="2312" y="440"/>
                  </a:cubicBezTo>
                  <a:lnTo>
                    <a:pt x="2257" y="209"/>
                  </a:lnTo>
                  <a:lnTo>
                    <a:pt x="2180" y="110"/>
                  </a:lnTo>
                  <a:lnTo>
                    <a:pt x="1905" y="451"/>
                  </a:lnTo>
                  <a:cubicBezTo>
                    <a:pt x="1850" y="584"/>
                    <a:pt x="1585" y="1112"/>
                    <a:pt x="1519" y="1277"/>
                  </a:cubicBezTo>
                  <a:cubicBezTo>
                    <a:pt x="1464" y="1431"/>
                    <a:pt x="1343" y="1761"/>
                    <a:pt x="1288" y="1849"/>
                  </a:cubicBezTo>
                  <a:lnTo>
                    <a:pt x="1211" y="2003"/>
                  </a:lnTo>
                  <a:lnTo>
                    <a:pt x="1189" y="2070"/>
                  </a:lnTo>
                  <a:lnTo>
                    <a:pt x="1090" y="1816"/>
                  </a:lnTo>
                  <a:cubicBezTo>
                    <a:pt x="1035" y="1662"/>
                    <a:pt x="969" y="1464"/>
                    <a:pt x="903" y="1255"/>
                  </a:cubicBezTo>
                  <a:cubicBezTo>
                    <a:pt x="749" y="848"/>
                    <a:pt x="617" y="330"/>
                    <a:pt x="584" y="176"/>
                  </a:cubicBezTo>
                  <a:lnTo>
                    <a:pt x="463" y="22"/>
                  </a:lnTo>
                  <a:lnTo>
                    <a:pt x="232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62"/>
            <p:cNvSpPr/>
            <p:nvPr/>
          </p:nvSpPr>
          <p:spPr>
            <a:xfrm>
              <a:off x="4288634" y="2627429"/>
              <a:ext cx="47602" cy="73899"/>
            </a:xfrm>
            <a:custGeom>
              <a:rect b="b" l="l" r="r" t="t"/>
              <a:pathLst>
                <a:path extrusionOk="0" h="3864" w="2489">
                  <a:moveTo>
                    <a:pt x="45" y="0"/>
                  </a:moveTo>
                  <a:lnTo>
                    <a:pt x="1" y="34"/>
                  </a:lnTo>
                  <a:lnTo>
                    <a:pt x="1" y="133"/>
                  </a:lnTo>
                  <a:cubicBezTo>
                    <a:pt x="12" y="265"/>
                    <a:pt x="23" y="716"/>
                    <a:pt x="45" y="815"/>
                  </a:cubicBezTo>
                  <a:cubicBezTo>
                    <a:pt x="56" y="936"/>
                    <a:pt x="122" y="1652"/>
                    <a:pt x="144" y="1839"/>
                  </a:cubicBezTo>
                  <a:lnTo>
                    <a:pt x="287" y="2906"/>
                  </a:lnTo>
                  <a:cubicBezTo>
                    <a:pt x="309" y="3082"/>
                    <a:pt x="375" y="3776"/>
                    <a:pt x="386" y="3809"/>
                  </a:cubicBezTo>
                  <a:lnTo>
                    <a:pt x="430" y="3864"/>
                  </a:lnTo>
                  <a:lnTo>
                    <a:pt x="507" y="3809"/>
                  </a:lnTo>
                  <a:cubicBezTo>
                    <a:pt x="540" y="3765"/>
                    <a:pt x="705" y="3468"/>
                    <a:pt x="815" y="3292"/>
                  </a:cubicBezTo>
                  <a:cubicBezTo>
                    <a:pt x="914" y="3126"/>
                    <a:pt x="1354" y="2334"/>
                    <a:pt x="1442" y="2191"/>
                  </a:cubicBezTo>
                  <a:cubicBezTo>
                    <a:pt x="1520" y="2037"/>
                    <a:pt x="2103" y="969"/>
                    <a:pt x="2213" y="837"/>
                  </a:cubicBezTo>
                  <a:cubicBezTo>
                    <a:pt x="2323" y="705"/>
                    <a:pt x="2444" y="507"/>
                    <a:pt x="2455" y="463"/>
                  </a:cubicBezTo>
                  <a:lnTo>
                    <a:pt x="2488" y="419"/>
                  </a:lnTo>
                  <a:lnTo>
                    <a:pt x="2466" y="397"/>
                  </a:lnTo>
                  <a:lnTo>
                    <a:pt x="2334" y="364"/>
                  </a:lnTo>
                  <a:lnTo>
                    <a:pt x="2246" y="397"/>
                  </a:lnTo>
                  <a:lnTo>
                    <a:pt x="2015" y="804"/>
                  </a:lnTo>
                  <a:cubicBezTo>
                    <a:pt x="1949" y="914"/>
                    <a:pt x="1641" y="1398"/>
                    <a:pt x="1508" y="1619"/>
                  </a:cubicBezTo>
                  <a:cubicBezTo>
                    <a:pt x="1398" y="1828"/>
                    <a:pt x="1068" y="2444"/>
                    <a:pt x="969" y="2587"/>
                  </a:cubicBezTo>
                  <a:cubicBezTo>
                    <a:pt x="859" y="2730"/>
                    <a:pt x="650" y="3104"/>
                    <a:pt x="606" y="3181"/>
                  </a:cubicBezTo>
                  <a:lnTo>
                    <a:pt x="584" y="3082"/>
                  </a:lnTo>
                  <a:cubicBezTo>
                    <a:pt x="573" y="3005"/>
                    <a:pt x="562" y="2895"/>
                    <a:pt x="540" y="2730"/>
                  </a:cubicBezTo>
                  <a:cubicBezTo>
                    <a:pt x="507" y="2411"/>
                    <a:pt x="474" y="2191"/>
                    <a:pt x="463" y="1883"/>
                  </a:cubicBezTo>
                  <a:cubicBezTo>
                    <a:pt x="452" y="1585"/>
                    <a:pt x="342" y="782"/>
                    <a:pt x="331" y="518"/>
                  </a:cubicBezTo>
                  <a:cubicBezTo>
                    <a:pt x="331" y="254"/>
                    <a:pt x="320" y="177"/>
                    <a:pt x="309" y="133"/>
                  </a:cubicBezTo>
                  <a:lnTo>
                    <a:pt x="243" y="34"/>
                  </a:lnTo>
                  <a:lnTo>
                    <a:pt x="221" y="3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62"/>
            <p:cNvSpPr/>
            <p:nvPr/>
          </p:nvSpPr>
          <p:spPr>
            <a:xfrm>
              <a:off x="4327573" y="2635424"/>
              <a:ext cx="21286" cy="73077"/>
            </a:xfrm>
            <a:custGeom>
              <a:rect b="b" l="l" r="r" t="t"/>
              <a:pathLst>
                <a:path extrusionOk="0" h="3821" w="1113">
                  <a:moveTo>
                    <a:pt x="881" y="1"/>
                  </a:moveTo>
                  <a:lnTo>
                    <a:pt x="771" y="122"/>
                  </a:lnTo>
                  <a:lnTo>
                    <a:pt x="760" y="232"/>
                  </a:lnTo>
                  <a:cubicBezTo>
                    <a:pt x="749" y="364"/>
                    <a:pt x="507" y="1377"/>
                    <a:pt x="452" y="1729"/>
                  </a:cubicBezTo>
                  <a:cubicBezTo>
                    <a:pt x="386" y="2081"/>
                    <a:pt x="122" y="3358"/>
                    <a:pt x="89" y="3556"/>
                  </a:cubicBezTo>
                  <a:cubicBezTo>
                    <a:pt x="45" y="3809"/>
                    <a:pt x="1" y="3776"/>
                    <a:pt x="177" y="3809"/>
                  </a:cubicBezTo>
                  <a:lnTo>
                    <a:pt x="342" y="3820"/>
                  </a:lnTo>
                  <a:lnTo>
                    <a:pt x="408" y="3732"/>
                  </a:lnTo>
                  <a:lnTo>
                    <a:pt x="419" y="3655"/>
                  </a:lnTo>
                  <a:cubicBezTo>
                    <a:pt x="430" y="3523"/>
                    <a:pt x="584" y="2576"/>
                    <a:pt x="639" y="2290"/>
                  </a:cubicBezTo>
                  <a:cubicBezTo>
                    <a:pt x="683" y="2026"/>
                    <a:pt x="892" y="1123"/>
                    <a:pt x="947" y="837"/>
                  </a:cubicBezTo>
                  <a:cubicBezTo>
                    <a:pt x="1002" y="540"/>
                    <a:pt x="1046" y="342"/>
                    <a:pt x="1080" y="243"/>
                  </a:cubicBezTo>
                  <a:lnTo>
                    <a:pt x="1113" y="122"/>
                  </a:lnTo>
                  <a:lnTo>
                    <a:pt x="1080" y="34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62"/>
            <p:cNvSpPr/>
            <p:nvPr/>
          </p:nvSpPr>
          <p:spPr>
            <a:xfrm>
              <a:off x="4345894" y="2640951"/>
              <a:ext cx="51179" cy="74932"/>
            </a:xfrm>
            <a:custGeom>
              <a:rect b="b" l="l" r="r" t="t"/>
              <a:pathLst>
                <a:path extrusionOk="0" h="3918" w="2676">
                  <a:moveTo>
                    <a:pt x="1663" y="1"/>
                  </a:moveTo>
                  <a:cubicBezTo>
                    <a:pt x="1087" y="1"/>
                    <a:pt x="396" y="637"/>
                    <a:pt x="210" y="1682"/>
                  </a:cubicBezTo>
                  <a:cubicBezTo>
                    <a:pt x="0" y="2794"/>
                    <a:pt x="518" y="3773"/>
                    <a:pt x="1211" y="3894"/>
                  </a:cubicBezTo>
                  <a:cubicBezTo>
                    <a:pt x="1295" y="3910"/>
                    <a:pt x="1374" y="3917"/>
                    <a:pt x="1449" y="3917"/>
                  </a:cubicBezTo>
                  <a:cubicBezTo>
                    <a:pt x="2008" y="3917"/>
                    <a:pt x="2332" y="3532"/>
                    <a:pt x="2400" y="3454"/>
                  </a:cubicBezTo>
                  <a:lnTo>
                    <a:pt x="2422" y="3399"/>
                  </a:lnTo>
                  <a:lnTo>
                    <a:pt x="2290" y="3256"/>
                  </a:lnTo>
                  <a:lnTo>
                    <a:pt x="1872" y="2926"/>
                  </a:lnTo>
                  <a:lnTo>
                    <a:pt x="1817" y="2893"/>
                  </a:lnTo>
                  <a:lnTo>
                    <a:pt x="1729" y="2937"/>
                  </a:lnTo>
                  <a:cubicBezTo>
                    <a:pt x="1658" y="2987"/>
                    <a:pt x="1494" y="3094"/>
                    <a:pt x="1349" y="3094"/>
                  </a:cubicBezTo>
                  <a:cubicBezTo>
                    <a:pt x="1336" y="3094"/>
                    <a:pt x="1323" y="3093"/>
                    <a:pt x="1310" y="3091"/>
                  </a:cubicBezTo>
                  <a:cubicBezTo>
                    <a:pt x="1156" y="3069"/>
                    <a:pt x="716" y="2805"/>
                    <a:pt x="870" y="1924"/>
                  </a:cubicBezTo>
                  <a:cubicBezTo>
                    <a:pt x="1012" y="1113"/>
                    <a:pt x="1350" y="862"/>
                    <a:pt x="1583" y="862"/>
                  </a:cubicBezTo>
                  <a:cubicBezTo>
                    <a:pt x="1603" y="862"/>
                    <a:pt x="1622" y="864"/>
                    <a:pt x="1640" y="867"/>
                  </a:cubicBezTo>
                  <a:cubicBezTo>
                    <a:pt x="1773" y="889"/>
                    <a:pt x="1839" y="1011"/>
                    <a:pt x="1927" y="1143"/>
                  </a:cubicBezTo>
                  <a:lnTo>
                    <a:pt x="1993" y="1209"/>
                  </a:lnTo>
                  <a:lnTo>
                    <a:pt x="2191" y="1088"/>
                  </a:lnTo>
                  <a:lnTo>
                    <a:pt x="2598" y="812"/>
                  </a:lnTo>
                  <a:lnTo>
                    <a:pt x="2675" y="735"/>
                  </a:lnTo>
                  <a:lnTo>
                    <a:pt x="2631" y="614"/>
                  </a:lnTo>
                  <a:cubicBezTo>
                    <a:pt x="2587" y="515"/>
                    <a:pt x="2356" y="97"/>
                    <a:pt x="1773" y="9"/>
                  </a:cubicBezTo>
                  <a:cubicBezTo>
                    <a:pt x="1737" y="4"/>
                    <a:pt x="1700" y="1"/>
                    <a:pt x="1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62"/>
            <p:cNvSpPr/>
            <p:nvPr/>
          </p:nvSpPr>
          <p:spPr>
            <a:xfrm>
              <a:off x="4407362" y="2644489"/>
              <a:ext cx="55807" cy="81300"/>
            </a:xfrm>
            <a:custGeom>
              <a:rect b="b" l="l" r="r" t="t"/>
              <a:pathLst>
                <a:path extrusionOk="0" h="4251" w="2918">
                  <a:moveTo>
                    <a:pt x="144" y="0"/>
                  </a:moveTo>
                  <a:lnTo>
                    <a:pt x="77" y="55"/>
                  </a:lnTo>
                  <a:lnTo>
                    <a:pt x="44" y="176"/>
                  </a:lnTo>
                  <a:lnTo>
                    <a:pt x="77" y="264"/>
                  </a:lnTo>
                  <a:lnTo>
                    <a:pt x="529" y="319"/>
                  </a:lnTo>
                  <a:lnTo>
                    <a:pt x="628" y="341"/>
                  </a:lnTo>
                  <a:cubicBezTo>
                    <a:pt x="617" y="440"/>
                    <a:pt x="606" y="583"/>
                    <a:pt x="573" y="749"/>
                  </a:cubicBezTo>
                  <a:cubicBezTo>
                    <a:pt x="562" y="859"/>
                    <a:pt x="540" y="980"/>
                    <a:pt x="507" y="1123"/>
                  </a:cubicBezTo>
                  <a:cubicBezTo>
                    <a:pt x="408" y="1508"/>
                    <a:pt x="254" y="2378"/>
                    <a:pt x="155" y="2950"/>
                  </a:cubicBezTo>
                  <a:cubicBezTo>
                    <a:pt x="122" y="3192"/>
                    <a:pt x="89" y="3379"/>
                    <a:pt x="89" y="3456"/>
                  </a:cubicBezTo>
                  <a:cubicBezTo>
                    <a:pt x="66" y="3599"/>
                    <a:pt x="22" y="3731"/>
                    <a:pt x="0" y="3819"/>
                  </a:cubicBezTo>
                  <a:lnTo>
                    <a:pt x="44" y="3941"/>
                  </a:lnTo>
                  <a:cubicBezTo>
                    <a:pt x="155" y="3963"/>
                    <a:pt x="958" y="4128"/>
                    <a:pt x="1288" y="4183"/>
                  </a:cubicBezTo>
                  <a:cubicBezTo>
                    <a:pt x="1450" y="4215"/>
                    <a:pt x="1575" y="4250"/>
                    <a:pt x="1662" y="4250"/>
                  </a:cubicBezTo>
                  <a:cubicBezTo>
                    <a:pt x="1752" y="4250"/>
                    <a:pt x="1800" y="4212"/>
                    <a:pt x="1806" y="4095"/>
                  </a:cubicBezTo>
                  <a:cubicBezTo>
                    <a:pt x="1839" y="3874"/>
                    <a:pt x="1883" y="3038"/>
                    <a:pt x="1949" y="2576"/>
                  </a:cubicBezTo>
                  <a:cubicBezTo>
                    <a:pt x="2015" y="2201"/>
                    <a:pt x="2213" y="1002"/>
                    <a:pt x="2268" y="616"/>
                  </a:cubicBezTo>
                  <a:lnTo>
                    <a:pt x="2290" y="616"/>
                  </a:lnTo>
                  <a:cubicBezTo>
                    <a:pt x="2554" y="671"/>
                    <a:pt x="2675" y="671"/>
                    <a:pt x="2763" y="693"/>
                  </a:cubicBezTo>
                  <a:lnTo>
                    <a:pt x="2917" y="583"/>
                  </a:lnTo>
                  <a:lnTo>
                    <a:pt x="2851" y="396"/>
                  </a:lnTo>
                  <a:cubicBezTo>
                    <a:pt x="2719" y="374"/>
                    <a:pt x="1740" y="242"/>
                    <a:pt x="1431" y="198"/>
                  </a:cubicBezTo>
                  <a:lnTo>
                    <a:pt x="276" y="2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62"/>
            <p:cNvSpPr/>
            <p:nvPr/>
          </p:nvSpPr>
          <p:spPr>
            <a:xfrm>
              <a:off x="4459153" y="2655390"/>
              <a:ext cx="27808" cy="77724"/>
            </a:xfrm>
            <a:custGeom>
              <a:rect b="b" l="l" r="r" t="t"/>
              <a:pathLst>
                <a:path extrusionOk="0" h="4064" w="1454">
                  <a:moveTo>
                    <a:pt x="837" y="1"/>
                  </a:moveTo>
                  <a:cubicBezTo>
                    <a:pt x="781" y="1"/>
                    <a:pt x="734" y="44"/>
                    <a:pt x="705" y="201"/>
                  </a:cubicBezTo>
                  <a:lnTo>
                    <a:pt x="672" y="432"/>
                  </a:lnTo>
                  <a:lnTo>
                    <a:pt x="639" y="630"/>
                  </a:lnTo>
                  <a:lnTo>
                    <a:pt x="584" y="927"/>
                  </a:lnTo>
                  <a:cubicBezTo>
                    <a:pt x="562" y="1059"/>
                    <a:pt x="429" y="1830"/>
                    <a:pt x="407" y="1973"/>
                  </a:cubicBezTo>
                  <a:cubicBezTo>
                    <a:pt x="385" y="2116"/>
                    <a:pt x="165" y="3084"/>
                    <a:pt x="132" y="3293"/>
                  </a:cubicBezTo>
                  <a:cubicBezTo>
                    <a:pt x="99" y="3492"/>
                    <a:pt x="22" y="3679"/>
                    <a:pt x="22" y="3767"/>
                  </a:cubicBezTo>
                  <a:cubicBezTo>
                    <a:pt x="22" y="3866"/>
                    <a:pt x="0" y="3954"/>
                    <a:pt x="132" y="3976"/>
                  </a:cubicBezTo>
                  <a:lnTo>
                    <a:pt x="661" y="4064"/>
                  </a:lnTo>
                  <a:lnTo>
                    <a:pt x="848" y="3987"/>
                  </a:lnTo>
                  <a:cubicBezTo>
                    <a:pt x="859" y="3899"/>
                    <a:pt x="881" y="3657"/>
                    <a:pt x="903" y="3503"/>
                  </a:cubicBezTo>
                  <a:lnTo>
                    <a:pt x="925" y="3371"/>
                  </a:lnTo>
                  <a:lnTo>
                    <a:pt x="947" y="3238"/>
                  </a:lnTo>
                  <a:cubicBezTo>
                    <a:pt x="980" y="3029"/>
                    <a:pt x="1013" y="2677"/>
                    <a:pt x="1035" y="2578"/>
                  </a:cubicBezTo>
                  <a:cubicBezTo>
                    <a:pt x="1046" y="2479"/>
                    <a:pt x="1079" y="2116"/>
                    <a:pt x="1145" y="1719"/>
                  </a:cubicBezTo>
                  <a:cubicBezTo>
                    <a:pt x="1167" y="1576"/>
                    <a:pt x="1189" y="1422"/>
                    <a:pt x="1211" y="1268"/>
                  </a:cubicBezTo>
                  <a:cubicBezTo>
                    <a:pt x="1288" y="751"/>
                    <a:pt x="1387" y="443"/>
                    <a:pt x="1420" y="322"/>
                  </a:cubicBezTo>
                  <a:lnTo>
                    <a:pt x="1453" y="201"/>
                  </a:lnTo>
                  <a:lnTo>
                    <a:pt x="1343" y="90"/>
                  </a:lnTo>
                  <a:cubicBezTo>
                    <a:pt x="1178" y="46"/>
                    <a:pt x="991" y="35"/>
                    <a:pt x="892" y="13"/>
                  </a:cubicBezTo>
                  <a:lnTo>
                    <a:pt x="859" y="2"/>
                  </a:lnTo>
                  <a:cubicBezTo>
                    <a:pt x="851" y="1"/>
                    <a:pt x="844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62"/>
            <p:cNvSpPr/>
            <p:nvPr/>
          </p:nvSpPr>
          <p:spPr>
            <a:xfrm>
              <a:off x="4488624" y="2658163"/>
              <a:ext cx="75161" cy="87172"/>
            </a:xfrm>
            <a:custGeom>
              <a:rect b="b" l="l" r="r" t="t"/>
              <a:pathLst>
                <a:path extrusionOk="0" h="4558" w="3930">
                  <a:moveTo>
                    <a:pt x="3093" y="4414"/>
                  </a:moveTo>
                  <a:cubicBezTo>
                    <a:pt x="3091" y="4443"/>
                    <a:pt x="3090" y="4455"/>
                    <a:pt x="3091" y="4455"/>
                  </a:cubicBezTo>
                  <a:cubicBezTo>
                    <a:pt x="3091" y="4455"/>
                    <a:pt x="3093" y="4444"/>
                    <a:pt x="3096" y="4424"/>
                  </a:cubicBezTo>
                  <a:lnTo>
                    <a:pt x="3096" y="4424"/>
                  </a:lnTo>
                  <a:lnTo>
                    <a:pt x="3093" y="4414"/>
                  </a:lnTo>
                  <a:close/>
                  <a:moveTo>
                    <a:pt x="694" y="1"/>
                  </a:moveTo>
                  <a:lnTo>
                    <a:pt x="650" y="12"/>
                  </a:lnTo>
                  <a:lnTo>
                    <a:pt x="594" y="221"/>
                  </a:lnTo>
                  <a:lnTo>
                    <a:pt x="550" y="529"/>
                  </a:lnTo>
                  <a:cubicBezTo>
                    <a:pt x="528" y="683"/>
                    <a:pt x="429" y="1365"/>
                    <a:pt x="396" y="1574"/>
                  </a:cubicBezTo>
                  <a:cubicBezTo>
                    <a:pt x="374" y="1773"/>
                    <a:pt x="198" y="2532"/>
                    <a:pt x="176" y="2763"/>
                  </a:cubicBezTo>
                  <a:cubicBezTo>
                    <a:pt x="143" y="3005"/>
                    <a:pt x="55" y="3721"/>
                    <a:pt x="44" y="3831"/>
                  </a:cubicBezTo>
                  <a:cubicBezTo>
                    <a:pt x="11" y="3974"/>
                    <a:pt x="0" y="4029"/>
                    <a:pt x="121" y="4051"/>
                  </a:cubicBezTo>
                  <a:lnTo>
                    <a:pt x="407" y="4084"/>
                  </a:lnTo>
                  <a:lnTo>
                    <a:pt x="572" y="4040"/>
                  </a:lnTo>
                  <a:lnTo>
                    <a:pt x="705" y="3148"/>
                  </a:lnTo>
                  <a:cubicBezTo>
                    <a:pt x="738" y="2939"/>
                    <a:pt x="848" y="2202"/>
                    <a:pt x="870" y="2026"/>
                  </a:cubicBezTo>
                  <a:cubicBezTo>
                    <a:pt x="881" y="1938"/>
                    <a:pt x="914" y="1784"/>
                    <a:pt x="936" y="1641"/>
                  </a:cubicBezTo>
                  <a:lnTo>
                    <a:pt x="980" y="1398"/>
                  </a:lnTo>
                  <a:lnTo>
                    <a:pt x="1046" y="1663"/>
                  </a:lnTo>
                  <a:cubicBezTo>
                    <a:pt x="1079" y="1806"/>
                    <a:pt x="1123" y="1971"/>
                    <a:pt x="1145" y="2070"/>
                  </a:cubicBezTo>
                  <a:cubicBezTo>
                    <a:pt x="1200" y="2246"/>
                    <a:pt x="1497" y="2961"/>
                    <a:pt x="1530" y="3137"/>
                  </a:cubicBezTo>
                  <a:cubicBezTo>
                    <a:pt x="1574" y="3314"/>
                    <a:pt x="1673" y="3710"/>
                    <a:pt x="1717" y="3809"/>
                  </a:cubicBezTo>
                  <a:lnTo>
                    <a:pt x="1805" y="3963"/>
                  </a:lnTo>
                  <a:lnTo>
                    <a:pt x="2025" y="3644"/>
                  </a:lnTo>
                  <a:cubicBezTo>
                    <a:pt x="2080" y="3534"/>
                    <a:pt x="2587" y="2807"/>
                    <a:pt x="2675" y="2675"/>
                  </a:cubicBezTo>
                  <a:cubicBezTo>
                    <a:pt x="2774" y="2554"/>
                    <a:pt x="3236" y="1883"/>
                    <a:pt x="3313" y="1773"/>
                  </a:cubicBezTo>
                  <a:lnTo>
                    <a:pt x="3456" y="1574"/>
                  </a:lnTo>
                  <a:lnTo>
                    <a:pt x="3544" y="1475"/>
                  </a:lnTo>
                  <a:lnTo>
                    <a:pt x="3478" y="1883"/>
                  </a:lnTo>
                  <a:cubicBezTo>
                    <a:pt x="3445" y="2103"/>
                    <a:pt x="3401" y="2312"/>
                    <a:pt x="3401" y="2400"/>
                  </a:cubicBezTo>
                  <a:cubicBezTo>
                    <a:pt x="3379" y="2576"/>
                    <a:pt x="3280" y="3204"/>
                    <a:pt x="3236" y="3380"/>
                  </a:cubicBezTo>
                  <a:cubicBezTo>
                    <a:pt x="3201" y="3546"/>
                    <a:pt x="3118" y="4266"/>
                    <a:pt x="3096" y="4424"/>
                  </a:cubicBezTo>
                  <a:lnTo>
                    <a:pt x="3096" y="4424"/>
                  </a:lnTo>
                  <a:lnTo>
                    <a:pt x="3126" y="4535"/>
                  </a:lnTo>
                  <a:lnTo>
                    <a:pt x="3280" y="4546"/>
                  </a:lnTo>
                  <a:lnTo>
                    <a:pt x="3291" y="4557"/>
                  </a:lnTo>
                  <a:lnTo>
                    <a:pt x="3335" y="4502"/>
                  </a:lnTo>
                  <a:lnTo>
                    <a:pt x="3335" y="4469"/>
                  </a:lnTo>
                  <a:cubicBezTo>
                    <a:pt x="3346" y="4425"/>
                    <a:pt x="3368" y="4150"/>
                    <a:pt x="3401" y="3908"/>
                  </a:cubicBezTo>
                  <a:cubicBezTo>
                    <a:pt x="3423" y="3721"/>
                    <a:pt x="3456" y="3534"/>
                    <a:pt x="3467" y="3457"/>
                  </a:cubicBezTo>
                  <a:cubicBezTo>
                    <a:pt x="3511" y="3281"/>
                    <a:pt x="3621" y="2554"/>
                    <a:pt x="3654" y="2290"/>
                  </a:cubicBezTo>
                  <a:cubicBezTo>
                    <a:pt x="3687" y="2048"/>
                    <a:pt x="3798" y="1079"/>
                    <a:pt x="3842" y="925"/>
                  </a:cubicBezTo>
                  <a:lnTo>
                    <a:pt x="3930" y="617"/>
                  </a:lnTo>
                  <a:lnTo>
                    <a:pt x="3897" y="540"/>
                  </a:lnTo>
                  <a:cubicBezTo>
                    <a:pt x="3894" y="539"/>
                    <a:pt x="3891" y="539"/>
                    <a:pt x="3888" y="539"/>
                  </a:cubicBezTo>
                  <a:cubicBezTo>
                    <a:pt x="3793" y="539"/>
                    <a:pt x="3540" y="876"/>
                    <a:pt x="3412" y="1068"/>
                  </a:cubicBezTo>
                  <a:cubicBezTo>
                    <a:pt x="3258" y="1266"/>
                    <a:pt x="2972" y="1696"/>
                    <a:pt x="2741" y="2026"/>
                  </a:cubicBezTo>
                  <a:lnTo>
                    <a:pt x="2257" y="2708"/>
                  </a:lnTo>
                  <a:cubicBezTo>
                    <a:pt x="2168" y="2840"/>
                    <a:pt x="2058" y="2983"/>
                    <a:pt x="1948" y="3137"/>
                  </a:cubicBezTo>
                  <a:lnTo>
                    <a:pt x="1860" y="2851"/>
                  </a:lnTo>
                  <a:cubicBezTo>
                    <a:pt x="1816" y="2686"/>
                    <a:pt x="1761" y="2499"/>
                    <a:pt x="1728" y="2378"/>
                  </a:cubicBezTo>
                  <a:cubicBezTo>
                    <a:pt x="1684" y="2147"/>
                    <a:pt x="1530" y="1597"/>
                    <a:pt x="1442" y="1398"/>
                  </a:cubicBezTo>
                  <a:cubicBezTo>
                    <a:pt x="1376" y="1189"/>
                    <a:pt x="1244" y="694"/>
                    <a:pt x="1222" y="463"/>
                  </a:cubicBezTo>
                  <a:cubicBezTo>
                    <a:pt x="1211" y="309"/>
                    <a:pt x="1222" y="133"/>
                    <a:pt x="1134" y="89"/>
                  </a:cubicBezTo>
                  <a:lnTo>
                    <a:pt x="969" y="56"/>
                  </a:lnTo>
                  <a:lnTo>
                    <a:pt x="826" y="34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62"/>
            <p:cNvSpPr/>
            <p:nvPr/>
          </p:nvSpPr>
          <p:spPr>
            <a:xfrm>
              <a:off x="4567974" y="2670346"/>
              <a:ext cx="24021" cy="81626"/>
            </a:xfrm>
            <a:custGeom>
              <a:rect b="b" l="l" r="r" t="t"/>
              <a:pathLst>
                <a:path extrusionOk="0" h="4268" w="1256">
                  <a:moveTo>
                    <a:pt x="508" y="0"/>
                  </a:moveTo>
                  <a:cubicBezTo>
                    <a:pt x="451" y="0"/>
                    <a:pt x="406" y="44"/>
                    <a:pt x="386" y="211"/>
                  </a:cubicBezTo>
                  <a:lnTo>
                    <a:pt x="364" y="332"/>
                  </a:lnTo>
                  <a:cubicBezTo>
                    <a:pt x="364" y="354"/>
                    <a:pt x="364" y="563"/>
                    <a:pt x="353" y="971"/>
                  </a:cubicBezTo>
                  <a:cubicBezTo>
                    <a:pt x="353" y="1367"/>
                    <a:pt x="331" y="1708"/>
                    <a:pt x="309" y="1983"/>
                  </a:cubicBezTo>
                  <a:lnTo>
                    <a:pt x="265" y="2434"/>
                  </a:lnTo>
                  <a:lnTo>
                    <a:pt x="243" y="2666"/>
                  </a:lnTo>
                  <a:lnTo>
                    <a:pt x="221" y="2930"/>
                  </a:lnTo>
                  <a:cubicBezTo>
                    <a:pt x="221" y="3029"/>
                    <a:pt x="210" y="3117"/>
                    <a:pt x="342" y="3139"/>
                  </a:cubicBezTo>
                  <a:lnTo>
                    <a:pt x="650" y="3194"/>
                  </a:lnTo>
                  <a:lnTo>
                    <a:pt x="848" y="3106"/>
                  </a:lnTo>
                  <a:cubicBezTo>
                    <a:pt x="859" y="3018"/>
                    <a:pt x="870" y="2765"/>
                    <a:pt x="892" y="2600"/>
                  </a:cubicBezTo>
                  <a:lnTo>
                    <a:pt x="914" y="2478"/>
                  </a:lnTo>
                  <a:cubicBezTo>
                    <a:pt x="925" y="2456"/>
                    <a:pt x="925" y="2368"/>
                    <a:pt x="925" y="2225"/>
                  </a:cubicBezTo>
                  <a:lnTo>
                    <a:pt x="958" y="1972"/>
                  </a:lnTo>
                  <a:lnTo>
                    <a:pt x="991" y="1664"/>
                  </a:lnTo>
                  <a:cubicBezTo>
                    <a:pt x="1079" y="1191"/>
                    <a:pt x="1134" y="871"/>
                    <a:pt x="1156" y="695"/>
                  </a:cubicBezTo>
                  <a:cubicBezTo>
                    <a:pt x="1189" y="519"/>
                    <a:pt x="1211" y="409"/>
                    <a:pt x="1222" y="343"/>
                  </a:cubicBezTo>
                  <a:lnTo>
                    <a:pt x="1256" y="222"/>
                  </a:lnTo>
                  <a:lnTo>
                    <a:pt x="1134" y="112"/>
                  </a:lnTo>
                  <a:cubicBezTo>
                    <a:pt x="870" y="46"/>
                    <a:pt x="672" y="35"/>
                    <a:pt x="573" y="13"/>
                  </a:cubicBezTo>
                  <a:lnTo>
                    <a:pt x="529" y="2"/>
                  </a:lnTo>
                  <a:cubicBezTo>
                    <a:pt x="522" y="1"/>
                    <a:pt x="515" y="0"/>
                    <a:pt x="508" y="0"/>
                  </a:cubicBezTo>
                  <a:close/>
                  <a:moveTo>
                    <a:pt x="366" y="3449"/>
                  </a:moveTo>
                  <a:cubicBezTo>
                    <a:pt x="241" y="3449"/>
                    <a:pt x="104" y="3492"/>
                    <a:pt x="45" y="3678"/>
                  </a:cubicBezTo>
                  <a:lnTo>
                    <a:pt x="23" y="3755"/>
                  </a:lnTo>
                  <a:cubicBezTo>
                    <a:pt x="1" y="3997"/>
                    <a:pt x="144" y="4229"/>
                    <a:pt x="353" y="4262"/>
                  </a:cubicBezTo>
                  <a:cubicBezTo>
                    <a:pt x="374" y="4266"/>
                    <a:pt x="396" y="4268"/>
                    <a:pt x="417" y="4268"/>
                  </a:cubicBezTo>
                  <a:cubicBezTo>
                    <a:pt x="623" y="4268"/>
                    <a:pt x="805" y="4085"/>
                    <a:pt x="815" y="3975"/>
                  </a:cubicBezTo>
                  <a:lnTo>
                    <a:pt x="826" y="3920"/>
                  </a:lnTo>
                  <a:cubicBezTo>
                    <a:pt x="848" y="3766"/>
                    <a:pt x="771" y="3513"/>
                    <a:pt x="474" y="3458"/>
                  </a:cubicBezTo>
                  <a:cubicBezTo>
                    <a:pt x="441" y="3453"/>
                    <a:pt x="404" y="3449"/>
                    <a:pt x="366" y="3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62"/>
            <p:cNvSpPr/>
            <p:nvPr/>
          </p:nvSpPr>
          <p:spPr>
            <a:xfrm>
              <a:off x="4069500" y="2152728"/>
              <a:ext cx="378293" cy="428400"/>
            </a:xfrm>
            <a:custGeom>
              <a:rect b="b" l="l" r="r" t="t"/>
              <a:pathLst>
                <a:path extrusionOk="0" h="22400" w="19780">
                  <a:moveTo>
                    <a:pt x="9962" y="1"/>
                  </a:moveTo>
                  <a:cubicBezTo>
                    <a:pt x="9257" y="364"/>
                    <a:pt x="8498" y="749"/>
                    <a:pt x="7782" y="1124"/>
                  </a:cubicBezTo>
                  <a:cubicBezTo>
                    <a:pt x="6175" y="1960"/>
                    <a:pt x="5625" y="3072"/>
                    <a:pt x="5438" y="3655"/>
                  </a:cubicBezTo>
                  <a:cubicBezTo>
                    <a:pt x="5273" y="3644"/>
                    <a:pt x="5141" y="3600"/>
                    <a:pt x="5108" y="3556"/>
                  </a:cubicBezTo>
                  <a:cubicBezTo>
                    <a:pt x="5108" y="3105"/>
                    <a:pt x="4667" y="2665"/>
                    <a:pt x="3809" y="2257"/>
                  </a:cubicBezTo>
                  <a:cubicBezTo>
                    <a:pt x="3268" y="2005"/>
                    <a:pt x="2391" y="1705"/>
                    <a:pt x="1634" y="1705"/>
                  </a:cubicBezTo>
                  <a:cubicBezTo>
                    <a:pt x="1236" y="1705"/>
                    <a:pt x="871" y="1788"/>
                    <a:pt x="606" y="2004"/>
                  </a:cubicBezTo>
                  <a:cubicBezTo>
                    <a:pt x="198" y="2334"/>
                    <a:pt x="0" y="2764"/>
                    <a:pt x="22" y="3248"/>
                  </a:cubicBezTo>
                  <a:cubicBezTo>
                    <a:pt x="55" y="4029"/>
                    <a:pt x="683" y="4866"/>
                    <a:pt x="1839" y="5658"/>
                  </a:cubicBezTo>
                  <a:cubicBezTo>
                    <a:pt x="2323" y="5991"/>
                    <a:pt x="2765" y="6158"/>
                    <a:pt x="3152" y="6158"/>
                  </a:cubicBezTo>
                  <a:cubicBezTo>
                    <a:pt x="3328" y="6158"/>
                    <a:pt x="3492" y="6123"/>
                    <a:pt x="3644" y="6055"/>
                  </a:cubicBezTo>
                  <a:lnTo>
                    <a:pt x="3952" y="5868"/>
                  </a:lnTo>
                  <a:lnTo>
                    <a:pt x="3952" y="5868"/>
                  </a:lnTo>
                  <a:cubicBezTo>
                    <a:pt x="3335" y="6704"/>
                    <a:pt x="2125" y="8509"/>
                    <a:pt x="1883" y="10061"/>
                  </a:cubicBezTo>
                  <a:cubicBezTo>
                    <a:pt x="1618" y="11789"/>
                    <a:pt x="2763" y="16060"/>
                    <a:pt x="4139" y="16687"/>
                  </a:cubicBezTo>
                  <a:cubicBezTo>
                    <a:pt x="4272" y="16747"/>
                    <a:pt x="4405" y="16776"/>
                    <a:pt x="4536" y="16776"/>
                  </a:cubicBezTo>
                  <a:cubicBezTo>
                    <a:pt x="4815" y="16776"/>
                    <a:pt x="5081" y="16642"/>
                    <a:pt x="5306" y="16379"/>
                  </a:cubicBezTo>
                  <a:cubicBezTo>
                    <a:pt x="6098" y="15444"/>
                    <a:pt x="5647" y="14046"/>
                    <a:pt x="5207" y="12692"/>
                  </a:cubicBezTo>
                  <a:cubicBezTo>
                    <a:pt x="4865" y="11635"/>
                    <a:pt x="4513" y="10534"/>
                    <a:pt x="4832" y="9863"/>
                  </a:cubicBezTo>
                  <a:cubicBezTo>
                    <a:pt x="5383" y="8729"/>
                    <a:pt x="5955" y="7860"/>
                    <a:pt x="6274" y="7409"/>
                  </a:cubicBezTo>
                  <a:lnTo>
                    <a:pt x="9962" y="9907"/>
                  </a:lnTo>
                  <a:cubicBezTo>
                    <a:pt x="9962" y="10435"/>
                    <a:pt x="9940" y="11844"/>
                    <a:pt x="9885" y="13815"/>
                  </a:cubicBezTo>
                  <a:cubicBezTo>
                    <a:pt x="9830" y="15807"/>
                    <a:pt x="11172" y="18724"/>
                    <a:pt x="12823" y="20155"/>
                  </a:cubicBezTo>
                  <a:cubicBezTo>
                    <a:pt x="13572" y="20808"/>
                    <a:pt x="14341" y="21169"/>
                    <a:pt x="15121" y="21169"/>
                  </a:cubicBezTo>
                  <a:cubicBezTo>
                    <a:pt x="15155" y="21169"/>
                    <a:pt x="15189" y="21169"/>
                    <a:pt x="15223" y="21167"/>
                  </a:cubicBezTo>
                  <a:cubicBezTo>
                    <a:pt x="15344" y="21486"/>
                    <a:pt x="15542" y="21949"/>
                    <a:pt x="15850" y="22290"/>
                  </a:cubicBezTo>
                  <a:lnTo>
                    <a:pt x="17424" y="22400"/>
                  </a:lnTo>
                  <a:cubicBezTo>
                    <a:pt x="17567" y="22224"/>
                    <a:pt x="17655" y="21982"/>
                    <a:pt x="17666" y="21685"/>
                  </a:cubicBezTo>
                  <a:cubicBezTo>
                    <a:pt x="17732" y="20749"/>
                    <a:pt x="17072" y="19208"/>
                    <a:pt x="15674" y="18768"/>
                  </a:cubicBezTo>
                  <a:cubicBezTo>
                    <a:pt x="14342" y="18338"/>
                    <a:pt x="13583" y="15807"/>
                    <a:pt x="13418" y="14310"/>
                  </a:cubicBezTo>
                  <a:cubicBezTo>
                    <a:pt x="13308" y="13319"/>
                    <a:pt x="13825" y="11789"/>
                    <a:pt x="14045" y="11206"/>
                  </a:cubicBezTo>
                  <a:cubicBezTo>
                    <a:pt x="14219" y="11186"/>
                    <a:pt x="14474" y="11164"/>
                    <a:pt x="14754" y="11164"/>
                  </a:cubicBezTo>
                  <a:cubicBezTo>
                    <a:pt x="15092" y="11164"/>
                    <a:pt x="15466" y="11196"/>
                    <a:pt x="15773" y="11305"/>
                  </a:cubicBezTo>
                  <a:cubicBezTo>
                    <a:pt x="16302" y="11481"/>
                    <a:pt x="18151" y="11624"/>
                    <a:pt x="19780" y="11712"/>
                  </a:cubicBezTo>
                  <a:lnTo>
                    <a:pt x="19758" y="10832"/>
                  </a:lnTo>
                  <a:cubicBezTo>
                    <a:pt x="18074" y="10722"/>
                    <a:pt x="16456" y="10590"/>
                    <a:pt x="16059" y="10457"/>
                  </a:cubicBezTo>
                  <a:cubicBezTo>
                    <a:pt x="15646" y="10321"/>
                    <a:pt x="15173" y="10281"/>
                    <a:pt x="14756" y="10281"/>
                  </a:cubicBezTo>
                  <a:cubicBezTo>
                    <a:pt x="14162" y="10281"/>
                    <a:pt x="13681" y="10363"/>
                    <a:pt x="13649" y="10369"/>
                  </a:cubicBezTo>
                  <a:lnTo>
                    <a:pt x="13407" y="10413"/>
                  </a:lnTo>
                  <a:lnTo>
                    <a:pt x="13319" y="10634"/>
                  </a:lnTo>
                  <a:cubicBezTo>
                    <a:pt x="13275" y="10733"/>
                    <a:pt x="12372" y="12945"/>
                    <a:pt x="12537" y="14398"/>
                  </a:cubicBezTo>
                  <a:cubicBezTo>
                    <a:pt x="12702" y="15939"/>
                    <a:pt x="13528" y="19010"/>
                    <a:pt x="15410" y="19615"/>
                  </a:cubicBezTo>
                  <a:cubicBezTo>
                    <a:pt x="16170" y="19846"/>
                    <a:pt x="16599" y="20584"/>
                    <a:pt x="16731" y="21145"/>
                  </a:cubicBezTo>
                  <a:cubicBezTo>
                    <a:pt x="16841" y="21574"/>
                    <a:pt x="16764" y="21817"/>
                    <a:pt x="16742" y="21850"/>
                  </a:cubicBezTo>
                  <a:cubicBezTo>
                    <a:pt x="16737" y="21850"/>
                    <a:pt x="16732" y="21851"/>
                    <a:pt x="16726" y="21851"/>
                  </a:cubicBezTo>
                  <a:cubicBezTo>
                    <a:pt x="16504" y="21851"/>
                    <a:pt x="16122" y="21175"/>
                    <a:pt x="15971" y="20584"/>
                  </a:cubicBezTo>
                  <a:lnTo>
                    <a:pt x="15872" y="20199"/>
                  </a:lnTo>
                  <a:lnTo>
                    <a:pt x="15465" y="20265"/>
                  </a:lnTo>
                  <a:cubicBezTo>
                    <a:pt x="15368" y="20281"/>
                    <a:pt x="15269" y="20289"/>
                    <a:pt x="15171" y="20289"/>
                  </a:cubicBezTo>
                  <a:cubicBezTo>
                    <a:pt x="14602" y="20289"/>
                    <a:pt x="14017" y="20019"/>
                    <a:pt x="13407" y="19494"/>
                  </a:cubicBezTo>
                  <a:cubicBezTo>
                    <a:pt x="11800" y="18085"/>
                    <a:pt x="10732" y="15389"/>
                    <a:pt x="10776" y="13837"/>
                  </a:cubicBezTo>
                  <a:cubicBezTo>
                    <a:pt x="10853" y="11294"/>
                    <a:pt x="10853" y="9687"/>
                    <a:pt x="10853" y="9676"/>
                  </a:cubicBezTo>
                  <a:lnTo>
                    <a:pt x="10853" y="9434"/>
                  </a:lnTo>
                  <a:lnTo>
                    <a:pt x="6087" y="6209"/>
                  </a:lnTo>
                  <a:lnTo>
                    <a:pt x="5823" y="6528"/>
                  </a:lnTo>
                  <a:cubicBezTo>
                    <a:pt x="5790" y="6572"/>
                    <a:pt x="4876" y="7717"/>
                    <a:pt x="4040" y="9478"/>
                  </a:cubicBezTo>
                  <a:cubicBezTo>
                    <a:pt x="3567" y="10468"/>
                    <a:pt x="3974" y="11734"/>
                    <a:pt x="4370" y="12967"/>
                  </a:cubicBezTo>
                  <a:cubicBezTo>
                    <a:pt x="4722" y="14079"/>
                    <a:pt x="5097" y="15245"/>
                    <a:pt x="4623" y="15807"/>
                  </a:cubicBezTo>
                  <a:lnTo>
                    <a:pt x="4535" y="15884"/>
                  </a:lnTo>
                  <a:cubicBezTo>
                    <a:pt x="4535" y="15884"/>
                    <a:pt x="4436" y="15873"/>
                    <a:pt x="4249" y="15664"/>
                  </a:cubicBezTo>
                  <a:cubicBezTo>
                    <a:pt x="3401" y="14662"/>
                    <a:pt x="2554" y="11547"/>
                    <a:pt x="2763" y="10193"/>
                  </a:cubicBezTo>
                  <a:cubicBezTo>
                    <a:pt x="3038" y="8377"/>
                    <a:pt x="4986" y="5978"/>
                    <a:pt x="5008" y="5956"/>
                  </a:cubicBezTo>
                  <a:lnTo>
                    <a:pt x="5251" y="5658"/>
                  </a:lnTo>
                  <a:lnTo>
                    <a:pt x="3699" y="3941"/>
                  </a:lnTo>
                  <a:lnTo>
                    <a:pt x="3545" y="4844"/>
                  </a:lnTo>
                  <a:cubicBezTo>
                    <a:pt x="3534" y="4932"/>
                    <a:pt x="3457" y="5174"/>
                    <a:pt x="3291" y="5251"/>
                  </a:cubicBezTo>
                  <a:cubicBezTo>
                    <a:pt x="3254" y="5266"/>
                    <a:pt x="3211" y="5274"/>
                    <a:pt x="3162" y="5274"/>
                  </a:cubicBezTo>
                  <a:cubicBezTo>
                    <a:pt x="2966" y="5274"/>
                    <a:pt x="2680" y="5152"/>
                    <a:pt x="2345" y="4932"/>
                  </a:cubicBezTo>
                  <a:cubicBezTo>
                    <a:pt x="1464" y="4327"/>
                    <a:pt x="925" y="3688"/>
                    <a:pt x="903" y="3204"/>
                  </a:cubicBezTo>
                  <a:cubicBezTo>
                    <a:pt x="892" y="3017"/>
                    <a:pt x="980" y="2841"/>
                    <a:pt x="1167" y="2687"/>
                  </a:cubicBezTo>
                  <a:cubicBezTo>
                    <a:pt x="1241" y="2631"/>
                    <a:pt x="1400" y="2593"/>
                    <a:pt x="1633" y="2593"/>
                  </a:cubicBezTo>
                  <a:cubicBezTo>
                    <a:pt x="1819" y="2593"/>
                    <a:pt x="2050" y="2617"/>
                    <a:pt x="2323" y="2676"/>
                  </a:cubicBezTo>
                  <a:cubicBezTo>
                    <a:pt x="3324" y="2907"/>
                    <a:pt x="4139" y="3424"/>
                    <a:pt x="4216" y="3556"/>
                  </a:cubicBezTo>
                  <a:cubicBezTo>
                    <a:pt x="4216" y="3831"/>
                    <a:pt x="4326" y="4062"/>
                    <a:pt x="4524" y="4239"/>
                  </a:cubicBezTo>
                  <a:cubicBezTo>
                    <a:pt x="4815" y="4493"/>
                    <a:pt x="5242" y="4546"/>
                    <a:pt x="5538" y="4546"/>
                  </a:cubicBezTo>
                  <a:cubicBezTo>
                    <a:pt x="5690" y="4546"/>
                    <a:pt x="5808" y="4532"/>
                    <a:pt x="5856" y="4525"/>
                  </a:cubicBezTo>
                  <a:lnTo>
                    <a:pt x="6197" y="4470"/>
                  </a:lnTo>
                  <a:lnTo>
                    <a:pt x="6241" y="4128"/>
                  </a:lnTo>
                  <a:cubicBezTo>
                    <a:pt x="6241" y="4084"/>
                    <a:pt x="6417" y="2830"/>
                    <a:pt x="8189" y="1916"/>
                  </a:cubicBezTo>
                  <a:cubicBezTo>
                    <a:pt x="9422" y="1267"/>
                    <a:pt x="10809" y="551"/>
                    <a:pt x="11723" y="78"/>
                  </a:cubicBezTo>
                  <a:lnTo>
                    <a:pt x="99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62"/>
            <p:cNvSpPr/>
            <p:nvPr/>
          </p:nvSpPr>
          <p:spPr>
            <a:xfrm>
              <a:off x="4224852" y="2155883"/>
              <a:ext cx="222099" cy="182529"/>
            </a:xfrm>
            <a:custGeom>
              <a:rect b="b" l="l" r="r" t="t"/>
              <a:pathLst>
                <a:path extrusionOk="0" h="9544" w="11613">
                  <a:moveTo>
                    <a:pt x="5394" y="1"/>
                  </a:moveTo>
                  <a:lnTo>
                    <a:pt x="0" y="3369"/>
                  </a:lnTo>
                  <a:lnTo>
                    <a:pt x="4656" y="5570"/>
                  </a:lnTo>
                  <a:cubicBezTo>
                    <a:pt x="4954" y="5868"/>
                    <a:pt x="6252" y="7188"/>
                    <a:pt x="7749" y="8344"/>
                  </a:cubicBezTo>
                  <a:cubicBezTo>
                    <a:pt x="8575" y="8983"/>
                    <a:pt x="10138" y="9335"/>
                    <a:pt x="11613" y="9544"/>
                  </a:cubicBezTo>
                  <a:lnTo>
                    <a:pt x="11591" y="8641"/>
                  </a:lnTo>
                  <a:cubicBezTo>
                    <a:pt x="10248" y="8454"/>
                    <a:pt x="8927" y="8135"/>
                    <a:pt x="8300" y="7651"/>
                  </a:cubicBezTo>
                  <a:cubicBezTo>
                    <a:pt x="6682" y="6396"/>
                    <a:pt x="5262" y="4910"/>
                    <a:pt x="5251" y="4899"/>
                  </a:cubicBezTo>
                  <a:lnTo>
                    <a:pt x="1850" y="3259"/>
                  </a:lnTo>
                  <a:lnTo>
                    <a:pt x="6957" y="78"/>
                  </a:lnTo>
                  <a:lnTo>
                    <a:pt x="53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8" name="Google Shape;4728;p62"/>
          <p:cNvGrpSpPr/>
          <p:nvPr/>
        </p:nvGrpSpPr>
        <p:grpSpPr>
          <a:xfrm flipH="1">
            <a:off x="8171981" y="3545595"/>
            <a:ext cx="1387962" cy="2413539"/>
            <a:chOff x="3868485" y="2767314"/>
            <a:chExt cx="1026068" cy="1784238"/>
          </a:xfrm>
        </p:grpSpPr>
        <p:sp>
          <p:nvSpPr>
            <p:cNvPr id="4729" name="Google Shape;4729;p62"/>
            <p:cNvSpPr/>
            <p:nvPr/>
          </p:nvSpPr>
          <p:spPr>
            <a:xfrm>
              <a:off x="3868485" y="2767314"/>
              <a:ext cx="1026068" cy="1784238"/>
            </a:xfrm>
            <a:custGeom>
              <a:rect b="b" l="l" r="r" t="t"/>
              <a:pathLst>
                <a:path extrusionOk="0" h="37077" w="21322">
                  <a:moveTo>
                    <a:pt x="14" y="0"/>
                  </a:moveTo>
                  <a:lnTo>
                    <a:pt x="1" y="37076"/>
                  </a:lnTo>
                  <a:lnTo>
                    <a:pt x="3043" y="37076"/>
                  </a:lnTo>
                  <a:lnTo>
                    <a:pt x="4299" y="34622"/>
                  </a:lnTo>
                  <a:lnTo>
                    <a:pt x="17316" y="34622"/>
                  </a:lnTo>
                  <a:lnTo>
                    <a:pt x="18224" y="37076"/>
                  </a:lnTo>
                  <a:lnTo>
                    <a:pt x="21321" y="3707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62"/>
            <p:cNvSpPr/>
            <p:nvPr/>
          </p:nvSpPr>
          <p:spPr>
            <a:xfrm>
              <a:off x="3868967" y="2767314"/>
              <a:ext cx="1018994" cy="553553"/>
            </a:xfrm>
            <a:custGeom>
              <a:rect b="b" l="l" r="r" t="t"/>
              <a:pathLst>
                <a:path extrusionOk="0" h="11503" w="21175">
                  <a:moveTo>
                    <a:pt x="4" y="0"/>
                  </a:moveTo>
                  <a:lnTo>
                    <a:pt x="0" y="11503"/>
                  </a:lnTo>
                  <a:lnTo>
                    <a:pt x="21174" y="11503"/>
                  </a:lnTo>
                  <a:lnTo>
                    <a:pt x="21174" y="0"/>
                  </a:lnTo>
                  <a:close/>
                </a:path>
              </a:pathLst>
            </a:custGeom>
            <a:solidFill>
              <a:srgbClr val="200C0C">
                <a:alpha val="3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62"/>
            <p:cNvSpPr/>
            <p:nvPr/>
          </p:nvSpPr>
          <p:spPr>
            <a:xfrm>
              <a:off x="4206200" y="3098871"/>
              <a:ext cx="389600" cy="506922"/>
            </a:xfrm>
            <a:custGeom>
              <a:rect b="b" l="l" r="r" t="t"/>
              <a:pathLst>
                <a:path extrusionOk="0" h="10534" w="8096">
                  <a:moveTo>
                    <a:pt x="0" y="1"/>
                  </a:moveTo>
                  <a:lnTo>
                    <a:pt x="0" y="1"/>
                  </a:lnTo>
                  <a:cubicBezTo>
                    <a:pt x="1410" y="3307"/>
                    <a:pt x="346" y="10534"/>
                    <a:pt x="346" y="10534"/>
                  </a:cubicBezTo>
                  <a:lnTo>
                    <a:pt x="8095" y="9976"/>
                  </a:lnTo>
                  <a:cubicBezTo>
                    <a:pt x="8095" y="9976"/>
                    <a:pt x="8056" y="3434"/>
                    <a:pt x="7367" y="15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62"/>
            <p:cNvSpPr/>
            <p:nvPr/>
          </p:nvSpPr>
          <p:spPr>
            <a:xfrm>
              <a:off x="4014389" y="2848351"/>
              <a:ext cx="750855" cy="339504"/>
            </a:xfrm>
            <a:custGeom>
              <a:rect b="b" l="l" r="r" t="t"/>
              <a:pathLst>
                <a:path extrusionOk="0" h="7055" w="15603">
                  <a:moveTo>
                    <a:pt x="1" y="1"/>
                  </a:moveTo>
                  <a:lnTo>
                    <a:pt x="1" y="7054"/>
                  </a:lnTo>
                  <a:lnTo>
                    <a:pt x="15603" y="7054"/>
                  </a:lnTo>
                  <a:lnTo>
                    <a:pt x="15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62"/>
            <p:cNvSpPr/>
            <p:nvPr/>
          </p:nvSpPr>
          <p:spPr>
            <a:xfrm>
              <a:off x="4014389" y="2848351"/>
              <a:ext cx="747872" cy="339504"/>
            </a:xfrm>
            <a:custGeom>
              <a:rect b="b" l="l" r="r" t="t"/>
              <a:pathLst>
                <a:path extrusionOk="0" h="7055" w="15541">
                  <a:moveTo>
                    <a:pt x="1" y="1"/>
                  </a:moveTo>
                  <a:lnTo>
                    <a:pt x="2057" y="7054"/>
                  </a:lnTo>
                  <a:lnTo>
                    <a:pt x="14343" y="7054"/>
                  </a:lnTo>
                  <a:lnTo>
                    <a:pt x="155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62"/>
            <p:cNvSpPr/>
            <p:nvPr/>
          </p:nvSpPr>
          <p:spPr>
            <a:xfrm>
              <a:off x="3964776" y="2811441"/>
              <a:ext cx="849362" cy="413324"/>
            </a:xfrm>
            <a:custGeom>
              <a:rect b="b" l="l" r="r" t="t"/>
              <a:pathLst>
                <a:path extrusionOk="0" h="8589" w="17650">
                  <a:moveTo>
                    <a:pt x="17440" y="177"/>
                  </a:moveTo>
                  <a:lnTo>
                    <a:pt x="17440" y="8412"/>
                  </a:lnTo>
                  <a:lnTo>
                    <a:pt x="209" y="8412"/>
                  </a:lnTo>
                  <a:lnTo>
                    <a:pt x="209" y="177"/>
                  </a:lnTo>
                  <a:close/>
                  <a:moveTo>
                    <a:pt x="0" y="1"/>
                  </a:moveTo>
                  <a:lnTo>
                    <a:pt x="0" y="8588"/>
                  </a:lnTo>
                  <a:lnTo>
                    <a:pt x="17649" y="8588"/>
                  </a:lnTo>
                  <a:lnTo>
                    <a:pt x="17649" y="8487"/>
                  </a:lnTo>
                  <a:lnTo>
                    <a:pt x="17649" y="59"/>
                  </a:lnTo>
                  <a:lnTo>
                    <a:pt x="176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62"/>
            <p:cNvSpPr/>
            <p:nvPr/>
          </p:nvSpPr>
          <p:spPr>
            <a:xfrm>
              <a:off x="4465814" y="3014225"/>
              <a:ext cx="250429" cy="35563"/>
            </a:xfrm>
            <a:custGeom>
              <a:rect b="b" l="l" r="r" t="t"/>
              <a:pathLst>
                <a:path extrusionOk="0" h="739" w="5204">
                  <a:moveTo>
                    <a:pt x="1" y="0"/>
                  </a:moveTo>
                  <a:cubicBezTo>
                    <a:pt x="46" y="213"/>
                    <a:pt x="86" y="457"/>
                    <a:pt x="122" y="738"/>
                  </a:cubicBezTo>
                  <a:lnTo>
                    <a:pt x="4809" y="738"/>
                  </a:lnTo>
                  <a:cubicBezTo>
                    <a:pt x="5168" y="738"/>
                    <a:pt x="5204" y="0"/>
                    <a:pt x="48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62"/>
            <p:cNvSpPr/>
            <p:nvPr/>
          </p:nvSpPr>
          <p:spPr>
            <a:xfrm>
              <a:off x="4471011" y="2900514"/>
              <a:ext cx="250429" cy="35370"/>
            </a:xfrm>
            <a:custGeom>
              <a:rect b="b" l="l" r="r" t="t"/>
              <a:pathLst>
                <a:path extrusionOk="0" h="735" w="5204">
                  <a:moveTo>
                    <a:pt x="0" y="0"/>
                  </a:moveTo>
                  <a:cubicBezTo>
                    <a:pt x="46" y="209"/>
                    <a:pt x="85" y="457"/>
                    <a:pt x="121" y="735"/>
                  </a:cubicBezTo>
                  <a:lnTo>
                    <a:pt x="4808" y="735"/>
                  </a:lnTo>
                  <a:cubicBezTo>
                    <a:pt x="5171" y="735"/>
                    <a:pt x="5203" y="0"/>
                    <a:pt x="48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62"/>
            <p:cNvSpPr/>
            <p:nvPr/>
          </p:nvSpPr>
          <p:spPr>
            <a:xfrm>
              <a:off x="4029499" y="2900514"/>
              <a:ext cx="250429" cy="35370"/>
            </a:xfrm>
            <a:custGeom>
              <a:rect b="b" l="l" r="r" t="t"/>
              <a:pathLst>
                <a:path extrusionOk="0" h="735" w="5204">
                  <a:moveTo>
                    <a:pt x="395" y="0"/>
                  </a:moveTo>
                  <a:cubicBezTo>
                    <a:pt x="33" y="0"/>
                    <a:pt x="0" y="735"/>
                    <a:pt x="363" y="735"/>
                  </a:cubicBezTo>
                  <a:lnTo>
                    <a:pt x="5203" y="735"/>
                  </a:lnTo>
                  <a:cubicBezTo>
                    <a:pt x="5157" y="523"/>
                    <a:pt x="5118" y="278"/>
                    <a:pt x="50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62"/>
            <p:cNvSpPr/>
            <p:nvPr/>
          </p:nvSpPr>
          <p:spPr>
            <a:xfrm>
              <a:off x="4024302" y="3014225"/>
              <a:ext cx="250429" cy="35563"/>
            </a:xfrm>
            <a:custGeom>
              <a:rect b="b" l="l" r="r" t="t"/>
              <a:pathLst>
                <a:path extrusionOk="0" h="739" w="5204">
                  <a:moveTo>
                    <a:pt x="395" y="0"/>
                  </a:moveTo>
                  <a:cubicBezTo>
                    <a:pt x="33" y="0"/>
                    <a:pt x="1" y="738"/>
                    <a:pt x="360" y="738"/>
                  </a:cubicBezTo>
                  <a:lnTo>
                    <a:pt x="5203" y="738"/>
                  </a:lnTo>
                  <a:cubicBezTo>
                    <a:pt x="5158" y="526"/>
                    <a:pt x="5115" y="278"/>
                    <a:pt x="5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62"/>
            <p:cNvSpPr/>
            <p:nvPr/>
          </p:nvSpPr>
          <p:spPr>
            <a:xfrm>
              <a:off x="4079738" y="2985015"/>
              <a:ext cx="490753" cy="93983"/>
            </a:xfrm>
            <a:custGeom>
              <a:rect b="b" l="l" r="r" t="t"/>
              <a:pathLst>
                <a:path extrusionOk="0" h="1953" w="10198">
                  <a:moveTo>
                    <a:pt x="738" y="0"/>
                  </a:moveTo>
                  <a:cubicBezTo>
                    <a:pt x="360" y="0"/>
                    <a:pt x="40" y="395"/>
                    <a:pt x="24" y="888"/>
                  </a:cubicBezTo>
                  <a:lnTo>
                    <a:pt x="17" y="1064"/>
                  </a:lnTo>
                  <a:cubicBezTo>
                    <a:pt x="1" y="1554"/>
                    <a:pt x="291" y="1952"/>
                    <a:pt x="670" y="1952"/>
                  </a:cubicBezTo>
                  <a:lnTo>
                    <a:pt x="10198" y="1952"/>
                  </a:lnTo>
                  <a:cubicBezTo>
                    <a:pt x="10145" y="1348"/>
                    <a:pt x="10100" y="696"/>
                    <a:pt x="10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62"/>
            <p:cNvSpPr/>
            <p:nvPr/>
          </p:nvSpPr>
          <p:spPr>
            <a:xfrm>
              <a:off x="4416490" y="3043772"/>
              <a:ext cx="153992" cy="35226"/>
            </a:xfrm>
            <a:custGeom>
              <a:rect b="b" l="l" r="r" t="t"/>
              <a:pathLst>
                <a:path extrusionOk="0" h="732" w="3200">
                  <a:moveTo>
                    <a:pt x="699" y="0"/>
                  </a:moveTo>
                  <a:cubicBezTo>
                    <a:pt x="363" y="0"/>
                    <a:pt x="73" y="313"/>
                    <a:pt x="1" y="731"/>
                  </a:cubicBezTo>
                  <a:lnTo>
                    <a:pt x="3200" y="731"/>
                  </a:lnTo>
                  <a:cubicBezTo>
                    <a:pt x="3180" y="496"/>
                    <a:pt x="3160" y="248"/>
                    <a:pt x="3141" y="0"/>
                  </a:cubicBezTo>
                  <a:close/>
                </a:path>
              </a:pathLst>
            </a:custGeom>
            <a:solidFill>
              <a:srgbClr val="5E4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62"/>
            <p:cNvSpPr/>
            <p:nvPr/>
          </p:nvSpPr>
          <p:spPr>
            <a:xfrm>
              <a:off x="4187481" y="2985015"/>
              <a:ext cx="490898" cy="93983"/>
            </a:xfrm>
            <a:custGeom>
              <a:rect b="b" l="l" r="r" t="t"/>
              <a:pathLst>
                <a:path extrusionOk="0" h="1953" w="10201">
                  <a:moveTo>
                    <a:pt x="1" y="0"/>
                  </a:moveTo>
                  <a:cubicBezTo>
                    <a:pt x="53" y="604"/>
                    <a:pt x="99" y="1254"/>
                    <a:pt x="141" y="1952"/>
                  </a:cubicBezTo>
                  <a:lnTo>
                    <a:pt x="9460" y="1952"/>
                  </a:lnTo>
                  <a:cubicBezTo>
                    <a:pt x="9839" y="1952"/>
                    <a:pt x="10159" y="1554"/>
                    <a:pt x="10178" y="1064"/>
                  </a:cubicBezTo>
                  <a:lnTo>
                    <a:pt x="10185" y="888"/>
                  </a:lnTo>
                  <a:cubicBezTo>
                    <a:pt x="10201" y="395"/>
                    <a:pt x="9907" y="0"/>
                    <a:pt x="9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62"/>
            <p:cNvSpPr/>
            <p:nvPr/>
          </p:nvSpPr>
          <p:spPr>
            <a:xfrm>
              <a:off x="4619273" y="2985015"/>
              <a:ext cx="59094" cy="45909"/>
            </a:xfrm>
            <a:custGeom>
              <a:rect b="b" l="l" r="r" t="t"/>
              <a:pathLst>
                <a:path extrusionOk="0" h="954" w="1228">
                  <a:moveTo>
                    <a:pt x="20" y="0"/>
                  </a:moveTo>
                  <a:lnTo>
                    <a:pt x="17" y="66"/>
                  </a:lnTo>
                  <a:cubicBezTo>
                    <a:pt x="1" y="555"/>
                    <a:pt x="294" y="953"/>
                    <a:pt x="670" y="953"/>
                  </a:cubicBezTo>
                  <a:lnTo>
                    <a:pt x="1208" y="953"/>
                  </a:lnTo>
                  <a:lnTo>
                    <a:pt x="1212" y="888"/>
                  </a:lnTo>
                  <a:cubicBezTo>
                    <a:pt x="1228" y="395"/>
                    <a:pt x="934" y="0"/>
                    <a:pt x="559" y="0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62"/>
            <p:cNvSpPr/>
            <p:nvPr/>
          </p:nvSpPr>
          <p:spPr>
            <a:xfrm>
              <a:off x="4079738" y="2871112"/>
              <a:ext cx="598644" cy="93983"/>
            </a:xfrm>
            <a:custGeom>
              <a:rect b="b" l="l" r="r" t="t"/>
              <a:pathLst>
                <a:path extrusionOk="0" h="1953" w="12440">
                  <a:moveTo>
                    <a:pt x="725" y="1"/>
                  </a:moveTo>
                  <a:cubicBezTo>
                    <a:pt x="357" y="1"/>
                    <a:pt x="40" y="389"/>
                    <a:pt x="24" y="869"/>
                  </a:cubicBezTo>
                  <a:lnTo>
                    <a:pt x="17" y="1085"/>
                  </a:lnTo>
                  <a:cubicBezTo>
                    <a:pt x="1" y="1564"/>
                    <a:pt x="285" y="1953"/>
                    <a:pt x="657" y="1953"/>
                  </a:cubicBezTo>
                  <a:lnTo>
                    <a:pt x="11670" y="1953"/>
                  </a:lnTo>
                  <a:cubicBezTo>
                    <a:pt x="12061" y="1953"/>
                    <a:pt x="12398" y="1564"/>
                    <a:pt x="12414" y="1085"/>
                  </a:cubicBezTo>
                  <a:lnTo>
                    <a:pt x="12424" y="869"/>
                  </a:lnTo>
                  <a:cubicBezTo>
                    <a:pt x="12440" y="389"/>
                    <a:pt x="12136" y="1"/>
                    <a:pt x="117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62"/>
            <p:cNvSpPr/>
            <p:nvPr/>
          </p:nvSpPr>
          <p:spPr>
            <a:xfrm>
              <a:off x="4215006" y="2871112"/>
              <a:ext cx="463372" cy="59913"/>
            </a:xfrm>
            <a:custGeom>
              <a:rect b="b" l="l" r="r" t="t"/>
              <a:pathLst>
                <a:path extrusionOk="0" h="1245" w="9629">
                  <a:moveTo>
                    <a:pt x="43" y="1"/>
                  </a:moveTo>
                  <a:cubicBezTo>
                    <a:pt x="33" y="53"/>
                    <a:pt x="26" y="105"/>
                    <a:pt x="23" y="161"/>
                  </a:cubicBezTo>
                  <a:lnTo>
                    <a:pt x="16" y="376"/>
                  </a:lnTo>
                  <a:cubicBezTo>
                    <a:pt x="0" y="856"/>
                    <a:pt x="287" y="1245"/>
                    <a:pt x="656" y="1245"/>
                  </a:cubicBezTo>
                  <a:lnTo>
                    <a:pt x="9587" y="1245"/>
                  </a:lnTo>
                  <a:cubicBezTo>
                    <a:pt x="9596" y="1192"/>
                    <a:pt x="9603" y="1140"/>
                    <a:pt x="9603" y="1085"/>
                  </a:cubicBezTo>
                  <a:lnTo>
                    <a:pt x="9613" y="869"/>
                  </a:lnTo>
                  <a:cubicBezTo>
                    <a:pt x="9629" y="389"/>
                    <a:pt x="9342" y="1"/>
                    <a:pt x="8973" y="1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62"/>
            <p:cNvSpPr/>
            <p:nvPr/>
          </p:nvSpPr>
          <p:spPr>
            <a:xfrm>
              <a:off x="4239019" y="2985015"/>
              <a:ext cx="473285" cy="488828"/>
            </a:xfrm>
            <a:custGeom>
              <a:rect b="b" l="l" r="r" t="t"/>
              <a:pathLst>
                <a:path extrusionOk="0" h="10158" w="9835">
                  <a:moveTo>
                    <a:pt x="0" y="0"/>
                  </a:moveTo>
                  <a:cubicBezTo>
                    <a:pt x="1995" y="2928"/>
                    <a:pt x="2240" y="10158"/>
                    <a:pt x="2240" y="10158"/>
                  </a:cubicBezTo>
                  <a:lnTo>
                    <a:pt x="9835" y="8072"/>
                  </a:lnTo>
                  <a:cubicBezTo>
                    <a:pt x="9835" y="8072"/>
                    <a:pt x="8618" y="1730"/>
                    <a:pt x="7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62"/>
            <p:cNvSpPr/>
            <p:nvPr/>
          </p:nvSpPr>
          <p:spPr>
            <a:xfrm>
              <a:off x="4001204" y="3289720"/>
              <a:ext cx="68382" cy="59576"/>
            </a:xfrm>
            <a:custGeom>
              <a:rect b="b" l="l" r="r" t="t"/>
              <a:pathLst>
                <a:path extrusionOk="0" h="1238" w="1421">
                  <a:moveTo>
                    <a:pt x="1" y="1"/>
                  </a:moveTo>
                  <a:lnTo>
                    <a:pt x="40" y="1238"/>
                  </a:lnTo>
                  <a:lnTo>
                    <a:pt x="1421" y="1238"/>
                  </a:lnTo>
                  <a:lnTo>
                    <a:pt x="1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62"/>
            <p:cNvSpPr/>
            <p:nvPr/>
          </p:nvSpPr>
          <p:spPr>
            <a:xfrm>
              <a:off x="4084453" y="3304638"/>
              <a:ext cx="34119" cy="29740"/>
            </a:xfrm>
            <a:custGeom>
              <a:rect b="b" l="l" r="r" t="t"/>
              <a:pathLst>
                <a:path extrusionOk="0" h="618" w="709">
                  <a:moveTo>
                    <a:pt x="1" y="1"/>
                  </a:moveTo>
                  <a:lnTo>
                    <a:pt x="20" y="617"/>
                  </a:lnTo>
                  <a:lnTo>
                    <a:pt x="709" y="617"/>
                  </a:lnTo>
                  <a:lnTo>
                    <a:pt x="6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62"/>
            <p:cNvSpPr/>
            <p:nvPr/>
          </p:nvSpPr>
          <p:spPr>
            <a:xfrm>
              <a:off x="4135654" y="3304638"/>
              <a:ext cx="34311" cy="29740"/>
            </a:xfrm>
            <a:custGeom>
              <a:rect b="b" l="l" r="r" t="t"/>
              <a:pathLst>
                <a:path extrusionOk="0" h="618" w="713">
                  <a:moveTo>
                    <a:pt x="1" y="1"/>
                  </a:moveTo>
                  <a:lnTo>
                    <a:pt x="24" y="617"/>
                  </a:lnTo>
                  <a:lnTo>
                    <a:pt x="712" y="617"/>
                  </a:lnTo>
                  <a:lnTo>
                    <a:pt x="6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62"/>
            <p:cNvSpPr/>
            <p:nvPr/>
          </p:nvSpPr>
          <p:spPr>
            <a:xfrm>
              <a:off x="4187048" y="3304638"/>
              <a:ext cx="34119" cy="29740"/>
            </a:xfrm>
            <a:custGeom>
              <a:rect b="b" l="l" r="r" t="t"/>
              <a:pathLst>
                <a:path extrusionOk="0" h="618" w="709">
                  <a:moveTo>
                    <a:pt x="0" y="1"/>
                  </a:moveTo>
                  <a:lnTo>
                    <a:pt x="20" y="617"/>
                  </a:lnTo>
                  <a:lnTo>
                    <a:pt x="708" y="61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62"/>
            <p:cNvSpPr/>
            <p:nvPr/>
          </p:nvSpPr>
          <p:spPr>
            <a:xfrm>
              <a:off x="4013475" y="3300259"/>
              <a:ext cx="43695" cy="38065"/>
            </a:xfrm>
            <a:custGeom>
              <a:rect b="b" l="l" r="r" t="t"/>
              <a:pathLst>
                <a:path extrusionOk="0" h="791" w="908">
                  <a:moveTo>
                    <a:pt x="0" y="0"/>
                  </a:moveTo>
                  <a:lnTo>
                    <a:pt x="30" y="790"/>
                  </a:lnTo>
                  <a:lnTo>
                    <a:pt x="908" y="79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62"/>
            <p:cNvSpPr/>
            <p:nvPr/>
          </p:nvSpPr>
          <p:spPr>
            <a:xfrm>
              <a:off x="4302298" y="2985015"/>
              <a:ext cx="395711" cy="394364"/>
            </a:xfrm>
            <a:custGeom>
              <a:rect b="b" l="l" r="r" t="t"/>
              <a:pathLst>
                <a:path extrusionOk="0" h="8195" w="8223">
                  <a:moveTo>
                    <a:pt x="5507" y="0"/>
                  </a:moveTo>
                  <a:cubicBezTo>
                    <a:pt x="5302" y="75"/>
                    <a:pt x="5099" y="150"/>
                    <a:pt x="4897" y="235"/>
                  </a:cubicBezTo>
                  <a:cubicBezTo>
                    <a:pt x="2863" y="1061"/>
                    <a:pt x="1153" y="2164"/>
                    <a:pt x="1" y="3297"/>
                  </a:cubicBezTo>
                  <a:cubicBezTo>
                    <a:pt x="422" y="4962"/>
                    <a:pt x="654" y="6770"/>
                    <a:pt x="781" y="8111"/>
                  </a:cubicBezTo>
                  <a:cubicBezTo>
                    <a:pt x="1135" y="8167"/>
                    <a:pt x="1520" y="8194"/>
                    <a:pt x="1932" y="8194"/>
                  </a:cubicBezTo>
                  <a:cubicBezTo>
                    <a:pt x="3487" y="8194"/>
                    <a:pt x="5413" y="7798"/>
                    <a:pt x="7391" y="6995"/>
                  </a:cubicBezTo>
                  <a:cubicBezTo>
                    <a:pt x="7675" y="6878"/>
                    <a:pt x="7952" y="6757"/>
                    <a:pt x="8223" y="6633"/>
                  </a:cubicBezTo>
                  <a:cubicBezTo>
                    <a:pt x="7799" y="4655"/>
                    <a:pt x="6989" y="1208"/>
                    <a:pt x="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62"/>
            <p:cNvSpPr/>
            <p:nvPr/>
          </p:nvSpPr>
          <p:spPr>
            <a:xfrm>
              <a:off x="4293540" y="3018315"/>
              <a:ext cx="378243" cy="394749"/>
            </a:xfrm>
            <a:custGeom>
              <a:rect b="b" l="l" r="r" t="t"/>
              <a:pathLst>
                <a:path extrusionOk="0" h="8203" w="7860">
                  <a:moveTo>
                    <a:pt x="5787" y="523"/>
                  </a:moveTo>
                  <a:cubicBezTo>
                    <a:pt x="6391" y="1734"/>
                    <a:pt x="7077" y="5180"/>
                    <a:pt x="7256" y="6124"/>
                  </a:cubicBezTo>
                  <a:lnTo>
                    <a:pt x="2337" y="7527"/>
                  </a:lnTo>
                  <a:cubicBezTo>
                    <a:pt x="2278" y="6398"/>
                    <a:pt x="2014" y="2598"/>
                    <a:pt x="947" y="523"/>
                  </a:cubicBezTo>
                  <a:close/>
                  <a:moveTo>
                    <a:pt x="0" y="0"/>
                  </a:moveTo>
                  <a:lnTo>
                    <a:pt x="268" y="412"/>
                  </a:lnTo>
                  <a:cubicBezTo>
                    <a:pt x="1645" y="2520"/>
                    <a:pt x="1825" y="7831"/>
                    <a:pt x="1828" y="7886"/>
                  </a:cubicBezTo>
                  <a:lnTo>
                    <a:pt x="1838" y="8203"/>
                  </a:lnTo>
                  <a:lnTo>
                    <a:pt x="7860" y="6486"/>
                  </a:lnTo>
                  <a:lnTo>
                    <a:pt x="7814" y="6248"/>
                  </a:lnTo>
                  <a:cubicBezTo>
                    <a:pt x="7778" y="6052"/>
                    <a:pt x="6930" y="1443"/>
                    <a:pt x="6179" y="124"/>
                  </a:cubicBezTo>
                  <a:lnTo>
                    <a:pt x="6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62"/>
            <p:cNvSpPr/>
            <p:nvPr/>
          </p:nvSpPr>
          <p:spPr>
            <a:xfrm>
              <a:off x="4437567" y="3224275"/>
              <a:ext cx="193693" cy="159093"/>
            </a:xfrm>
            <a:custGeom>
              <a:rect b="b" l="l" r="r" t="t"/>
              <a:pathLst>
                <a:path extrusionOk="0" h="3306" w="4025">
                  <a:moveTo>
                    <a:pt x="2101" y="0"/>
                  </a:moveTo>
                  <a:cubicBezTo>
                    <a:pt x="2080" y="0"/>
                    <a:pt x="2058" y="1"/>
                    <a:pt x="2037" y="3"/>
                  </a:cubicBezTo>
                  <a:cubicBezTo>
                    <a:pt x="947" y="91"/>
                    <a:pt x="17" y="1511"/>
                    <a:pt x="0" y="3306"/>
                  </a:cubicBezTo>
                  <a:lnTo>
                    <a:pt x="4025" y="2131"/>
                  </a:lnTo>
                  <a:cubicBezTo>
                    <a:pt x="4025" y="2131"/>
                    <a:pt x="3165" y="0"/>
                    <a:pt x="2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62"/>
            <p:cNvSpPr/>
            <p:nvPr/>
          </p:nvSpPr>
          <p:spPr>
            <a:xfrm>
              <a:off x="4499740" y="3211667"/>
              <a:ext cx="46246" cy="43695"/>
            </a:xfrm>
            <a:custGeom>
              <a:rect b="b" l="l" r="r" t="t"/>
              <a:pathLst>
                <a:path extrusionOk="0" h="908" w="961">
                  <a:moveTo>
                    <a:pt x="624" y="0"/>
                  </a:moveTo>
                  <a:lnTo>
                    <a:pt x="1" y="66"/>
                  </a:lnTo>
                  <a:lnTo>
                    <a:pt x="99" y="865"/>
                  </a:lnTo>
                  <a:lnTo>
                    <a:pt x="960" y="908"/>
                  </a:lnTo>
                  <a:lnTo>
                    <a:pt x="960" y="908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62"/>
            <p:cNvSpPr/>
            <p:nvPr/>
          </p:nvSpPr>
          <p:spPr>
            <a:xfrm>
              <a:off x="4453880" y="3115088"/>
              <a:ext cx="95090" cy="108853"/>
            </a:xfrm>
            <a:custGeom>
              <a:rect b="b" l="l" r="r" t="t"/>
              <a:pathLst>
                <a:path extrusionOk="0" h="2262" w="1976">
                  <a:moveTo>
                    <a:pt x="813" y="1"/>
                  </a:moveTo>
                  <a:cubicBezTo>
                    <a:pt x="443" y="1"/>
                    <a:pt x="80" y="86"/>
                    <a:pt x="66" y="284"/>
                  </a:cubicBezTo>
                  <a:cubicBezTo>
                    <a:pt x="1" y="1116"/>
                    <a:pt x="467" y="1955"/>
                    <a:pt x="676" y="2135"/>
                  </a:cubicBezTo>
                  <a:cubicBezTo>
                    <a:pt x="790" y="2232"/>
                    <a:pt x="924" y="2262"/>
                    <a:pt x="1051" y="2262"/>
                  </a:cubicBezTo>
                  <a:cubicBezTo>
                    <a:pt x="1235" y="2262"/>
                    <a:pt x="1403" y="2200"/>
                    <a:pt x="1473" y="2190"/>
                  </a:cubicBezTo>
                  <a:cubicBezTo>
                    <a:pt x="1594" y="2171"/>
                    <a:pt x="1881" y="1916"/>
                    <a:pt x="1926" y="1717"/>
                  </a:cubicBezTo>
                  <a:cubicBezTo>
                    <a:pt x="1975" y="1518"/>
                    <a:pt x="1838" y="264"/>
                    <a:pt x="1450" y="101"/>
                  </a:cubicBezTo>
                  <a:cubicBezTo>
                    <a:pt x="1297" y="37"/>
                    <a:pt x="1053" y="1"/>
                    <a:pt x="8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62"/>
            <p:cNvSpPr/>
            <p:nvPr/>
          </p:nvSpPr>
          <p:spPr>
            <a:xfrm>
              <a:off x="4433140" y="3068217"/>
              <a:ext cx="130653" cy="135898"/>
            </a:xfrm>
            <a:custGeom>
              <a:rect b="b" l="l" r="r" t="t"/>
              <a:pathLst>
                <a:path extrusionOk="0" h="2824" w="2715">
                  <a:moveTo>
                    <a:pt x="481" y="0"/>
                  </a:moveTo>
                  <a:cubicBezTo>
                    <a:pt x="458" y="0"/>
                    <a:pt x="433" y="7"/>
                    <a:pt x="406" y="21"/>
                  </a:cubicBezTo>
                  <a:cubicBezTo>
                    <a:pt x="246" y="102"/>
                    <a:pt x="285" y="341"/>
                    <a:pt x="304" y="488"/>
                  </a:cubicBezTo>
                  <a:cubicBezTo>
                    <a:pt x="287" y="470"/>
                    <a:pt x="269" y="462"/>
                    <a:pt x="253" y="462"/>
                  </a:cubicBezTo>
                  <a:cubicBezTo>
                    <a:pt x="168" y="462"/>
                    <a:pt x="108" y="674"/>
                    <a:pt x="105" y="759"/>
                  </a:cubicBezTo>
                  <a:cubicBezTo>
                    <a:pt x="95" y="967"/>
                    <a:pt x="210" y="1167"/>
                    <a:pt x="337" y="1320"/>
                  </a:cubicBezTo>
                  <a:cubicBezTo>
                    <a:pt x="318" y="1309"/>
                    <a:pt x="297" y="1303"/>
                    <a:pt x="276" y="1303"/>
                  </a:cubicBezTo>
                  <a:cubicBezTo>
                    <a:pt x="234" y="1303"/>
                    <a:pt x="189" y="1325"/>
                    <a:pt x="154" y="1366"/>
                  </a:cubicBezTo>
                  <a:cubicBezTo>
                    <a:pt x="1" y="1548"/>
                    <a:pt x="242" y="1934"/>
                    <a:pt x="324" y="2067"/>
                  </a:cubicBezTo>
                  <a:cubicBezTo>
                    <a:pt x="376" y="2151"/>
                    <a:pt x="869" y="2823"/>
                    <a:pt x="1125" y="2823"/>
                  </a:cubicBezTo>
                  <a:cubicBezTo>
                    <a:pt x="1158" y="2823"/>
                    <a:pt x="1188" y="2812"/>
                    <a:pt x="1212" y="2785"/>
                  </a:cubicBezTo>
                  <a:lnTo>
                    <a:pt x="2064" y="2769"/>
                  </a:lnTo>
                  <a:cubicBezTo>
                    <a:pt x="2263" y="2756"/>
                    <a:pt x="2488" y="2433"/>
                    <a:pt x="2462" y="2250"/>
                  </a:cubicBezTo>
                  <a:cubicBezTo>
                    <a:pt x="2455" y="2191"/>
                    <a:pt x="2406" y="2159"/>
                    <a:pt x="2403" y="2100"/>
                  </a:cubicBezTo>
                  <a:cubicBezTo>
                    <a:pt x="2394" y="1865"/>
                    <a:pt x="2715" y="1435"/>
                    <a:pt x="2372" y="1435"/>
                  </a:cubicBezTo>
                  <a:cubicBezTo>
                    <a:pt x="2358" y="1435"/>
                    <a:pt x="2342" y="1436"/>
                    <a:pt x="2325" y="1437"/>
                  </a:cubicBezTo>
                  <a:cubicBezTo>
                    <a:pt x="2341" y="1343"/>
                    <a:pt x="2423" y="1114"/>
                    <a:pt x="2335" y="1049"/>
                  </a:cubicBezTo>
                  <a:cubicBezTo>
                    <a:pt x="2319" y="1036"/>
                    <a:pt x="2305" y="1031"/>
                    <a:pt x="2291" y="1031"/>
                  </a:cubicBezTo>
                  <a:cubicBezTo>
                    <a:pt x="2249" y="1031"/>
                    <a:pt x="2217" y="1078"/>
                    <a:pt x="2179" y="1078"/>
                  </a:cubicBezTo>
                  <a:cubicBezTo>
                    <a:pt x="2173" y="1078"/>
                    <a:pt x="2167" y="1077"/>
                    <a:pt x="2162" y="1075"/>
                  </a:cubicBezTo>
                  <a:cubicBezTo>
                    <a:pt x="2114" y="1054"/>
                    <a:pt x="2097" y="678"/>
                    <a:pt x="1988" y="678"/>
                  </a:cubicBezTo>
                  <a:cubicBezTo>
                    <a:pt x="1963" y="678"/>
                    <a:pt x="1932" y="699"/>
                    <a:pt x="1894" y="752"/>
                  </a:cubicBezTo>
                  <a:cubicBezTo>
                    <a:pt x="1834" y="640"/>
                    <a:pt x="1795" y="477"/>
                    <a:pt x="1695" y="477"/>
                  </a:cubicBezTo>
                  <a:cubicBezTo>
                    <a:pt x="1658" y="477"/>
                    <a:pt x="1612" y="499"/>
                    <a:pt x="1554" y="553"/>
                  </a:cubicBezTo>
                  <a:cubicBezTo>
                    <a:pt x="1488" y="435"/>
                    <a:pt x="1400" y="274"/>
                    <a:pt x="1291" y="274"/>
                  </a:cubicBezTo>
                  <a:cubicBezTo>
                    <a:pt x="1240" y="274"/>
                    <a:pt x="1184" y="310"/>
                    <a:pt x="1124" y="403"/>
                  </a:cubicBezTo>
                  <a:cubicBezTo>
                    <a:pt x="1062" y="302"/>
                    <a:pt x="1068" y="76"/>
                    <a:pt x="941" y="44"/>
                  </a:cubicBezTo>
                  <a:cubicBezTo>
                    <a:pt x="925" y="39"/>
                    <a:pt x="911" y="38"/>
                    <a:pt x="897" y="38"/>
                  </a:cubicBezTo>
                  <a:cubicBezTo>
                    <a:pt x="796" y="38"/>
                    <a:pt x="753" y="149"/>
                    <a:pt x="716" y="249"/>
                  </a:cubicBezTo>
                  <a:cubicBezTo>
                    <a:pt x="648" y="154"/>
                    <a:pt x="593" y="0"/>
                    <a:pt x="4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62"/>
            <p:cNvSpPr/>
            <p:nvPr/>
          </p:nvSpPr>
          <p:spPr>
            <a:xfrm>
              <a:off x="4449164" y="3149927"/>
              <a:ext cx="50384" cy="76996"/>
            </a:xfrm>
            <a:custGeom>
              <a:rect b="b" l="l" r="r" t="t"/>
              <a:pathLst>
                <a:path extrusionOk="0" h="1600" w="1047">
                  <a:moveTo>
                    <a:pt x="368" y="1"/>
                  </a:moveTo>
                  <a:cubicBezTo>
                    <a:pt x="342" y="1"/>
                    <a:pt x="316" y="9"/>
                    <a:pt x="291" y="27"/>
                  </a:cubicBezTo>
                  <a:cubicBezTo>
                    <a:pt x="1" y="232"/>
                    <a:pt x="115" y="27"/>
                    <a:pt x="86" y="660"/>
                  </a:cubicBezTo>
                  <a:cubicBezTo>
                    <a:pt x="56" y="1296"/>
                    <a:pt x="281" y="882"/>
                    <a:pt x="252" y="1208"/>
                  </a:cubicBezTo>
                  <a:cubicBezTo>
                    <a:pt x="233" y="1424"/>
                    <a:pt x="409" y="1600"/>
                    <a:pt x="599" y="1600"/>
                  </a:cubicBezTo>
                  <a:cubicBezTo>
                    <a:pt x="697" y="1600"/>
                    <a:pt x="798" y="1554"/>
                    <a:pt x="879" y="1443"/>
                  </a:cubicBezTo>
                  <a:cubicBezTo>
                    <a:pt x="879" y="1443"/>
                    <a:pt x="1003" y="1326"/>
                    <a:pt x="1026" y="1133"/>
                  </a:cubicBezTo>
                  <a:cubicBezTo>
                    <a:pt x="1047" y="957"/>
                    <a:pt x="657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62"/>
            <p:cNvSpPr/>
            <p:nvPr/>
          </p:nvSpPr>
          <p:spPr>
            <a:xfrm>
              <a:off x="4508257" y="3145982"/>
              <a:ext cx="61116" cy="63522"/>
            </a:xfrm>
            <a:custGeom>
              <a:rect b="b" l="l" r="r" t="t"/>
              <a:pathLst>
                <a:path extrusionOk="0" h="1320" w="1270">
                  <a:moveTo>
                    <a:pt x="498" y="0"/>
                  </a:moveTo>
                  <a:cubicBezTo>
                    <a:pt x="466" y="0"/>
                    <a:pt x="421" y="23"/>
                    <a:pt x="307" y="47"/>
                  </a:cubicBezTo>
                  <a:cubicBezTo>
                    <a:pt x="0" y="112"/>
                    <a:pt x="405" y="1121"/>
                    <a:pt x="535" y="1225"/>
                  </a:cubicBezTo>
                  <a:cubicBezTo>
                    <a:pt x="647" y="1310"/>
                    <a:pt x="771" y="1317"/>
                    <a:pt x="808" y="1317"/>
                  </a:cubicBezTo>
                  <a:cubicBezTo>
                    <a:pt x="815" y="1317"/>
                    <a:pt x="819" y="1316"/>
                    <a:pt x="819" y="1316"/>
                  </a:cubicBezTo>
                  <a:cubicBezTo>
                    <a:pt x="836" y="1318"/>
                    <a:pt x="851" y="1319"/>
                    <a:pt x="867" y="1319"/>
                  </a:cubicBezTo>
                  <a:cubicBezTo>
                    <a:pt x="1175" y="1319"/>
                    <a:pt x="1269" y="926"/>
                    <a:pt x="1061" y="752"/>
                  </a:cubicBezTo>
                  <a:cubicBezTo>
                    <a:pt x="842" y="572"/>
                    <a:pt x="1237" y="677"/>
                    <a:pt x="826" y="301"/>
                  </a:cubicBezTo>
                  <a:cubicBezTo>
                    <a:pt x="568" y="66"/>
                    <a:pt x="553" y="0"/>
                    <a:pt x="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4759" name="Shape 4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0" name="Google Shape;4760;p63"/>
          <p:cNvSpPr/>
          <p:nvPr/>
        </p:nvSpPr>
        <p:spPr>
          <a:xfrm>
            <a:off x="75" y="-340350"/>
            <a:ext cx="9143893" cy="5483843"/>
          </a:xfrm>
          <a:custGeom>
            <a:rect b="b" l="l" r="r" t="t"/>
            <a:pathLst>
              <a:path extrusionOk="0" h="72576" w="121015">
                <a:moveTo>
                  <a:pt x="8470" y="62150"/>
                </a:moveTo>
                <a:lnTo>
                  <a:pt x="8470" y="0"/>
                </a:lnTo>
                <a:lnTo>
                  <a:pt x="8108" y="0"/>
                </a:lnTo>
                <a:lnTo>
                  <a:pt x="8108" y="62150"/>
                </a:lnTo>
                <a:lnTo>
                  <a:pt x="0" y="62150"/>
                </a:lnTo>
                <a:lnTo>
                  <a:pt x="0" y="62545"/>
                </a:lnTo>
                <a:lnTo>
                  <a:pt x="36714" y="62545"/>
                </a:lnTo>
                <a:lnTo>
                  <a:pt x="36714" y="72576"/>
                </a:lnTo>
                <a:lnTo>
                  <a:pt x="37804" y="72576"/>
                </a:lnTo>
                <a:lnTo>
                  <a:pt x="37804" y="62545"/>
                </a:lnTo>
                <a:lnTo>
                  <a:pt x="39279" y="62545"/>
                </a:lnTo>
                <a:lnTo>
                  <a:pt x="39279" y="72576"/>
                </a:lnTo>
                <a:lnTo>
                  <a:pt x="40370" y="72576"/>
                </a:lnTo>
                <a:lnTo>
                  <a:pt x="40370" y="62545"/>
                </a:lnTo>
                <a:lnTo>
                  <a:pt x="41848" y="62545"/>
                </a:lnTo>
                <a:lnTo>
                  <a:pt x="41848" y="72576"/>
                </a:lnTo>
                <a:lnTo>
                  <a:pt x="42935" y="72576"/>
                </a:lnTo>
                <a:lnTo>
                  <a:pt x="42935" y="62545"/>
                </a:lnTo>
                <a:lnTo>
                  <a:pt x="44414" y="62545"/>
                </a:lnTo>
                <a:lnTo>
                  <a:pt x="44414" y="72576"/>
                </a:lnTo>
                <a:lnTo>
                  <a:pt x="45504" y="72576"/>
                </a:lnTo>
                <a:lnTo>
                  <a:pt x="45504" y="62545"/>
                </a:lnTo>
                <a:lnTo>
                  <a:pt x="46979" y="62545"/>
                </a:lnTo>
                <a:lnTo>
                  <a:pt x="46979" y="72576"/>
                </a:lnTo>
                <a:lnTo>
                  <a:pt x="48069" y="72576"/>
                </a:lnTo>
                <a:lnTo>
                  <a:pt x="48069" y="62545"/>
                </a:lnTo>
                <a:lnTo>
                  <a:pt x="49545" y="62545"/>
                </a:lnTo>
                <a:lnTo>
                  <a:pt x="49545" y="72576"/>
                </a:lnTo>
                <a:lnTo>
                  <a:pt x="50635" y="72576"/>
                </a:lnTo>
                <a:lnTo>
                  <a:pt x="50635" y="62545"/>
                </a:lnTo>
                <a:lnTo>
                  <a:pt x="121014" y="62545"/>
                </a:lnTo>
                <a:lnTo>
                  <a:pt x="121014" y="62150"/>
                </a:lnTo>
                <a:lnTo>
                  <a:pt x="115628" y="62150"/>
                </a:lnTo>
                <a:lnTo>
                  <a:pt x="115628" y="0"/>
                </a:lnTo>
                <a:lnTo>
                  <a:pt x="115266" y="0"/>
                </a:lnTo>
                <a:lnTo>
                  <a:pt x="115266" y="62150"/>
                </a:lnTo>
                <a:lnTo>
                  <a:pt x="102318" y="62150"/>
                </a:lnTo>
                <a:lnTo>
                  <a:pt x="102318" y="0"/>
                </a:lnTo>
                <a:lnTo>
                  <a:pt x="101952" y="0"/>
                </a:lnTo>
                <a:lnTo>
                  <a:pt x="101952" y="62150"/>
                </a:lnTo>
                <a:lnTo>
                  <a:pt x="88400" y="62150"/>
                </a:lnTo>
                <a:lnTo>
                  <a:pt x="88400" y="0"/>
                </a:lnTo>
                <a:lnTo>
                  <a:pt x="88038" y="0"/>
                </a:lnTo>
                <a:lnTo>
                  <a:pt x="88038" y="62150"/>
                </a:lnTo>
                <a:lnTo>
                  <a:pt x="74544" y="62150"/>
                </a:lnTo>
                <a:lnTo>
                  <a:pt x="74544" y="0"/>
                </a:lnTo>
                <a:lnTo>
                  <a:pt x="74182" y="0"/>
                </a:lnTo>
                <a:lnTo>
                  <a:pt x="74182" y="62150"/>
                </a:lnTo>
                <a:lnTo>
                  <a:pt x="61233" y="62150"/>
                </a:lnTo>
                <a:lnTo>
                  <a:pt x="61233" y="0"/>
                </a:lnTo>
                <a:lnTo>
                  <a:pt x="60871" y="0"/>
                </a:lnTo>
                <a:lnTo>
                  <a:pt x="60871" y="62150"/>
                </a:lnTo>
                <a:lnTo>
                  <a:pt x="48043" y="62150"/>
                </a:lnTo>
                <a:lnTo>
                  <a:pt x="48043" y="0"/>
                </a:lnTo>
                <a:lnTo>
                  <a:pt x="47678" y="0"/>
                </a:lnTo>
                <a:lnTo>
                  <a:pt x="47678" y="62150"/>
                </a:lnTo>
                <a:lnTo>
                  <a:pt x="34974" y="62150"/>
                </a:lnTo>
                <a:lnTo>
                  <a:pt x="34974" y="0"/>
                </a:lnTo>
                <a:lnTo>
                  <a:pt x="34609" y="0"/>
                </a:lnTo>
                <a:lnTo>
                  <a:pt x="34609" y="62150"/>
                </a:lnTo>
                <a:lnTo>
                  <a:pt x="21660" y="62150"/>
                </a:lnTo>
                <a:lnTo>
                  <a:pt x="21660" y="0"/>
                </a:lnTo>
                <a:lnTo>
                  <a:pt x="21298" y="0"/>
                </a:lnTo>
                <a:lnTo>
                  <a:pt x="21298" y="62150"/>
                </a:lnTo>
                <a:close/>
                <a:moveTo>
                  <a:pt x="19026" y="59954"/>
                </a:moveTo>
                <a:lnTo>
                  <a:pt x="10990" y="59954"/>
                </a:lnTo>
                <a:lnTo>
                  <a:pt x="10990" y="12018"/>
                </a:lnTo>
                <a:lnTo>
                  <a:pt x="19026" y="12018"/>
                </a:lnTo>
                <a:close/>
                <a:moveTo>
                  <a:pt x="10624" y="60349"/>
                </a:moveTo>
                <a:lnTo>
                  <a:pt x="19388" y="60349"/>
                </a:lnTo>
                <a:lnTo>
                  <a:pt x="19388" y="11624"/>
                </a:lnTo>
                <a:lnTo>
                  <a:pt x="10624" y="11624"/>
                </a:lnTo>
                <a:close/>
                <a:moveTo>
                  <a:pt x="32337" y="59954"/>
                </a:moveTo>
                <a:lnTo>
                  <a:pt x="24301" y="59954"/>
                </a:lnTo>
                <a:lnTo>
                  <a:pt x="24301" y="12018"/>
                </a:lnTo>
                <a:lnTo>
                  <a:pt x="32337" y="12018"/>
                </a:lnTo>
                <a:close/>
                <a:moveTo>
                  <a:pt x="23938" y="60349"/>
                </a:moveTo>
                <a:lnTo>
                  <a:pt x="32699" y="60349"/>
                </a:lnTo>
                <a:lnTo>
                  <a:pt x="32699" y="11624"/>
                </a:lnTo>
                <a:lnTo>
                  <a:pt x="23938" y="11624"/>
                </a:lnTo>
                <a:close/>
                <a:moveTo>
                  <a:pt x="45406" y="59954"/>
                </a:moveTo>
                <a:lnTo>
                  <a:pt x="37370" y="59954"/>
                </a:lnTo>
                <a:lnTo>
                  <a:pt x="37370" y="12018"/>
                </a:lnTo>
                <a:lnTo>
                  <a:pt x="45406" y="12018"/>
                </a:lnTo>
                <a:close/>
                <a:moveTo>
                  <a:pt x="37008" y="60349"/>
                </a:moveTo>
                <a:lnTo>
                  <a:pt x="45772" y="60349"/>
                </a:lnTo>
                <a:lnTo>
                  <a:pt x="45772" y="11624"/>
                </a:lnTo>
                <a:lnTo>
                  <a:pt x="37008" y="11624"/>
                </a:lnTo>
                <a:close/>
                <a:moveTo>
                  <a:pt x="58596" y="59954"/>
                </a:moveTo>
                <a:lnTo>
                  <a:pt x="50560" y="59954"/>
                </a:lnTo>
                <a:lnTo>
                  <a:pt x="50560" y="12018"/>
                </a:lnTo>
                <a:lnTo>
                  <a:pt x="58596" y="12018"/>
                </a:lnTo>
                <a:close/>
                <a:moveTo>
                  <a:pt x="50198" y="60349"/>
                </a:moveTo>
                <a:lnTo>
                  <a:pt x="58962" y="60349"/>
                </a:lnTo>
                <a:lnTo>
                  <a:pt x="58962" y="11624"/>
                </a:lnTo>
                <a:lnTo>
                  <a:pt x="50198" y="11624"/>
                </a:lnTo>
                <a:close/>
                <a:moveTo>
                  <a:pt x="71910" y="59954"/>
                </a:moveTo>
                <a:lnTo>
                  <a:pt x="63871" y="59954"/>
                </a:lnTo>
                <a:lnTo>
                  <a:pt x="63871" y="12018"/>
                </a:lnTo>
                <a:lnTo>
                  <a:pt x="71910" y="12018"/>
                </a:lnTo>
                <a:close/>
                <a:moveTo>
                  <a:pt x="63508" y="60349"/>
                </a:moveTo>
                <a:lnTo>
                  <a:pt x="72272" y="60349"/>
                </a:lnTo>
                <a:lnTo>
                  <a:pt x="72272" y="11624"/>
                </a:lnTo>
                <a:lnTo>
                  <a:pt x="63508" y="11624"/>
                </a:lnTo>
                <a:close/>
                <a:moveTo>
                  <a:pt x="85766" y="59954"/>
                </a:moveTo>
                <a:lnTo>
                  <a:pt x="77726" y="59954"/>
                </a:lnTo>
                <a:lnTo>
                  <a:pt x="77726" y="12018"/>
                </a:lnTo>
                <a:lnTo>
                  <a:pt x="85766" y="12018"/>
                </a:lnTo>
                <a:close/>
                <a:moveTo>
                  <a:pt x="77364" y="60349"/>
                </a:moveTo>
                <a:lnTo>
                  <a:pt x="86128" y="60349"/>
                </a:lnTo>
                <a:lnTo>
                  <a:pt x="86128" y="11624"/>
                </a:lnTo>
                <a:lnTo>
                  <a:pt x="77364" y="11624"/>
                </a:lnTo>
                <a:close/>
                <a:moveTo>
                  <a:pt x="99680" y="59954"/>
                </a:moveTo>
                <a:lnTo>
                  <a:pt x="91644" y="59954"/>
                </a:lnTo>
                <a:lnTo>
                  <a:pt x="91644" y="12018"/>
                </a:lnTo>
                <a:lnTo>
                  <a:pt x="99680" y="12018"/>
                </a:lnTo>
                <a:close/>
                <a:moveTo>
                  <a:pt x="91279" y="60349"/>
                </a:moveTo>
                <a:lnTo>
                  <a:pt x="100046" y="60349"/>
                </a:lnTo>
                <a:lnTo>
                  <a:pt x="100046" y="11624"/>
                </a:lnTo>
                <a:lnTo>
                  <a:pt x="91279" y="11624"/>
                </a:lnTo>
                <a:close/>
                <a:moveTo>
                  <a:pt x="104864" y="59954"/>
                </a:moveTo>
                <a:lnTo>
                  <a:pt x="112903" y="59954"/>
                </a:lnTo>
                <a:lnTo>
                  <a:pt x="112903" y="12018"/>
                </a:lnTo>
                <a:lnTo>
                  <a:pt x="104864" y="12018"/>
                </a:lnTo>
                <a:close/>
                <a:moveTo>
                  <a:pt x="113265" y="60349"/>
                </a:moveTo>
                <a:lnTo>
                  <a:pt x="104501" y="60349"/>
                </a:lnTo>
                <a:lnTo>
                  <a:pt x="104501" y="11624"/>
                </a:lnTo>
                <a:lnTo>
                  <a:pt x="113265" y="11624"/>
                </a:lnTo>
                <a:close/>
                <a:moveTo>
                  <a:pt x="119924" y="72576"/>
                </a:moveTo>
                <a:lnTo>
                  <a:pt x="119924" y="62545"/>
                </a:lnTo>
                <a:lnTo>
                  <a:pt x="118834" y="62545"/>
                </a:lnTo>
                <a:lnTo>
                  <a:pt x="118834" y="72576"/>
                </a:lnTo>
                <a:close/>
                <a:moveTo>
                  <a:pt x="117358" y="72576"/>
                </a:moveTo>
                <a:lnTo>
                  <a:pt x="116268" y="72576"/>
                </a:lnTo>
                <a:lnTo>
                  <a:pt x="116268" y="62545"/>
                </a:lnTo>
                <a:lnTo>
                  <a:pt x="117358" y="62545"/>
                </a:lnTo>
                <a:close/>
                <a:moveTo>
                  <a:pt x="113703" y="72576"/>
                </a:moveTo>
                <a:lnTo>
                  <a:pt x="114793" y="72576"/>
                </a:lnTo>
                <a:lnTo>
                  <a:pt x="114793" y="62545"/>
                </a:lnTo>
                <a:lnTo>
                  <a:pt x="113703" y="62545"/>
                </a:lnTo>
                <a:close/>
                <a:moveTo>
                  <a:pt x="112224" y="72576"/>
                </a:moveTo>
                <a:lnTo>
                  <a:pt x="111137" y="72576"/>
                </a:lnTo>
                <a:lnTo>
                  <a:pt x="111137" y="62545"/>
                </a:lnTo>
                <a:lnTo>
                  <a:pt x="112224" y="62545"/>
                </a:lnTo>
                <a:close/>
                <a:moveTo>
                  <a:pt x="108568" y="72576"/>
                </a:moveTo>
                <a:lnTo>
                  <a:pt x="109659" y="72576"/>
                </a:lnTo>
                <a:lnTo>
                  <a:pt x="109659" y="62545"/>
                </a:lnTo>
                <a:lnTo>
                  <a:pt x="108568" y="62545"/>
                </a:lnTo>
                <a:close/>
                <a:moveTo>
                  <a:pt x="107093" y="72576"/>
                </a:moveTo>
                <a:lnTo>
                  <a:pt x="106003" y="72576"/>
                </a:lnTo>
                <a:lnTo>
                  <a:pt x="106003" y="62545"/>
                </a:lnTo>
                <a:lnTo>
                  <a:pt x="107093" y="62545"/>
                </a:lnTo>
                <a:close/>
                <a:moveTo>
                  <a:pt x="103437" y="72576"/>
                </a:moveTo>
                <a:lnTo>
                  <a:pt x="104527" y="72576"/>
                </a:lnTo>
                <a:lnTo>
                  <a:pt x="104527" y="62545"/>
                </a:lnTo>
                <a:lnTo>
                  <a:pt x="103437" y="62545"/>
                </a:lnTo>
                <a:close/>
                <a:moveTo>
                  <a:pt x="101959" y="72576"/>
                </a:moveTo>
                <a:lnTo>
                  <a:pt x="100872" y="72576"/>
                </a:lnTo>
                <a:lnTo>
                  <a:pt x="100872" y="62545"/>
                </a:lnTo>
                <a:lnTo>
                  <a:pt x="101959" y="62545"/>
                </a:lnTo>
                <a:close/>
                <a:moveTo>
                  <a:pt x="98306" y="72576"/>
                </a:moveTo>
                <a:lnTo>
                  <a:pt x="99393" y="72576"/>
                </a:lnTo>
                <a:lnTo>
                  <a:pt x="99393" y="62545"/>
                </a:lnTo>
                <a:lnTo>
                  <a:pt x="98306" y="62545"/>
                </a:lnTo>
                <a:close/>
                <a:moveTo>
                  <a:pt x="96828" y="72576"/>
                </a:moveTo>
                <a:lnTo>
                  <a:pt x="95737" y="72576"/>
                </a:lnTo>
                <a:lnTo>
                  <a:pt x="95737" y="62545"/>
                </a:lnTo>
                <a:lnTo>
                  <a:pt x="96828" y="62545"/>
                </a:lnTo>
                <a:close/>
                <a:moveTo>
                  <a:pt x="93172" y="72576"/>
                </a:moveTo>
                <a:lnTo>
                  <a:pt x="94262" y="72576"/>
                </a:lnTo>
                <a:lnTo>
                  <a:pt x="94262" y="62545"/>
                </a:lnTo>
                <a:lnTo>
                  <a:pt x="93172" y="62545"/>
                </a:lnTo>
                <a:close/>
                <a:moveTo>
                  <a:pt x="91697" y="72576"/>
                </a:moveTo>
                <a:lnTo>
                  <a:pt x="90606" y="72576"/>
                </a:lnTo>
                <a:lnTo>
                  <a:pt x="90606" y="62545"/>
                </a:lnTo>
                <a:lnTo>
                  <a:pt x="91697" y="62545"/>
                </a:lnTo>
                <a:close/>
                <a:moveTo>
                  <a:pt x="88041" y="72576"/>
                </a:moveTo>
                <a:lnTo>
                  <a:pt x="89128" y="72576"/>
                </a:lnTo>
                <a:lnTo>
                  <a:pt x="89128" y="62545"/>
                </a:lnTo>
                <a:lnTo>
                  <a:pt x="88041" y="62545"/>
                </a:lnTo>
                <a:close/>
                <a:moveTo>
                  <a:pt x="86562" y="72576"/>
                </a:moveTo>
                <a:lnTo>
                  <a:pt x="85472" y="72576"/>
                </a:lnTo>
                <a:lnTo>
                  <a:pt x="85472" y="62545"/>
                </a:lnTo>
                <a:lnTo>
                  <a:pt x="86562" y="62545"/>
                </a:lnTo>
                <a:close/>
                <a:moveTo>
                  <a:pt x="82907" y="72576"/>
                </a:moveTo>
                <a:lnTo>
                  <a:pt x="83997" y="72576"/>
                </a:lnTo>
                <a:lnTo>
                  <a:pt x="83997" y="62545"/>
                </a:lnTo>
                <a:lnTo>
                  <a:pt x="82907" y="62545"/>
                </a:lnTo>
                <a:close/>
                <a:moveTo>
                  <a:pt x="81431" y="72576"/>
                </a:moveTo>
                <a:lnTo>
                  <a:pt x="80341" y="72576"/>
                </a:lnTo>
                <a:lnTo>
                  <a:pt x="80341" y="62545"/>
                </a:lnTo>
                <a:lnTo>
                  <a:pt x="81431" y="62545"/>
                </a:lnTo>
                <a:close/>
                <a:moveTo>
                  <a:pt x="77775" y="72576"/>
                </a:moveTo>
                <a:lnTo>
                  <a:pt x="78862" y="72576"/>
                </a:lnTo>
                <a:lnTo>
                  <a:pt x="78862" y="62545"/>
                </a:lnTo>
                <a:lnTo>
                  <a:pt x="77775" y="62545"/>
                </a:lnTo>
                <a:close/>
                <a:moveTo>
                  <a:pt x="76297" y="72576"/>
                </a:moveTo>
                <a:lnTo>
                  <a:pt x="75210" y="72576"/>
                </a:lnTo>
                <a:lnTo>
                  <a:pt x="75210" y="62545"/>
                </a:lnTo>
                <a:lnTo>
                  <a:pt x="76297" y="62545"/>
                </a:lnTo>
                <a:close/>
                <a:moveTo>
                  <a:pt x="72641" y="72576"/>
                </a:moveTo>
                <a:lnTo>
                  <a:pt x="73731" y="72576"/>
                </a:lnTo>
                <a:lnTo>
                  <a:pt x="73731" y="62545"/>
                </a:lnTo>
                <a:lnTo>
                  <a:pt x="72641" y="62545"/>
                </a:lnTo>
                <a:close/>
                <a:moveTo>
                  <a:pt x="71166" y="72576"/>
                </a:moveTo>
                <a:lnTo>
                  <a:pt x="70076" y="72576"/>
                </a:lnTo>
                <a:lnTo>
                  <a:pt x="70076" y="62545"/>
                </a:lnTo>
                <a:lnTo>
                  <a:pt x="71166" y="62545"/>
                </a:lnTo>
                <a:close/>
                <a:moveTo>
                  <a:pt x="67510" y="72576"/>
                </a:moveTo>
                <a:lnTo>
                  <a:pt x="68600" y="72576"/>
                </a:lnTo>
                <a:lnTo>
                  <a:pt x="68600" y="62545"/>
                </a:lnTo>
                <a:lnTo>
                  <a:pt x="67510" y="62545"/>
                </a:lnTo>
                <a:close/>
                <a:moveTo>
                  <a:pt x="66031" y="72576"/>
                </a:moveTo>
                <a:lnTo>
                  <a:pt x="64945" y="72576"/>
                </a:lnTo>
                <a:lnTo>
                  <a:pt x="64945" y="62545"/>
                </a:lnTo>
                <a:lnTo>
                  <a:pt x="66031" y="62545"/>
                </a:lnTo>
                <a:close/>
                <a:moveTo>
                  <a:pt x="62376" y="72576"/>
                </a:moveTo>
                <a:lnTo>
                  <a:pt x="63466" y="72576"/>
                </a:lnTo>
                <a:lnTo>
                  <a:pt x="63466" y="62545"/>
                </a:lnTo>
                <a:lnTo>
                  <a:pt x="62376" y="62545"/>
                </a:lnTo>
                <a:close/>
                <a:moveTo>
                  <a:pt x="60900" y="72576"/>
                </a:moveTo>
                <a:lnTo>
                  <a:pt x="59810" y="72576"/>
                </a:lnTo>
                <a:lnTo>
                  <a:pt x="59810" y="62545"/>
                </a:lnTo>
                <a:lnTo>
                  <a:pt x="60900" y="62545"/>
                </a:lnTo>
                <a:close/>
                <a:moveTo>
                  <a:pt x="57245" y="72576"/>
                </a:moveTo>
                <a:lnTo>
                  <a:pt x="58335" y="72576"/>
                </a:lnTo>
                <a:lnTo>
                  <a:pt x="58335" y="62545"/>
                </a:lnTo>
                <a:lnTo>
                  <a:pt x="57245" y="62545"/>
                </a:lnTo>
                <a:close/>
                <a:moveTo>
                  <a:pt x="55766" y="72576"/>
                </a:moveTo>
                <a:lnTo>
                  <a:pt x="54679" y="72576"/>
                </a:lnTo>
                <a:lnTo>
                  <a:pt x="54679" y="62545"/>
                </a:lnTo>
                <a:lnTo>
                  <a:pt x="55766" y="62545"/>
                </a:lnTo>
                <a:close/>
                <a:moveTo>
                  <a:pt x="52114" y="72576"/>
                </a:moveTo>
                <a:lnTo>
                  <a:pt x="53201" y="72576"/>
                </a:lnTo>
                <a:lnTo>
                  <a:pt x="53201" y="62545"/>
                </a:lnTo>
                <a:lnTo>
                  <a:pt x="52114" y="62545"/>
                </a:lnTo>
                <a:close/>
                <a:moveTo>
                  <a:pt x="35239" y="72576"/>
                </a:moveTo>
                <a:lnTo>
                  <a:pt x="34148" y="72576"/>
                </a:lnTo>
                <a:lnTo>
                  <a:pt x="34148" y="62545"/>
                </a:lnTo>
                <a:lnTo>
                  <a:pt x="35239" y="62545"/>
                </a:lnTo>
                <a:close/>
                <a:moveTo>
                  <a:pt x="31583" y="72576"/>
                </a:moveTo>
                <a:lnTo>
                  <a:pt x="32670" y="72576"/>
                </a:lnTo>
                <a:lnTo>
                  <a:pt x="32670" y="62545"/>
                </a:lnTo>
                <a:lnTo>
                  <a:pt x="31583" y="62545"/>
                </a:lnTo>
                <a:close/>
                <a:moveTo>
                  <a:pt x="30104" y="72576"/>
                </a:moveTo>
                <a:lnTo>
                  <a:pt x="29014" y="72576"/>
                </a:lnTo>
                <a:lnTo>
                  <a:pt x="29014" y="62545"/>
                </a:lnTo>
                <a:lnTo>
                  <a:pt x="30104" y="62545"/>
                </a:lnTo>
                <a:close/>
                <a:moveTo>
                  <a:pt x="26448" y="72576"/>
                </a:moveTo>
                <a:lnTo>
                  <a:pt x="27539" y="72576"/>
                </a:lnTo>
                <a:lnTo>
                  <a:pt x="27539" y="62545"/>
                </a:lnTo>
                <a:lnTo>
                  <a:pt x="26448" y="62545"/>
                </a:lnTo>
                <a:close/>
                <a:moveTo>
                  <a:pt x="24973" y="72576"/>
                </a:moveTo>
                <a:lnTo>
                  <a:pt x="23883" y="72576"/>
                </a:lnTo>
                <a:lnTo>
                  <a:pt x="23883" y="62545"/>
                </a:lnTo>
                <a:lnTo>
                  <a:pt x="24973" y="62545"/>
                </a:lnTo>
                <a:close/>
                <a:moveTo>
                  <a:pt x="21317" y="72576"/>
                </a:moveTo>
                <a:lnTo>
                  <a:pt x="22404" y="72576"/>
                </a:lnTo>
                <a:lnTo>
                  <a:pt x="22404" y="62545"/>
                </a:lnTo>
                <a:lnTo>
                  <a:pt x="21317" y="62545"/>
                </a:lnTo>
                <a:close/>
                <a:moveTo>
                  <a:pt x="19839" y="72576"/>
                </a:moveTo>
                <a:lnTo>
                  <a:pt x="18752" y="72576"/>
                </a:lnTo>
                <a:lnTo>
                  <a:pt x="18752" y="62545"/>
                </a:lnTo>
                <a:lnTo>
                  <a:pt x="19839" y="62545"/>
                </a:lnTo>
                <a:close/>
                <a:moveTo>
                  <a:pt x="16183" y="72576"/>
                </a:moveTo>
                <a:lnTo>
                  <a:pt x="17273" y="72576"/>
                </a:lnTo>
                <a:lnTo>
                  <a:pt x="17273" y="62545"/>
                </a:lnTo>
                <a:lnTo>
                  <a:pt x="16183" y="62545"/>
                </a:lnTo>
                <a:close/>
                <a:moveTo>
                  <a:pt x="14708" y="72576"/>
                </a:moveTo>
                <a:lnTo>
                  <a:pt x="13689" y="72576"/>
                </a:lnTo>
                <a:lnTo>
                  <a:pt x="13618" y="72576"/>
                </a:lnTo>
                <a:lnTo>
                  <a:pt x="13618" y="70594"/>
                </a:lnTo>
                <a:lnTo>
                  <a:pt x="13618" y="62545"/>
                </a:lnTo>
                <a:lnTo>
                  <a:pt x="14708" y="62545"/>
                </a:lnTo>
                <a:close/>
                <a:moveTo>
                  <a:pt x="11052" y="72576"/>
                </a:moveTo>
                <a:lnTo>
                  <a:pt x="12142" y="72576"/>
                </a:lnTo>
                <a:lnTo>
                  <a:pt x="12142" y="62545"/>
                </a:lnTo>
                <a:lnTo>
                  <a:pt x="11052" y="62545"/>
                </a:lnTo>
                <a:close/>
                <a:moveTo>
                  <a:pt x="9573" y="72576"/>
                </a:moveTo>
                <a:lnTo>
                  <a:pt x="8486" y="72576"/>
                </a:lnTo>
                <a:lnTo>
                  <a:pt x="8486" y="62545"/>
                </a:lnTo>
                <a:lnTo>
                  <a:pt x="9573" y="62545"/>
                </a:lnTo>
                <a:close/>
                <a:moveTo>
                  <a:pt x="5918" y="72576"/>
                </a:moveTo>
                <a:lnTo>
                  <a:pt x="7008" y="72576"/>
                </a:lnTo>
                <a:lnTo>
                  <a:pt x="7008" y="62545"/>
                </a:lnTo>
                <a:lnTo>
                  <a:pt x="5918" y="62545"/>
                </a:lnTo>
                <a:close/>
                <a:moveTo>
                  <a:pt x="4442" y="72576"/>
                </a:moveTo>
                <a:lnTo>
                  <a:pt x="3352" y="72576"/>
                </a:lnTo>
                <a:lnTo>
                  <a:pt x="3352" y="62545"/>
                </a:lnTo>
                <a:lnTo>
                  <a:pt x="4442" y="62545"/>
                </a:lnTo>
                <a:close/>
                <a:moveTo>
                  <a:pt x="787" y="72576"/>
                </a:moveTo>
                <a:lnTo>
                  <a:pt x="1877" y="72576"/>
                </a:lnTo>
                <a:lnTo>
                  <a:pt x="1877" y="62545"/>
                </a:lnTo>
                <a:lnTo>
                  <a:pt x="787" y="62545"/>
                </a:lnTo>
                <a:close/>
                <a:moveTo>
                  <a:pt x="118174" y="59954"/>
                </a:moveTo>
                <a:lnTo>
                  <a:pt x="121014" y="59954"/>
                </a:lnTo>
                <a:lnTo>
                  <a:pt x="121014" y="60349"/>
                </a:lnTo>
                <a:lnTo>
                  <a:pt x="117812" y="60349"/>
                </a:lnTo>
                <a:lnTo>
                  <a:pt x="117812" y="11624"/>
                </a:lnTo>
                <a:lnTo>
                  <a:pt x="121014" y="11624"/>
                </a:lnTo>
                <a:lnTo>
                  <a:pt x="121014" y="12018"/>
                </a:lnTo>
                <a:lnTo>
                  <a:pt x="118174" y="12018"/>
                </a:lnTo>
                <a:close/>
                <a:moveTo>
                  <a:pt x="0" y="11624"/>
                </a:moveTo>
                <a:lnTo>
                  <a:pt x="0" y="12018"/>
                </a:lnTo>
                <a:lnTo>
                  <a:pt x="5836" y="12018"/>
                </a:lnTo>
                <a:lnTo>
                  <a:pt x="5836" y="59954"/>
                </a:lnTo>
                <a:lnTo>
                  <a:pt x="0" y="59954"/>
                </a:lnTo>
                <a:lnTo>
                  <a:pt x="0" y="60349"/>
                </a:lnTo>
                <a:lnTo>
                  <a:pt x="6198" y="60349"/>
                </a:lnTo>
                <a:lnTo>
                  <a:pt x="6198" y="11624"/>
                </a:lnTo>
                <a:close/>
              </a:path>
            </a:pathLst>
          </a:custGeom>
          <a:solidFill>
            <a:srgbClr val="200C0C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61" name="Google Shape;4761;p63"/>
          <p:cNvGrpSpPr/>
          <p:nvPr/>
        </p:nvGrpSpPr>
        <p:grpSpPr>
          <a:xfrm flipH="1">
            <a:off x="713021" y="539504"/>
            <a:ext cx="7717627" cy="4237928"/>
            <a:chOff x="4601725" y="2029200"/>
            <a:chExt cx="2775925" cy="1584450"/>
          </a:xfrm>
        </p:grpSpPr>
        <p:sp>
          <p:nvSpPr>
            <p:cNvPr id="4762" name="Google Shape;4762;p63"/>
            <p:cNvSpPr/>
            <p:nvPr/>
          </p:nvSpPr>
          <p:spPr>
            <a:xfrm>
              <a:off x="4601725" y="2029200"/>
              <a:ext cx="2775925" cy="1584450"/>
            </a:xfrm>
            <a:custGeom>
              <a:rect b="b" l="l" r="r" t="t"/>
              <a:pathLst>
                <a:path extrusionOk="0" h="63378" w="111037">
                  <a:moveTo>
                    <a:pt x="0" y="0"/>
                  </a:moveTo>
                  <a:lnTo>
                    <a:pt x="0" y="63012"/>
                  </a:lnTo>
                  <a:lnTo>
                    <a:pt x="111036" y="63377"/>
                  </a:lnTo>
                  <a:lnTo>
                    <a:pt x="109300" y="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63"/>
            <p:cNvSpPr/>
            <p:nvPr/>
          </p:nvSpPr>
          <p:spPr>
            <a:xfrm>
              <a:off x="4648800" y="2072025"/>
              <a:ext cx="2652800" cy="1501800"/>
            </a:xfrm>
            <a:custGeom>
              <a:rect b="b" l="l" r="r" t="t"/>
              <a:pathLst>
                <a:path extrusionOk="0" h="60072" w="106112">
                  <a:moveTo>
                    <a:pt x="1" y="1"/>
                  </a:moveTo>
                  <a:lnTo>
                    <a:pt x="1" y="60072"/>
                  </a:lnTo>
                  <a:lnTo>
                    <a:pt x="106111" y="60072"/>
                  </a:lnTo>
                  <a:lnTo>
                    <a:pt x="106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63"/>
            <p:cNvSpPr/>
            <p:nvPr/>
          </p:nvSpPr>
          <p:spPr>
            <a:xfrm>
              <a:off x="4648800" y="2065925"/>
              <a:ext cx="2658825" cy="1507900"/>
            </a:xfrm>
            <a:custGeom>
              <a:rect b="b" l="l" r="r" t="t"/>
              <a:pathLst>
                <a:path extrusionOk="0" h="60316" w="106353">
                  <a:moveTo>
                    <a:pt x="106353" y="0"/>
                  </a:moveTo>
                  <a:lnTo>
                    <a:pt x="1" y="245"/>
                  </a:lnTo>
                  <a:lnTo>
                    <a:pt x="1" y="60316"/>
                  </a:lnTo>
                  <a:lnTo>
                    <a:pt x="26710" y="60316"/>
                  </a:lnTo>
                  <a:lnTo>
                    <a:pt x="582" y="60071"/>
                  </a:lnTo>
                  <a:lnTo>
                    <a:pt x="1306" y="983"/>
                  </a:lnTo>
                  <a:lnTo>
                    <a:pt x="105481" y="777"/>
                  </a:lnTo>
                  <a:lnTo>
                    <a:pt x="105096" y="60316"/>
                  </a:lnTo>
                  <a:lnTo>
                    <a:pt x="106111" y="60316"/>
                  </a:lnTo>
                  <a:lnTo>
                    <a:pt x="1063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5" name="Google Shape;4765;p63"/>
          <p:cNvGrpSpPr/>
          <p:nvPr/>
        </p:nvGrpSpPr>
        <p:grpSpPr>
          <a:xfrm>
            <a:off x="41164" y="3913027"/>
            <a:ext cx="1344129" cy="1297204"/>
            <a:chOff x="2853416" y="1724716"/>
            <a:chExt cx="628568" cy="606624"/>
          </a:xfrm>
        </p:grpSpPr>
        <p:sp>
          <p:nvSpPr>
            <p:cNvPr id="4766" name="Google Shape;4766;p63"/>
            <p:cNvSpPr/>
            <p:nvPr/>
          </p:nvSpPr>
          <p:spPr>
            <a:xfrm>
              <a:off x="3040897" y="1959019"/>
              <a:ext cx="311978" cy="185560"/>
            </a:xfrm>
            <a:custGeom>
              <a:rect b="b" l="l" r="r" t="t"/>
              <a:pathLst>
                <a:path extrusionOk="0" h="3856" w="6483">
                  <a:moveTo>
                    <a:pt x="4782" y="1241"/>
                  </a:moveTo>
                  <a:cubicBezTo>
                    <a:pt x="4985" y="1258"/>
                    <a:pt x="5180" y="1235"/>
                    <a:pt x="5360" y="1179"/>
                  </a:cubicBezTo>
                  <a:cubicBezTo>
                    <a:pt x="5817" y="1045"/>
                    <a:pt x="6192" y="696"/>
                    <a:pt x="6483" y="145"/>
                  </a:cubicBezTo>
                  <a:lnTo>
                    <a:pt x="6199" y="1"/>
                  </a:lnTo>
                  <a:cubicBezTo>
                    <a:pt x="5951" y="474"/>
                    <a:pt x="5637" y="771"/>
                    <a:pt x="5265" y="882"/>
                  </a:cubicBezTo>
                  <a:cubicBezTo>
                    <a:pt x="4913" y="987"/>
                    <a:pt x="4492" y="931"/>
                    <a:pt x="4012" y="712"/>
                  </a:cubicBezTo>
                  <a:cubicBezTo>
                    <a:pt x="4214" y="556"/>
                    <a:pt x="4335" y="402"/>
                    <a:pt x="4302" y="229"/>
                  </a:cubicBezTo>
                  <a:cubicBezTo>
                    <a:pt x="4263" y="17"/>
                    <a:pt x="3989" y="252"/>
                    <a:pt x="3996" y="275"/>
                  </a:cubicBezTo>
                  <a:cubicBezTo>
                    <a:pt x="4015" y="383"/>
                    <a:pt x="3656" y="615"/>
                    <a:pt x="3392" y="781"/>
                  </a:cubicBezTo>
                  <a:cubicBezTo>
                    <a:pt x="3199" y="905"/>
                    <a:pt x="2980" y="1049"/>
                    <a:pt x="2788" y="1202"/>
                  </a:cubicBezTo>
                  <a:cubicBezTo>
                    <a:pt x="2530" y="1408"/>
                    <a:pt x="2364" y="1584"/>
                    <a:pt x="2406" y="1757"/>
                  </a:cubicBezTo>
                  <a:cubicBezTo>
                    <a:pt x="2416" y="1793"/>
                    <a:pt x="2432" y="1825"/>
                    <a:pt x="2455" y="1852"/>
                  </a:cubicBezTo>
                  <a:cubicBezTo>
                    <a:pt x="1998" y="2096"/>
                    <a:pt x="1590" y="2178"/>
                    <a:pt x="1237" y="2093"/>
                  </a:cubicBezTo>
                  <a:cubicBezTo>
                    <a:pt x="869" y="2005"/>
                    <a:pt x="542" y="1728"/>
                    <a:pt x="271" y="1271"/>
                  </a:cubicBezTo>
                  <a:lnTo>
                    <a:pt x="0" y="1431"/>
                  </a:lnTo>
                  <a:cubicBezTo>
                    <a:pt x="320" y="1963"/>
                    <a:pt x="712" y="2289"/>
                    <a:pt x="1166" y="2400"/>
                  </a:cubicBezTo>
                  <a:cubicBezTo>
                    <a:pt x="1345" y="2442"/>
                    <a:pt x="1538" y="2452"/>
                    <a:pt x="1737" y="2426"/>
                  </a:cubicBezTo>
                  <a:cubicBezTo>
                    <a:pt x="2060" y="2384"/>
                    <a:pt x="2409" y="2253"/>
                    <a:pt x="2775" y="2031"/>
                  </a:cubicBezTo>
                  <a:cubicBezTo>
                    <a:pt x="2850" y="2054"/>
                    <a:pt x="2932" y="2077"/>
                    <a:pt x="3023" y="2103"/>
                  </a:cubicBezTo>
                  <a:lnTo>
                    <a:pt x="3026" y="2103"/>
                  </a:lnTo>
                  <a:cubicBezTo>
                    <a:pt x="3238" y="2165"/>
                    <a:pt x="3506" y="2240"/>
                    <a:pt x="3787" y="2361"/>
                  </a:cubicBezTo>
                  <a:cubicBezTo>
                    <a:pt x="3907" y="2410"/>
                    <a:pt x="3937" y="2452"/>
                    <a:pt x="3937" y="2462"/>
                  </a:cubicBezTo>
                  <a:cubicBezTo>
                    <a:pt x="3947" y="2534"/>
                    <a:pt x="3685" y="2710"/>
                    <a:pt x="3545" y="2808"/>
                  </a:cubicBezTo>
                  <a:lnTo>
                    <a:pt x="3545" y="2808"/>
                  </a:lnTo>
                  <a:cubicBezTo>
                    <a:pt x="3258" y="3004"/>
                    <a:pt x="2961" y="3206"/>
                    <a:pt x="2984" y="3467"/>
                  </a:cubicBezTo>
                  <a:cubicBezTo>
                    <a:pt x="2994" y="3617"/>
                    <a:pt x="3111" y="3745"/>
                    <a:pt x="3336" y="3856"/>
                  </a:cubicBezTo>
                  <a:lnTo>
                    <a:pt x="3490" y="3611"/>
                  </a:lnTo>
                  <a:cubicBezTo>
                    <a:pt x="3369" y="3552"/>
                    <a:pt x="3300" y="3490"/>
                    <a:pt x="3297" y="3444"/>
                  </a:cubicBezTo>
                  <a:cubicBezTo>
                    <a:pt x="3287" y="3337"/>
                    <a:pt x="3548" y="3160"/>
                    <a:pt x="3738" y="3030"/>
                  </a:cubicBezTo>
                  <a:cubicBezTo>
                    <a:pt x="4015" y="2837"/>
                    <a:pt x="4276" y="2661"/>
                    <a:pt x="4250" y="2433"/>
                  </a:cubicBezTo>
                  <a:cubicBezTo>
                    <a:pt x="4227" y="2237"/>
                    <a:pt x="3999" y="2139"/>
                    <a:pt x="3924" y="2106"/>
                  </a:cubicBezTo>
                  <a:cubicBezTo>
                    <a:pt x="3620" y="1979"/>
                    <a:pt x="3343" y="1901"/>
                    <a:pt x="3121" y="1839"/>
                  </a:cubicBezTo>
                  <a:lnTo>
                    <a:pt x="3121" y="1839"/>
                  </a:lnTo>
                  <a:lnTo>
                    <a:pt x="3111" y="1835"/>
                  </a:lnTo>
                  <a:cubicBezTo>
                    <a:pt x="2945" y="1790"/>
                    <a:pt x="2742" y="1731"/>
                    <a:pt x="2716" y="1701"/>
                  </a:cubicBezTo>
                  <a:cubicBezTo>
                    <a:pt x="2716" y="1688"/>
                    <a:pt x="2736" y="1620"/>
                    <a:pt x="2997" y="1408"/>
                  </a:cubicBezTo>
                  <a:cubicBezTo>
                    <a:pt x="3176" y="1264"/>
                    <a:pt x="3379" y="1137"/>
                    <a:pt x="3575" y="1009"/>
                  </a:cubicBezTo>
                  <a:cubicBezTo>
                    <a:pt x="3623" y="980"/>
                    <a:pt x="3669" y="947"/>
                    <a:pt x="3715" y="918"/>
                  </a:cubicBezTo>
                  <a:cubicBezTo>
                    <a:pt x="4097" y="1114"/>
                    <a:pt x="4453" y="1222"/>
                    <a:pt x="4782" y="12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63"/>
            <p:cNvSpPr/>
            <p:nvPr/>
          </p:nvSpPr>
          <p:spPr>
            <a:xfrm>
              <a:off x="3013708" y="2097127"/>
              <a:ext cx="311834" cy="234212"/>
            </a:xfrm>
            <a:custGeom>
              <a:rect b="b" l="l" r="r" t="t"/>
              <a:pathLst>
                <a:path extrusionOk="0" h="4867" w="6480">
                  <a:moveTo>
                    <a:pt x="5011" y="0"/>
                  </a:moveTo>
                  <a:cubicBezTo>
                    <a:pt x="3382" y="0"/>
                    <a:pt x="190" y="453"/>
                    <a:pt x="105" y="623"/>
                  </a:cubicBezTo>
                  <a:cubicBezTo>
                    <a:pt x="1" y="836"/>
                    <a:pt x="693" y="4681"/>
                    <a:pt x="693" y="4681"/>
                  </a:cubicBezTo>
                  <a:cubicBezTo>
                    <a:pt x="693" y="4681"/>
                    <a:pt x="4099" y="4866"/>
                    <a:pt x="5333" y="4866"/>
                  </a:cubicBezTo>
                  <a:cubicBezTo>
                    <a:pt x="5581" y="4866"/>
                    <a:pt x="5741" y="4859"/>
                    <a:pt x="5768" y="4840"/>
                  </a:cubicBezTo>
                  <a:cubicBezTo>
                    <a:pt x="5928" y="4733"/>
                    <a:pt x="6480" y="486"/>
                    <a:pt x="5892" y="111"/>
                  </a:cubicBezTo>
                  <a:cubicBezTo>
                    <a:pt x="5769" y="33"/>
                    <a:pt x="5445" y="0"/>
                    <a:pt x="50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63"/>
            <p:cNvSpPr/>
            <p:nvPr/>
          </p:nvSpPr>
          <p:spPr>
            <a:xfrm>
              <a:off x="2990754" y="1724716"/>
              <a:ext cx="333056" cy="277137"/>
            </a:xfrm>
            <a:custGeom>
              <a:rect b="b" l="l" r="r" t="t"/>
              <a:pathLst>
                <a:path extrusionOk="0" h="5759" w="6921">
                  <a:moveTo>
                    <a:pt x="3735" y="1"/>
                  </a:moveTo>
                  <a:cubicBezTo>
                    <a:pt x="3576" y="1"/>
                    <a:pt x="3490" y="86"/>
                    <a:pt x="3396" y="228"/>
                  </a:cubicBezTo>
                  <a:cubicBezTo>
                    <a:pt x="3291" y="382"/>
                    <a:pt x="3334" y="597"/>
                    <a:pt x="3259" y="728"/>
                  </a:cubicBezTo>
                  <a:cubicBezTo>
                    <a:pt x="3151" y="914"/>
                    <a:pt x="2893" y="1093"/>
                    <a:pt x="3001" y="1358"/>
                  </a:cubicBezTo>
                  <a:cubicBezTo>
                    <a:pt x="2763" y="1456"/>
                    <a:pt x="2857" y="1586"/>
                    <a:pt x="2795" y="1746"/>
                  </a:cubicBezTo>
                  <a:cubicBezTo>
                    <a:pt x="2748" y="1875"/>
                    <a:pt x="2510" y="2014"/>
                    <a:pt x="2579" y="2168"/>
                  </a:cubicBezTo>
                  <a:lnTo>
                    <a:pt x="2579" y="2168"/>
                  </a:lnTo>
                  <a:cubicBezTo>
                    <a:pt x="2472" y="2025"/>
                    <a:pt x="2346" y="1965"/>
                    <a:pt x="2217" y="1965"/>
                  </a:cubicBezTo>
                  <a:cubicBezTo>
                    <a:pt x="1872" y="1965"/>
                    <a:pt x="1511" y="2394"/>
                    <a:pt x="1460" y="2765"/>
                  </a:cubicBezTo>
                  <a:cubicBezTo>
                    <a:pt x="1238" y="2673"/>
                    <a:pt x="1114" y="2575"/>
                    <a:pt x="984" y="2572"/>
                  </a:cubicBezTo>
                  <a:cubicBezTo>
                    <a:pt x="981" y="2572"/>
                    <a:pt x="979" y="2572"/>
                    <a:pt x="976" y="2572"/>
                  </a:cubicBezTo>
                  <a:cubicBezTo>
                    <a:pt x="682" y="2572"/>
                    <a:pt x="414" y="2770"/>
                    <a:pt x="249" y="3003"/>
                  </a:cubicBezTo>
                  <a:cubicBezTo>
                    <a:pt x="187" y="3092"/>
                    <a:pt x="0" y="3573"/>
                    <a:pt x="225" y="3573"/>
                  </a:cubicBezTo>
                  <a:cubicBezTo>
                    <a:pt x="247" y="3573"/>
                    <a:pt x="274" y="3568"/>
                    <a:pt x="305" y="3558"/>
                  </a:cubicBezTo>
                  <a:lnTo>
                    <a:pt x="305" y="3558"/>
                  </a:lnTo>
                  <a:cubicBezTo>
                    <a:pt x="132" y="3949"/>
                    <a:pt x="486" y="4548"/>
                    <a:pt x="894" y="4548"/>
                  </a:cubicBezTo>
                  <a:cubicBezTo>
                    <a:pt x="994" y="4548"/>
                    <a:pt x="1097" y="4513"/>
                    <a:pt x="1196" y="4429"/>
                  </a:cubicBezTo>
                  <a:cubicBezTo>
                    <a:pt x="1299" y="4561"/>
                    <a:pt x="1401" y="4679"/>
                    <a:pt x="1524" y="4679"/>
                  </a:cubicBezTo>
                  <a:cubicBezTo>
                    <a:pt x="1584" y="4679"/>
                    <a:pt x="1649" y="4651"/>
                    <a:pt x="1721" y="4583"/>
                  </a:cubicBezTo>
                  <a:cubicBezTo>
                    <a:pt x="1721" y="4677"/>
                    <a:pt x="1799" y="4734"/>
                    <a:pt x="1883" y="4734"/>
                  </a:cubicBezTo>
                  <a:cubicBezTo>
                    <a:pt x="1921" y="4734"/>
                    <a:pt x="1961" y="4722"/>
                    <a:pt x="1996" y="4697"/>
                  </a:cubicBezTo>
                  <a:cubicBezTo>
                    <a:pt x="2090" y="4837"/>
                    <a:pt x="2146" y="5007"/>
                    <a:pt x="2266" y="5138"/>
                  </a:cubicBezTo>
                  <a:cubicBezTo>
                    <a:pt x="2345" y="5124"/>
                    <a:pt x="2400" y="5062"/>
                    <a:pt x="2426" y="4987"/>
                  </a:cubicBezTo>
                  <a:cubicBezTo>
                    <a:pt x="2635" y="5216"/>
                    <a:pt x="2785" y="5444"/>
                    <a:pt x="3069" y="5608"/>
                  </a:cubicBezTo>
                  <a:cubicBezTo>
                    <a:pt x="3249" y="5711"/>
                    <a:pt x="3407" y="5759"/>
                    <a:pt x="3551" y="5759"/>
                  </a:cubicBezTo>
                  <a:cubicBezTo>
                    <a:pt x="3834" y="5759"/>
                    <a:pt x="4063" y="5577"/>
                    <a:pt x="4303" y="5281"/>
                  </a:cubicBezTo>
                  <a:cubicBezTo>
                    <a:pt x="4537" y="4996"/>
                    <a:pt x="4828" y="4294"/>
                    <a:pt x="4287" y="4171"/>
                  </a:cubicBezTo>
                  <a:lnTo>
                    <a:pt x="4287" y="4171"/>
                  </a:lnTo>
                  <a:cubicBezTo>
                    <a:pt x="4295" y="4172"/>
                    <a:pt x="4303" y="4172"/>
                    <a:pt x="4310" y="4172"/>
                  </a:cubicBezTo>
                  <a:cubicBezTo>
                    <a:pt x="4453" y="4172"/>
                    <a:pt x="4470" y="3984"/>
                    <a:pt x="4606" y="3984"/>
                  </a:cubicBezTo>
                  <a:cubicBezTo>
                    <a:pt x="4626" y="3984"/>
                    <a:pt x="4649" y="3989"/>
                    <a:pt x="4675" y="3998"/>
                  </a:cubicBezTo>
                  <a:cubicBezTo>
                    <a:pt x="4796" y="4042"/>
                    <a:pt x="4799" y="4169"/>
                    <a:pt x="4946" y="4169"/>
                  </a:cubicBezTo>
                  <a:cubicBezTo>
                    <a:pt x="4954" y="4169"/>
                    <a:pt x="4963" y="4169"/>
                    <a:pt x="4972" y="4168"/>
                  </a:cubicBezTo>
                  <a:cubicBezTo>
                    <a:pt x="5162" y="4149"/>
                    <a:pt x="5312" y="3907"/>
                    <a:pt x="5517" y="3865"/>
                  </a:cubicBezTo>
                  <a:cubicBezTo>
                    <a:pt x="5935" y="3780"/>
                    <a:pt x="6288" y="3773"/>
                    <a:pt x="6581" y="3388"/>
                  </a:cubicBezTo>
                  <a:cubicBezTo>
                    <a:pt x="6826" y="3068"/>
                    <a:pt x="6921" y="2556"/>
                    <a:pt x="6830" y="2171"/>
                  </a:cubicBezTo>
                  <a:cubicBezTo>
                    <a:pt x="6754" y="1847"/>
                    <a:pt x="6585" y="1691"/>
                    <a:pt x="6265" y="1639"/>
                  </a:cubicBezTo>
                  <a:cubicBezTo>
                    <a:pt x="6386" y="1394"/>
                    <a:pt x="6363" y="1253"/>
                    <a:pt x="6040" y="1204"/>
                  </a:cubicBezTo>
                  <a:cubicBezTo>
                    <a:pt x="6013" y="1201"/>
                    <a:pt x="5986" y="1199"/>
                    <a:pt x="5961" y="1199"/>
                  </a:cubicBezTo>
                  <a:cubicBezTo>
                    <a:pt x="5943" y="1199"/>
                    <a:pt x="5925" y="1200"/>
                    <a:pt x="5909" y="1201"/>
                  </a:cubicBezTo>
                  <a:cubicBezTo>
                    <a:pt x="6252" y="676"/>
                    <a:pt x="5455" y="176"/>
                    <a:pt x="4900" y="85"/>
                  </a:cubicBezTo>
                  <a:cubicBezTo>
                    <a:pt x="4835" y="73"/>
                    <a:pt x="4765" y="63"/>
                    <a:pt x="4696" y="63"/>
                  </a:cubicBezTo>
                  <a:cubicBezTo>
                    <a:pt x="4627" y="63"/>
                    <a:pt x="4559" y="73"/>
                    <a:pt x="4499" y="104"/>
                  </a:cubicBezTo>
                  <a:cubicBezTo>
                    <a:pt x="4453" y="127"/>
                    <a:pt x="4391" y="215"/>
                    <a:pt x="4355" y="228"/>
                  </a:cubicBezTo>
                  <a:cubicBezTo>
                    <a:pt x="4292" y="245"/>
                    <a:pt x="4291" y="261"/>
                    <a:pt x="4276" y="261"/>
                  </a:cubicBezTo>
                  <a:cubicBezTo>
                    <a:pt x="4264" y="261"/>
                    <a:pt x="4244" y="252"/>
                    <a:pt x="4182" y="228"/>
                  </a:cubicBezTo>
                  <a:cubicBezTo>
                    <a:pt x="4032" y="176"/>
                    <a:pt x="3996" y="36"/>
                    <a:pt x="3810" y="7"/>
                  </a:cubicBezTo>
                  <a:cubicBezTo>
                    <a:pt x="3784" y="3"/>
                    <a:pt x="3759" y="1"/>
                    <a:pt x="37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63"/>
            <p:cNvSpPr/>
            <p:nvPr/>
          </p:nvSpPr>
          <p:spPr>
            <a:xfrm>
              <a:off x="2990754" y="1724716"/>
              <a:ext cx="333056" cy="277137"/>
            </a:xfrm>
            <a:custGeom>
              <a:rect b="b" l="l" r="r" t="t"/>
              <a:pathLst>
                <a:path extrusionOk="0" h="5759" w="6921">
                  <a:moveTo>
                    <a:pt x="3735" y="1"/>
                  </a:moveTo>
                  <a:cubicBezTo>
                    <a:pt x="3576" y="1"/>
                    <a:pt x="3490" y="86"/>
                    <a:pt x="3396" y="228"/>
                  </a:cubicBezTo>
                  <a:cubicBezTo>
                    <a:pt x="3291" y="382"/>
                    <a:pt x="3334" y="597"/>
                    <a:pt x="3259" y="728"/>
                  </a:cubicBezTo>
                  <a:cubicBezTo>
                    <a:pt x="3151" y="914"/>
                    <a:pt x="2893" y="1093"/>
                    <a:pt x="3001" y="1358"/>
                  </a:cubicBezTo>
                  <a:cubicBezTo>
                    <a:pt x="2763" y="1456"/>
                    <a:pt x="2857" y="1586"/>
                    <a:pt x="2795" y="1746"/>
                  </a:cubicBezTo>
                  <a:cubicBezTo>
                    <a:pt x="2748" y="1875"/>
                    <a:pt x="2510" y="2014"/>
                    <a:pt x="2579" y="2168"/>
                  </a:cubicBezTo>
                  <a:lnTo>
                    <a:pt x="2579" y="2168"/>
                  </a:lnTo>
                  <a:cubicBezTo>
                    <a:pt x="2472" y="2025"/>
                    <a:pt x="2346" y="1965"/>
                    <a:pt x="2217" y="1965"/>
                  </a:cubicBezTo>
                  <a:cubicBezTo>
                    <a:pt x="1872" y="1965"/>
                    <a:pt x="1511" y="2394"/>
                    <a:pt x="1460" y="2765"/>
                  </a:cubicBezTo>
                  <a:cubicBezTo>
                    <a:pt x="1238" y="2673"/>
                    <a:pt x="1114" y="2575"/>
                    <a:pt x="984" y="2572"/>
                  </a:cubicBezTo>
                  <a:cubicBezTo>
                    <a:pt x="981" y="2572"/>
                    <a:pt x="979" y="2572"/>
                    <a:pt x="976" y="2572"/>
                  </a:cubicBezTo>
                  <a:cubicBezTo>
                    <a:pt x="682" y="2572"/>
                    <a:pt x="414" y="2770"/>
                    <a:pt x="249" y="3003"/>
                  </a:cubicBezTo>
                  <a:cubicBezTo>
                    <a:pt x="187" y="3092"/>
                    <a:pt x="0" y="3573"/>
                    <a:pt x="225" y="3573"/>
                  </a:cubicBezTo>
                  <a:cubicBezTo>
                    <a:pt x="247" y="3573"/>
                    <a:pt x="274" y="3568"/>
                    <a:pt x="305" y="3558"/>
                  </a:cubicBezTo>
                  <a:lnTo>
                    <a:pt x="305" y="3558"/>
                  </a:lnTo>
                  <a:cubicBezTo>
                    <a:pt x="132" y="3949"/>
                    <a:pt x="486" y="4548"/>
                    <a:pt x="894" y="4548"/>
                  </a:cubicBezTo>
                  <a:cubicBezTo>
                    <a:pt x="994" y="4548"/>
                    <a:pt x="1097" y="4513"/>
                    <a:pt x="1196" y="4429"/>
                  </a:cubicBezTo>
                  <a:cubicBezTo>
                    <a:pt x="1299" y="4561"/>
                    <a:pt x="1401" y="4679"/>
                    <a:pt x="1524" y="4679"/>
                  </a:cubicBezTo>
                  <a:cubicBezTo>
                    <a:pt x="1584" y="4679"/>
                    <a:pt x="1649" y="4651"/>
                    <a:pt x="1721" y="4583"/>
                  </a:cubicBezTo>
                  <a:cubicBezTo>
                    <a:pt x="1721" y="4677"/>
                    <a:pt x="1799" y="4734"/>
                    <a:pt x="1883" y="4734"/>
                  </a:cubicBezTo>
                  <a:cubicBezTo>
                    <a:pt x="1921" y="4734"/>
                    <a:pt x="1961" y="4722"/>
                    <a:pt x="1996" y="4697"/>
                  </a:cubicBezTo>
                  <a:cubicBezTo>
                    <a:pt x="2090" y="4837"/>
                    <a:pt x="2146" y="5007"/>
                    <a:pt x="2266" y="5138"/>
                  </a:cubicBezTo>
                  <a:cubicBezTo>
                    <a:pt x="2345" y="5124"/>
                    <a:pt x="2400" y="5062"/>
                    <a:pt x="2426" y="4987"/>
                  </a:cubicBezTo>
                  <a:cubicBezTo>
                    <a:pt x="2635" y="5216"/>
                    <a:pt x="2785" y="5444"/>
                    <a:pt x="3069" y="5608"/>
                  </a:cubicBezTo>
                  <a:cubicBezTo>
                    <a:pt x="3249" y="5711"/>
                    <a:pt x="3407" y="5759"/>
                    <a:pt x="3551" y="5759"/>
                  </a:cubicBezTo>
                  <a:cubicBezTo>
                    <a:pt x="3834" y="5759"/>
                    <a:pt x="4063" y="5577"/>
                    <a:pt x="4303" y="5281"/>
                  </a:cubicBezTo>
                  <a:cubicBezTo>
                    <a:pt x="4537" y="4996"/>
                    <a:pt x="4828" y="4294"/>
                    <a:pt x="4287" y="4171"/>
                  </a:cubicBezTo>
                  <a:lnTo>
                    <a:pt x="4287" y="4171"/>
                  </a:lnTo>
                  <a:cubicBezTo>
                    <a:pt x="4295" y="4172"/>
                    <a:pt x="4303" y="4172"/>
                    <a:pt x="4310" y="4172"/>
                  </a:cubicBezTo>
                  <a:cubicBezTo>
                    <a:pt x="4453" y="4172"/>
                    <a:pt x="4470" y="3984"/>
                    <a:pt x="4606" y="3984"/>
                  </a:cubicBezTo>
                  <a:cubicBezTo>
                    <a:pt x="4626" y="3984"/>
                    <a:pt x="4649" y="3989"/>
                    <a:pt x="4675" y="3998"/>
                  </a:cubicBezTo>
                  <a:cubicBezTo>
                    <a:pt x="4796" y="4042"/>
                    <a:pt x="4799" y="4169"/>
                    <a:pt x="4946" y="4169"/>
                  </a:cubicBezTo>
                  <a:cubicBezTo>
                    <a:pt x="4954" y="4169"/>
                    <a:pt x="4963" y="4169"/>
                    <a:pt x="4972" y="4168"/>
                  </a:cubicBezTo>
                  <a:cubicBezTo>
                    <a:pt x="5162" y="4149"/>
                    <a:pt x="5312" y="3907"/>
                    <a:pt x="5517" y="3865"/>
                  </a:cubicBezTo>
                  <a:cubicBezTo>
                    <a:pt x="5935" y="3780"/>
                    <a:pt x="6288" y="3773"/>
                    <a:pt x="6581" y="3388"/>
                  </a:cubicBezTo>
                  <a:cubicBezTo>
                    <a:pt x="6826" y="3068"/>
                    <a:pt x="6921" y="2556"/>
                    <a:pt x="6830" y="2171"/>
                  </a:cubicBezTo>
                  <a:cubicBezTo>
                    <a:pt x="6754" y="1847"/>
                    <a:pt x="6585" y="1691"/>
                    <a:pt x="6265" y="1639"/>
                  </a:cubicBezTo>
                  <a:cubicBezTo>
                    <a:pt x="6386" y="1394"/>
                    <a:pt x="6363" y="1253"/>
                    <a:pt x="6040" y="1204"/>
                  </a:cubicBezTo>
                  <a:cubicBezTo>
                    <a:pt x="6013" y="1201"/>
                    <a:pt x="5986" y="1199"/>
                    <a:pt x="5961" y="1199"/>
                  </a:cubicBezTo>
                  <a:cubicBezTo>
                    <a:pt x="5943" y="1199"/>
                    <a:pt x="5925" y="1200"/>
                    <a:pt x="5909" y="1201"/>
                  </a:cubicBezTo>
                  <a:cubicBezTo>
                    <a:pt x="6252" y="676"/>
                    <a:pt x="5455" y="176"/>
                    <a:pt x="4900" y="85"/>
                  </a:cubicBezTo>
                  <a:cubicBezTo>
                    <a:pt x="4835" y="73"/>
                    <a:pt x="4765" y="63"/>
                    <a:pt x="4696" y="63"/>
                  </a:cubicBezTo>
                  <a:cubicBezTo>
                    <a:pt x="4627" y="63"/>
                    <a:pt x="4559" y="73"/>
                    <a:pt x="4499" y="104"/>
                  </a:cubicBezTo>
                  <a:cubicBezTo>
                    <a:pt x="4453" y="127"/>
                    <a:pt x="4391" y="215"/>
                    <a:pt x="4355" y="228"/>
                  </a:cubicBezTo>
                  <a:cubicBezTo>
                    <a:pt x="4292" y="245"/>
                    <a:pt x="4291" y="261"/>
                    <a:pt x="4276" y="261"/>
                  </a:cubicBezTo>
                  <a:cubicBezTo>
                    <a:pt x="4264" y="261"/>
                    <a:pt x="4244" y="252"/>
                    <a:pt x="4182" y="228"/>
                  </a:cubicBezTo>
                  <a:cubicBezTo>
                    <a:pt x="4032" y="176"/>
                    <a:pt x="3996" y="36"/>
                    <a:pt x="3810" y="7"/>
                  </a:cubicBezTo>
                  <a:cubicBezTo>
                    <a:pt x="3784" y="3"/>
                    <a:pt x="3759" y="1"/>
                    <a:pt x="3735" y="1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63"/>
            <p:cNvSpPr/>
            <p:nvPr/>
          </p:nvSpPr>
          <p:spPr>
            <a:xfrm>
              <a:off x="2853416" y="1799400"/>
              <a:ext cx="311112" cy="252643"/>
            </a:xfrm>
            <a:custGeom>
              <a:rect b="b" l="l" r="r" t="t"/>
              <a:pathLst>
                <a:path extrusionOk="0" h="5250" w="6465">
                  <a:moveTo>
                    <a:pt x="2478" y="0"/>
                  </a:moveTo>
                  <a:cubicBezTo>
                    <a:pt x="2239" y="0"/>
                    <a:pt x="2006" y="92"/>
                    <a:pt x="1788" y="312"/>
                  </a:cubicBezTo>
                  <a:cubicBezTo>
                    <a:pt x="1272" y="834"/>
                    <a:pt x="1337" y="2025"/>
                    <a:pt x="2140" y="2270"/>
                  </a:cubicBezTo>
                  <a:cubicBezTo>
                    <a:pt x="2007" y="2404"/>
                    <a:pt x="2020" y="2567"/>
                    <a:pt x="2202" y="2649"/>
                  </a:cubicBezTo>
                  <a:cubicBezTo>
                    <a:pt x="2055" y="2685"/>
                    <a:pt x="1922" y="2750"/>
                    <a:pt x="1837" y="2861"/>
                  </a:cubicBezTo>
                  <a:cubicBezTo>
                    <a:pt x="1810" y="2740"/>
                    <a:pt x="1727" y="2688"/>
                    <a:pt x="1610" y="2688"/>
                  </a:cubicBezTo>
                  <a:cubicBezTo>
                    <a:pt x="1110" y="2688"/>
                    <a:pt x="0" y="3635"/>
                    <a:pt x="104" y="4167"/>
                  </a:cubicBezTo>
                  <a:cubicBezTo>
                    <a:pt x="200" y="4662"/>
                    <a:pt x="802" y="4957"/>
                    <a:pt x="1348" y="4957"/>
                  </a:cubicBezTo>
                  <a:cubicBezTo>
                    <a:pt x="1618" y="4957"/>
                    <a:pt x="1875" y="4885"/>
                    <a:pt x="2049" y="4728"/>
                  </a:cubicBezTo>
                  <a:cubicBezTo>
                    <a:pt x="2103" y="5109"/>
                    <a:pt x="2324" y="5249"/>
                    <a:pt x="2590" y="5249"/>
                  </a:cubicBezTo>
                  <a:cubicBezTo>
                    <a:pt x="2982" y="5249"/>
                    <a:pt x="3472" y="4946"/>
                    <a:pt x="3674" y="4666"/>
                  </a:cubicBezTo>
                  <a:cubicBezTo>
                    <a:pt x="3740" y="4894"/>
                    <a:pt x="3939" y="5133"/>
                    <a:pt x="4141" y="5191"/>
                  </a:cubicBezTo>
                  <a:cubicBezTo>
                    <a:pt x="4197" y="5208"/>
                    <a:pt x="4254" y="5215"/>
                    <a:pt x="4312" y="5215"/>
                  </a:cubicBezTo>
                  <a:cubicBezTo>
                    <a:pt x="4425" y="5215"/>
                    <a:pt x="4540" y="5186"/>
                    <a:pt x="4650" y="5136"/>
                  </a:cubicBezTo>
                  <a:cubicBezTo>
                    <a:pt x="4778" y="5214"/>
                    <a:pt x="4920" y="5248"/>
                    <a:pt x="5063" y="5248"/>
                  </a:cubicBezTo>
                  <a:cubicBezTo>
                    <a:pt x="5656" y="5248"/>
                    <a:pt x="6273" y="4663"/>
                    <a:pt x="5966" y="4180"/>
                  </a:cubicBezTo>
                  <a:cubicBezTo>
                    <a:pt x="6265" y="4120"/>
                    <a:pt x="6464" y="3289"/>
                    <a:pt x="5994" y="3289"/>
                  </a:cubicBezTo>
                  <a:cubicBezTo>
                    <a:pt x="5945" y="3289"/>
                    <a:pt x="5889" y="3298"/>
                    <a:pt x="5825" y="3318"/>
                  </a:cubicBezTo>
                  <a:cubicBezTo>
                    <a:pt x="6015" y="3060"/>
                    <a:pt x="6420" y="2734"/>
                    <a:pt x="6168" y="2329"/>
                  </a:cubicBezTo>
                  <a:cubicBezTo>
                    <a:pt x="6089" y="2202"/>
                    <a:pt x="5772" y="1893"/>
                    <a:pt x="5499" y="1893"/>
                  </a:cubicBezTo>
                  <a:cubicBezTo>
                    <a:pt x="5342" y="1893"/>
                    <a:pt x="5199" y="1995"/>
                    <a:pt x="5124" y="2293"/>
                  </a:cubicBezTo>
                  <a:cubicBezTo>
                    <a:pt x="4760" y="1892"/>
                    <a:pt x="3563" y="0"/>
                    <a:pt x="24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63"/>
            <p:cNvSpPr/>
            <p:nvPr/>
          </p:nvSpPr>
          <p:spPr>
            <a:xfrm>
              <a:off x="3173471" y="1832026"/>
              <a:ext cx="308513" cy="171605"/>
            </a:xfrm>
            <a:custGeom>
              <a:rect b="b" l="l" r="r" t="t"/>
              <a:pathLst>
                <a:path extrusionOk="0" h="3566" w="6411">
                  <a:moveTo>
                    <a:pt x="2750" y="1"/>
                  </a:moveTo>
                  <a:cubicBezTo>
                    <a:pt x="2576" y="1"/>
                    <a:pt x="2482" y="160"/>
                    <a:pt x="2380" y="349"/>
                  </a:cubicBezTo>
                  <a:cubicBezTo>
                    <a:pt x="2234" y="242"/>
                    <a:pt x="2054" y="205"/>
                    <a:pt x="1875" y="205"/>
                  </a:cubicBezTo>
                  <a:cubicBezTo>
                    <a:pt x="1715" y="205"/>
                    <a:pt x="1556" y="235"/>
                    <a:pt x="1423" y="270"/>
                  </a:cubicBezTo>
                  <a:cubicBezTo>
                    <a:pt x="1325" y="296"/>
                    <a:pt x="451" y="665"/>
                    <a:pt x="813" y="916"/>
                  </a:cubicBezTo>
                  <a:cubicBezTo>
                    <a:pt x="741" y="906"/>
                    <a:pt x="683" y="893"/>
                    <a:pt x="635" y="893"/>
                  </a:cubicBezTo>
                  <a:cubicBezTo>
                    <a:pt x="557" y="893"/>
                    <a:pt x="505" y="926"/>
                    <a:pt x="460" y="1057"/>
                  </a:cubicBezTo>
                  <a:cubicBezTo>
                    <a:pt x="421" y="1181"/>
                    <a:pt x="408" y="1569"/>
                    <a:pt x="558" y="1605"/>
                  </a:cubicBezTo>
                  <a:cubicBezTo>
                    <a:pt x="317" y="1635"/>
                    <a:pt x="271" y="1847"/>
                    <a:pt x="454" y="2059"/>
                  </a:cubicBezTo>
                  <a:cubicBezTo>
                    <a:pt x="431" y="2040"/>
                    <a:pt x="408" y="2031"/>
                    <a:pt x="385" y="2031"/>
                  </a:cubicBezTo>
                  <a:cubicBezTo>
                    <a:pt x="212" y="2031"/>
                    <a:pt x="38" y="2517"/>
                    <a:pt x="30" y="2620"/>
                  </a:cubicBezTo>
                  <a:cubicBezTo>
                    <a:pt x="0" y="2966"/>
                    <a:pt x="105" y="3423"/>
                    <a:pt x="438" y="3521"/>
                  </a:cubicBezTo>
                  <a:cubicBezTo>
                    <a:pt x="478" y="3533"/>
                    <a:pt x="524" y="3539"/>
                    <a:pt x="572" y="3539"/>
                  </a:cubicBezTo>
                  <a:cubicBezTo>
                    <a:pt x="707" y="3539"/>
                    <a:pt x="865" y="3496"/>
                    <a:pt x="999" y="3436"/>
                  </a:cubicBezTo>
                  <a:cubicBezTo>
                    <a:pt x="1115" y="3523"/>
                    <a:pt x="1231" y="3561"/>
                    <a:pt x="1340" y="3561"/>
                  </a:cubicBezTo>
                  <a:cubicBezTo>
                    <a:pt x="1546" y="3561"/>
                    <a:pt x="1728" y="3426"/>
                    <a:pt x="1848" y="3234"/>
                  </a:cubicBezTo>
                  <a:cubicBezTo>
                    <a:pt x="1945" y="3076"/>
                    <a:pt x="2230" y="2856"/>
                    <a:pt x="2467" y="2856"/>
                  </a:cubicBezTo>
                  <a:cubicBezTo>
                    <a:pt x="2597" y="2856"/>
                    <a:pt x="2713" y="2923"/>
                    <a:pt x="2775" y="3103"/>
                  </a:cubicBezTo>
                  <a:cubicBezTo>
                    <a:pt x="2794" y="3159"/>
                    <a:pt x="2726" y="3178"/>
                    <a:pt x="2732" y="3218"/>
                  </a:cubicBezTo>
                  <a:cubicBezTo>
                    <a:pt x="2758" y="3325"/>
                    <a:pt x="2869" y="3433"/>
                    <a:pt x="2951" y="3485"/>
                  </a:cubicBezTo>
                  <a:cubicBezTo>
                    <a:pt x="3043" y="3542"/>
                    <a:pt x="3122" y="3566"/>
                    <a:pt x="3190" y="3566"/>
                  </a:cubicBezTo>
                  <a:cubicBezTo>
                    <a:pt x="3394" y="3566"/>
                    <a:pt x="3503" y="3350"/>
                    <a:pt x="3604" y="3143"/>
                  </a:cubicBezTo>
                  <a:cubicBezTo>
                    <a:pt x="3713" y="3245"/>
                    <a:pt x="3789" y="3288"/>
                    <a:pt x="3850" y="3288"/>
                  </a:cubicBezTo>
                  <a:cubicBezTo>
                    <a:pt x="3947" y="3288"/>
                    <a:pt x="4004" y="3178"/>
                    <a:pt x="4090" y="3025"/>
                  </a:cubicBezTo>
                  <a:cubicBezTo>
                    <a:pt x="4190" y="3181"/>
                    <a:pt x="4328" y="3256"/>
                    <a:pt x="4454" y="3256"/>
                  </a:cubicBezTo>
                  <a:cubicBezTo>
                    <a:pt x="4613" y="3256"/>
                    <a:pt x="4751" y="3137"/>
                    <a:pt x="4766" y="2911"/>
                  </a:cubicBezTo>
                  <a:cubicBezTo>
                    <a:pt x="4790" y="3006"/>
                    <a:pt x="4894" y="3045"/>
                    <a:pt x="5028" y="3045"/>
                  </a:cubicBezTo>
                  <a:cubicBezTo>
                    <a:pt x="5337" y="3045"/>
                    <a:pt x="5806" y="2837"/>
                    <a:pt x="5833" y="2620"/>
                  </a:cubicBezTo>
                  <a:cubicBezTo>
                    <a:pt x="5863" y="2706"/>
                    <a:pt x="5930" y="2740"/>
                    <a:pt x="6001" y="2740"/>
                  </a:cubicBezTo>
                  <a:cubicBezTo>
                    <a:pt x="6045" y="2740"/>
                    <a:pt x="6091" y="2727"/>
                    <a:pt x="6130" y="2705"/>
                  </a:cubicBezTo>
                  <a:cubicBezTo>
                    <a:pt x="6411" y="2545"/>
                    <a:pt x="6391" y="1889"/>
                    <a:pt x="6261" y="1612"/>
                  </a:cubicBezTo>
                  <a:cubicBezTo>
                    <a:pt x="6087" y="1243"/>
                    <a:pt x="5668" y="961"/>
                    <a:pt x="5305" y="961"/>
                  </a:cubicBezTo>
                  <a:cubicBezTo>
                    <a:pt x="5218" y="961"/>
                    <a:pt x="5135" y="977"/>
                    <a:pt x="5060" y="1011"/>
                  </a:cubicBezTo>
                  <a:cubicBezTo>
                    <a:pt x="4896" y="1083"/>
                    <a:pt x="4717" y="1266"/>
                    <a:pt x="4762" y="1462"/>
                  </a:cubicBezTo>
                  <a:cubicBezTo>
                    <a:pt x="4732" y="1361"/>
                    <a:pt x="4638" y="1325"/>
                    <a:pt x="4530" y="1325"/>
                  </a:cubicBezTo>
                  <a:cubicBezTo>
                    <a:pt x="4383" y="1325"/>
                    <a:pt x="4212" y="1391"/>
                    <a:pt x="4142" y="1445"/>
                  </a:cubicBezTo>
                  <a:cubicBezTo>
                    <a:pt x="4171" y="1181"/>
                    <a:pt x="3861" y="632"/>
                    <a:pt x="3625" y="632"/>
                  </a:cubicBezTo>
                  <a:cubicBezTo>
                    <a:pt x="3567" y="632"/>
                    <a:pt x="3513" y="666"/>
                    <a:pt x="3470" y="747"/>
                  </a:cubicBezTo>
                  <a:cubicBezTo>
                    <a:pt x="3496" y="430"/>
                    <a:pt x="3134" y="127"/>
                    <a:pt x="2895" y="32"/>
                  </a:cubicBezTo>
                  <a:cubicBezTo>
                    <a:pt x="2841" y="11"/>
                    <a:pt x="2793" y="1"/>
                    <a:pt x="27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63"/>
            <p:cNvSpPr/>
            <p:nvPr/>
          </p:nvSpPr>
          <p:spPr>
            <a:xfrm>
              <a:off x="3099653" y="2097127"/>
              <a:ext cx="214915" cy="168862"/>
            </a:xfrm>
            <a:custGeom>
              <a:rect b="b" l="l" r="r" t="t"/>
              <a:pathLst>
                <a:path extrusionOk="0" h="3509" w="4466">
                  <a:moveTo>
                    <a:pt x="3229" y="0"/>
                  </a:moveTo>
                  <a:cubicBezTo>
                    <a:pt x="2457" y="0"/>
                    <a:pt x="1332" y="103"/>
                    <a:pt x="353" y="228"/>
                  </a:cubicBezTo>
                  <a:cubicBezTo>
                    <a:pt x="92" y="711"/>
                    <a:pt x="0" y="1244"/>
                    <a:pt x="131" y="1756"/>
                  </a:cubicBezTo>
                  <a:cubicBezTo>
                    <a:pt x="404" y="2830"/>
                    <a:pt x="1553" y="3509"/>
                    <a:pt x="2907" y="3509"/>
                  </a:cubicBezTo>
                  <a:cubicBezTo>
                    <a:pt x="3249" y="3509"/>
                    <a:pt x="3603" y="3466"/>
                    <a:pt x="3959" y="3375"/>
                  </a:cubicBezTo>
                  <a:cubicBezTo>
                    <a:pt x="4061" y="3349"/>
                    <a:pt x="4162" y="3319"/>
                    <a:pt x="4260" y="3287"/>
                  </a:cubicBezTo>
                  <a:cubicBezTo>
                    <a:pt x="4400" y="1998"/>
                    <a:pt x="4465" y="339"/>
                    <a:pt x="4106" y="111"/>
                  </a:cubicBezTo>
                  <a:cubicBezTo>
                    <a:pt x="3983" y="32"/>
                    <a:pt x="3662" y="0"/>
                    <a:pt x="3229" y="0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63"/>
            <p:cNvSpPr/>
            <p:nvPr/>
          </p:nvSpPr>
          <p:spPr>
            <a:xfrm>
              <a:off x="3015296" y="2118637"/>
              <a:ext cx="64436" cy="161066"/>
            </a:xfrm>
            <a:custGeom>
              <a:rect b="b" l="l" r="r" t="t"/>
              <a:pathLst>
                <a:path extrusionOk="0" h="3347" w="1339">
                  <a:moveTo>
                    <a:pt x="686" y="0"/>
                  </a:moveTo>
                  <a:cubicBezTo>
                    <a:pt x="330" y="69"/>
                    <a:pt x="95" y="131"/>
                    <a:pt x="72" y="176"/>
                  </a:cubicBezTo>
                  <a:cubicBezTo>
                    <a:pt x="0" y="320"/>
                    <a:pt x="304" y="2167"/>
                    <a:pt x="500" y="3320"/>
                  </a:cubicBezTo>
                  <a:cubicBezTo>
                    <a:pt x="552" y="3336"/>
                    <a:pt x="602" y="3346"/>
                    <a:pt x="652" y="3346"/>
                  </a:cubicBezTo>
                  <a:cubicBezTo>
                    <a:pt x="680" y="3346"/>
                    <a:pt x="708" y="3343"/>
                    <a:pt x="735" y="3336"/>
                  </a:cubicBezTo>
                  <a:cubicBezTo>
                    <a:pt x="1205" y="3215"/>
                    <a:pt x="1339" y="2151"/>
                    <a:pt x="1035" y="956"/>
                  </a:cubicBezTo>
                  <a:cubicBezTo>
                    <a:pt x="944" y="604"/>
                    <a:pt x="823" y="278"/>
                    <a:pt x="686" y="0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63"/>
            <p:cNvSpPr/>
            <p:nvPr/>
          </p:nvSpPr>
          <p:spPr>
            <a:xfrm>
              <a:off x="3173471" y="1851612"/>
              <a:ext cx="304615" cy="152019"/>
            </a:xfrm>
            <a:custGeom>
              <a:rect b="b" l="l" r="r" t="t"/>
              <a:pathLst>
                <a:path extrusionOk="0" h="3159" w="6330">
                  <a:moveTo>
                    <a:pt x="1117" y="0"/>
                  </a:moveTo>
                  <a:lnTo>
                    <a:pt x="1117" y="0"/>
                  </a:lnTo>
                  <a:cubicBezTo>
                    <a:pt x="859" y="137"/>
                    <a:pt x="578" y="346"/>
                    <a:pt x="813" y="509"/>
                  </a:cubicBezTo>
                  <a:cubicBezTo>
                    <a:pt x="741" y="499"/>
                    <a:pt x="683" y="486"/>
                    <a:pt x="635" y="486"/>
                  </a:cubicBezTo>
                  <a:cubicBezTo>
                    <a:pt x="557" y="486"/>
                    <a:pt x="505" y="519"/>
                    <a:pt x="460" y="650"/>
                  </a:cubicBezTo>
                  <a:cubicBezTo>
                    <a:pt x="421" y="774"/>
                    <a:pt x="408" y="1162"/>
                    <a:pt x="558" y="1198"/>
                  </a:cubicBezTo>
                  <a:cubicBezTo>
                    <a:pt x="317" y="1228"/>
                    <a:pt x="271" y="1440"/>
                    <a:pt x="454" y="1652"/>
                  </a:cubicBezTo>
                  <a:cubicBezTo>
                    <a:pt x="431" y="1633"/>
                    <a:pt x="408" y="1624"/>
                    <a:pt x="385" y="1624"/>
                  </a:cubicBezTo>
                  <a:cubicBezTo>
                    <a:pt x="212" y="1624"/>
                    <a:pt x="38" y="2110"/>
                    <a:pt x="30" y="2213"/>
                  </a:cubicBezTo>
                  <a:cubicBezTo>
                    <a:pt x="0" y="2559"/>
                    <a:pt x="105" y="3016"/>
                    <a:pt x="438" y="3114"/>
                  </a:cubicBezTo>
                  <a:cubicBezTo>
                    <a:pt x="478" y="3126"/>
                    <a:pt x="524" y="3132"/>
                    <a:pt x="572" y="3132"/>
                  </a:cubicBezTo>
                  <a:cubicBezTo>
                    <a:pt x="707" y="3132"/>
                    <a:pt x="865" y="3089"/>
                    <a:pt x="999" y="3029"/>
                  </a:cubicBezTo>
                  <a:cubicBezTo>
                    <a:pt x="1115" y="3116"/>
                    <a:pt x="1231" y="3154"/>
                    <a:pt x="1340" y="3154"/>
                  </a:cubicBezTo>
                  <a:cubicBezTo>
                    <a:pt x="1546" y="3154"/>
                    <a:pt x="1728" y="3019"/>
                    <a:pt x="1848" y="2827"/>
                  </a:cubicBezTo>
                  <a:cubicBezTo>
                    <a:pt x="1945" y="2669"/>
                    <a:pt x="2230" y="2449"/>
                    <a:pt x="2467" y="2449"/>
                  </a:cubicBezTo>
                  <a:cubicBezTo>
                    <a:pt x="2597" y="2449"/>
                    <a:pt x="2713" y="2516"/>
                    <a:pt x="2775" y="2696"/>
                  </a:cubicBezTo>
                  <a:cubicBezTo>
                    <a:pt x="2794" y="2752"/>
                    <a:pt x="2726" y="2771"/>
                    <a:pt x="2732" y="2811"/>
                  </a:cubicBezTo>
                  <a:cubicBezTo>
                    <a:pt x="2758" y="2918"/>
                    <a:pt x="2869" y="3026"/>
                    <a:pt x="2951" y="3078"/>
                  </a:cubicBezTo>
                  <a:cubicBezTo>
                    <a:pt x="3043" y="3135"/>
                    <a:pt x="3122" y="3159"/>
                    <a:pt x="3190" y="3159"/>
                  </a:cubicBezTo>
                  <a:cubicBezTo>
                    <a:pt x="3394" y="3159"/>
                    <a:pt x="3503" y="2943"/>
                    <a:pt x="3604" y="2736"/>
                  </a:cubicBezTo>
                  <a:cubicBezTo>
                    <a:pt x="3713" y="2838"/>
                    <a:pt x="3789" y="2881"/>
                    <a:pt x="3850" y="2881"/>
                  </a:cubicBezTo>
                  <a:cubicBezTo>
                    <a:pt x="3947" y="2881"/>
                    <a:pt x="4004" y="2771"/>
                    <a:pt x="4090" y="2618"/>
                  </a:cubicBezTo>
                  <a:cubicBezTo>
                    <a:pt x="4190" y="2774"/>
                    <a:pt x="4328" y="2849"/>
                    <a:pt x="4454" y="2849"/>
                  </a:cubicBezTo>
                  <a:cubicBezTo>
                    <a:pt x="4613" y="2849"/>
                    <a:pt x="4751" y="2730"/>
                    <a:pt x="4766" y="2504"/>
                  </a:cubicBezTo>
                  <a:cubicBezTo>
                    <a:pt x="4790" y="2599"/>
                    <a:pt x="4894" y="2638"/>
                    <a:pt x="5028" y="2638"/>
                  </a:cubicBezTo>
                  <a:cubicBezTo>
                    <a:pt x="5337" y="2638"/>
                    <a:pt x="5806" y="2430"/>
                    <a:pt x="5833" y="2213"/>
                  </a:cubicBezTo>
                  <a:cubicBezTo>
                    <a:pt x="5863" y="2299"/>
                    <a:pt x="5930" y="2333"/>
                    <a:pt x="6001" y="2333"/>
                  </a:cubicBezTo>
                  <a:cubicBezTo>
                    <a:pt x="6045" y="2333"/>
                    <a:pt x="6091" y="2320"/>
                    <a:pt x="6130" y="2298"/>
                  </a:cubicBezTo>
                  <a:cubicBezTo>
                    <a:pt x="6238" y="2236"/>
                    <a:pt x="6300" y="2106"/>
                    <a:pt x="6329" y="1949"/>
                  </a:cubicBezTo>
                  <a:lnTo>
                    <a:pt x="6329" y="1949"/>
                  </a:lnTo>
                  <a:cubicBezTo>
                    <a:pt x="6189" y="2024"/>
                    <a:pt x="6055" y="2076"/>
                    <a:pt x="6022" y="2086"/>
                  </a:cubicBezTo>
                  <a:cubicBezTo>
                    <a:pt x="5889" y="2123"/>
                    <a:pt x="5728" y="2154"/>
                    <a:pt x="5567" y="2154"/>
                  </a:cubicBezTo>
                  <a:cubicBezTo>
                    <a:pt x="5390" y="2154"/>
                    <a:pt x="5211" y="2117"/>
                    <a:pt x="5066" y="2011"/>
                  </a:cubicBezTo>
                  <a:cubicBezTo>
                    <a:pt x="4964" y="2199"/>
                    <a:pt x="4870" y="2359"/>
                    <a:pt x="4694" y="2359"/>
                  </a:cubicBezTo>
                  <a:cubicBezTo>
                    <a:pt x="4650" y="2359"/>
                    <a:pt x="4602" y="2349"/>
                    <a:pt x="4547" y="2328"/>
                  </a:cubicBezTo>
                  <a:cubicBezTo>
                    <a:pt x="4309" y="2233"/>
                    <a:pt x="3950" y="1926"/>
                    <a:pt x="3973" y="1609"/>
                  </a:cubicBezTo>
                  <a:lnTo>
                    <a:pt x="3973" y="1609"/>
                  </a:lnTo>
                  <a:cubicBezTo>
                    <a:pt x="3930" y="1691"/>
                    <a:pt x="3877" y="1725"/>
                    <a:pt x="3818" y="1725"/>
                  </a:cubicBezTo>
                  <a:cubicBezTo>
                    <a:pt x="3585" y="1725"/>
                    <a:pt x="3275" y="1175"/>
                    <a:pt x="3303" y="914"/>
                  </a:cubicBezTo>
                  <a:lnTo>
                    <a:pt x="3303" y="914"/>
                  </a:lnTo>
                  <a:cubicBezTo>
                    <a:pt x="3234" y="969"/>
                    <a:pt x="3064" y="1034"/>
                    <a:pt x="2917" y="1034"/>
                  </a:cubicBezTo>
                  <a:cubicBezTo>
                    <a:pt x="2808" y="1034"/>
                    <a:pt x="2712" y="998"/>
                    <a:pt x="2680" y="895"/>
                  </a:cubicBezTo>
                  <a:lnTo>
                    <a:pt x="2680" y="895"/>
                  </a:lnTo>
                  <a:cubicBezTo>
                    <a:pt x="2729" y="1090"/>
                    <a:pt x="2549" y="1273"/>
                    <a:pt x="2386" y="1348"/>
                  </a:cubicBezTo>
                  <a:cubicBezTo>
                    <a:pt x="2310" y="1382"/>
                    <a:pt x="2227" y="1398"/>
                    <a:pt x="2141" y="1398"/>
                  </a:cubicBezTo>
                  <a:cubicBezTo>
                    <a:pt x="1777" y="1398"/>
                    <a:pt x="1357" y="1117"/>
                    <a:pt x="1185" y="744"/>
                  </a:cubicBezTo>
                  <a:cubicBezTo>
                    <a:pt x="1103" y="575"/>
                    <a:pt x="1064" y="255"/>
                    <a:pt x="1117" y="0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63"/>
            <p:cNvSpPr/>
            <p:nvPr/>
          </p:nvSpPr>
          <p:spPr>
            <a:xfrm>
              <a:off x="3088488" y="1724716"/>
              <a:ext cx="208467" cy="144223"/>
            </a:xfrm>
            <a:custGeom>
              <a:rect b="b" l="l" r="r" t="t"/>
              <a:pathLst>
                <a:path extrusionOk="0" h="2997" w="4332">
                  <a:moveTo>
                    <a:pt x="1704" y="1"/>
                  </a:moveTo>
                  <a:cubicBezTo>
                    <a:pt x="1545" y="1"/>
                    <a:pt x="1459" y="86"/>
                    <a:pt x="1365" y="228"/>
                  </a:cubicBezTo>
                  <a:cubicBezTo>
                    <a:pt x="1260" y="382"/>
                    <a:pt x="1303" y="597"/>
                    <a:pt x="1228" y="728"/>
                  </a:cubicBezTo>
                  <a:cubicBezTo>
                    <a:pt x="1120" y="914"/>
                    <a:pt x="862" y="1093"/>
                    <a:pt x="970" y="1358"/>
                  </a:cubicBezTo>
                  <a:cubicBezTo>
                    <a:pt x="732" y="1456"/>
                    <a:pt x="826" y="1586"/>
                    <a:pt x="764" y="1746"/>
                  </a:cubicBezTo>
                  <a:cubicBezTo>
                    <a:pt x="715" y="1880"/>
                    <a:pt x="464" y="2027"/>
                    <a:pt x="559" y="2187"/>
                  </a:cubicBezTo>
                  <a:cubicBezTo>
                    <a:pt x="449" y="2033"/>
                    <a:pt x="318" y="1969"/>
                    <a:pt x="185" y="1969"/>
                  </a:cubicBezTo>
                  <a:cubicBezTo>
                    <a:pt x="123" y="1969"/>
                    <a:pt x="61" y="1983"/>
                    <a:pt x="0" y="2007"/>
                  </a:cubicBezTo>
                  <a:cubicBezTo>
                    <a:pt x="157" y="2220"/>
                    <a:pt x="379" y="2412"/>
                    <a:pt x="588" y="2523"/>
                  </a:cubicBezTo>
                  <a:cubicBezTo>
                    <a:pt x="688" y="2580"/>
                    <a:pt x="806" y="2638"/>
                    <a:pt x="924" y="2638"/>
                  </a:cubicBezTo>
                  <a:cubicBezTo>
                    <a:pt x="940" y="2638"/>
                    <a:pt x="957" y="2636"/>
                    <a:pt x="973" y="2634"/>
                  </a:cubicBezTo>
                  <a:cubicBezTo>
                    <a:pt x="1025" y="2628"/>
                    <a:pt x="1110" y="2562"/>
                    <a:pt x="1149" y="2562"/>
                  </a:cubicBezTo>
                  <a:cubicBezTo>
                    <a:pt x="1157" y="2563"/>
                    <a:pt x="1164" y="2563"/>
                    <a:pt x="1170" y="2563"/>
                  </a:cubicBezTo>
                  <a:cubicBezTo>
                    <a:pt x="1208" y="2563"/>
                    <a:pt x="1219" y="2556"/>
                    <a:pt x="1229" y="2556"/>
                  </a:cubicBezTo>
                  <a:cubicBezTo>
                    <a:pt x="1241" y="2556"/>
                    <a:pt x="1253" y="2567"/>
                    <a:pt x="1316" y="2618"/>
                  </a:cubicBezTo>
                  <a:cubicBezTo>
                    <a:pt x="1440" y="2716"/>
                    <a:pt x="1427" y="2863"/>
                    <a:pt x="1593" y="2947"/>
                  </a:cubicBezTo>
                  <a:cubicBezTo>
                    <a:pt x="1661" y="2981"/>
                    <a:pt x="1719" y="2996"/>
                    <a:pt x="1774" y="2996"/>
                  </a:cubicBezTo>
                  <a:cubicBezTo>
                    <a:pt x="1873" y="2996"/>
                    <a:pt x="1959" y="2947"/>
                    <a:pt x="2060" y="2869"/>
                  </a:cubicBezTo>
                  <a:cubicBezTo>
                    <a:pt x="2204" y="2758"/>
                    <a:pt x="2236" y="2543"/>
                    <a:pt x="2351" y="2441"/>
                  </a:cubicBezTo>
                  <a:cubicBezTo>
                    <a:pt x="2510" y="2298"/>
                    <a:pt x="2811" y="2213"/>
                    <a:pt x="2794" y="1929"/>
                  </a:cubicBezTo>
                  <a:cubicBezTo>
                    <a:pt x="3052" y="1913"/>
                    <a:pt x="3007" y="1759"/>
                    <a:pt x="3114" y="1625"/>
                  </a:cubicBezTo>
                  <a:cubicBezTo>
                    <a:pt x="3202" y="1514"/>
                    <a:pt x="3490" y="1459"/>
                    <a:pt x="3450" y="1276"/>
                  </a:cubicBezTo>
                  <a:lnTo>
                    <a:pt x="3450" y="1276"/>
                  </a:lnTo>
                  <a:cubicBezTo>
                    <a:pt x="3525" y="1526"/>
                    <a:pt x="3694" y="1626"/>
                    <a:pt x="3887" y="1626"/>
                  </a:cubicBezTo>
                  <a:cubicBezTo>
                    <a:pt x="4016" y="1626"/>
                    <a:pt x="4157" y="1581"/>
                    <a:pt x="4286" y="1508"/>
                  </a:cubicBezTo>
                  <a:cubicBezTo>
                    <a:pt x="4332" y="1341"/>
                    <a:pt x="4270" y="1244"/>
                    <a:pt x="4009" y="1204"/>
                  </a:cubicBezTo>
                  <a:cubicBezTo>
                    <a:pt x="3982" y="1201"/>
                    <a:pt x="3955" y="1199"/>
                    <a:pt x="3930" y="1199"/>
                  </a:cubicBezTo>
                  <a:cubicBezTo>
                    <a:pt x="3912" y="1199"/>
                    <a:pt x="3894" y="1200"/>
                    <a:pt x="3878" y="1201"/>
                  </a:cubicBezTo>
                  <a:cubicBezTo>
                    <a:pt x="4221" y="676"/>
                    <a:pt x="3424" y="176"/>
                    <a:pt x="2869" y="85"/>
                  </a:cubicBezTo>
                  <a:cubicBezTo>
                    <a:pt x="2804" y="73"/>
                    <a:pt x="2734" y="63"/>
                    <a:pt x="2665" y="63"/>
                  </a:cubicBezTo>
                  <a:cubicBezTo>
                    <a:pt x="2596" y="63"/>
                    <a:pt x="2528" y="73"/>
                    <a:pt x="2468" y="104"/>
                  </a:cubicBezTo>
                  <a:cubicBezTo>
                    <a:pt x="2422" y="127"/>
                    <a:pt x="2360" y="215"/>
                    <a:pt x="2324" y="228"/>
                  </a:cubicBezTo>
                  <a:cubicBezTo>
                    <a:pt x="2261" y="245"/>
                    <a:pt x="2260" y="261"/>
                    <a:pt x="2245" y="261"/>
                  </a:cubicBezTo>
                  <a:cubicBezTo>
                    <a:pt x="2233" y="261"/>
                    <a:pt x="2213" y="252"/>
                    <a:pt x="2151" y="228"/>
                  </a:cubicBezTo>
                  <a:cubicBezTo>
                    <a:pt x="2001" y="176"/>
                    <a:pt x="1965" y="36"/>
                    <a:pt x="1779" y="7"/>
                  </a:cubicBezTo>
                  <a:cubicBezTo>
                    <a:pt x="1753" y="3"/>
                    <a:pt x="1728" y="1"/>
                    <a:pt x="17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63"/>
            <p:cNvSpPr/>
            <p:nvPr/>
          </p:nvSpPr>
          <p:spPr>
            <a:xfrm>
              <a:off x="2853416" y="1861477"/>
              <a:ext cx="301921" cy="190565"/>
            </a:xfrm>
            <a:custGeom>
              <a:rect b="b" l="l" r="r" t="t"/>
              <a:pathLst>
                <a:path extrusionOk="0" h="3960" w="6274">
                  <a:moveTo>
                    <a:pt x="1461" y="1"/>
                  </a:moveTo>
                  <a:cubicBezTo>
                    <a:pt x="1488" y="432"/>
                    <a:pt x="1703" y="846"/>
                    <a:pt x="2140" y="980"/>
                  </a:cubicBezTo>
                  <a:cubicBezTo>
                    <a:pt x="2007" y="1114"/>
                    <a:pt x="2020" y="1277"/>
                    <a:pt x="2202" y="1359"/>
                  </a:cubicBezTo>
                  <a:cubicBezTo>
                    <a:pt x="2055" y="1395"/>
                    <a:pt x="1922" y="1460"/>
                    <a:pt x="1837" y="1571"/>
                  </a:cubicBezTo>
                  <a:cubicBezTo>
                    <a:pt x="1810" y="1450"/>
                    <a:pt x="1727" y="1398"/>
                    <a:pt x="1610" y="1398"/>
                  </a:cubicBezTo>
                  <a:cubicBezTo>
                    <a:pt x="1110" y="1398"/>
                    <a:pt x="0" y="2345"/>
                    <a:pt x="104" y="2877"/>
                  </a:cubicBezTo>
                  <a:cubicBezTo>
                    <a:pt x="200" y="3372"/>
                    <a:pt x="802" y="3667"/>
                    <a:pt x="1348" y="3667"/>
                  </a:cubicBezTo>
                  <a:cubicBezTo>
                    <a:pt x="1618" y="3667"/>
                    <a:pt x="1875" y="3595"/>
                    <a:pt x="2049" y="3438"/>
                  </a:cubicBezTo>
                  <a:cubicBezTo>
                    <a:pt x="2103" y="3819"/>
                    <a:pt x="2324" y="3959"/>
                    <a:pt x="2590" y="3959"/>
                  </a:cubicBezTo>
                  <a:cubicBezTo>
                    <a:pt x="2982" y="3959"/>
                    <a:pt x="3472" y="3656"/>
                    <a:pt x="3674" y="3376"/>
                  </a:cubicBezTo>
                  <a:cubicBezTo>
                    <a:pt x="3740" y="3604"/>
                    <a:pt x="3939" y="3843"/>
                    <a:pt x="4141" y="3901"/>
                  </a:cubicBezTo>
                  <a:cubicBezTo>
                    <a:pt x="4197" y="3918"/>
                    <a:pt x="4254" y="3925"/>
                    <a:pt x="4312" y="3925"/>
                  </a:cubicBezTo>
                  <a:cubicBezTo>
                    <a:pt x="4425" y="3925"/>
                    <a:pt x="4540" y="3896"/>
                    <a:pt x="4650" y="3846"/>
                  </a:cubicBezTo>
                  <a:cubicBezTo>
                    <a:pt x="4778" y="3924"/>
                    <a:pt x="4920" y="3958"/>
                    <a:pt x="5063" y="3958"/>
                  </a:cubicBezTo>
                  <a:cubicBezTo>
                    <a:pt x="5656" y="3958"/>
                    <a:pt x="6273" y="3373"/>
                    <a:pt x="5966" y="2890"/>
                  </a:cubicBezTo>
                  <a:cubicBezTo>
                    <a:pt x="6103" y="2863"/>
                    <a:pt x="6217" y="2671"/>
                    <a:pt x="6260" y="2472"/>
                  </a:cubicBezTo>
                  <a:lnTo>
                    <a:pt x="6260" y="2472"/>
                  </a:lnTo>
                  <a:cubicBezTo>
                    <a:pt x="6219" y="2484"/>
                    <a:pt x="6180" y="2490"/>
                    <a:pt x="6145" y="2490"/>
                  </a:cubicBezTo>
                  <a:cubicBezTo>
                    <a:pt x="6111" y="2490"/>
                    <a:pt x="6081" y="2484"/>
                    <a:pt x="6054" y="2472"/>
                  </a:cubicBezTo>
                  <a:cubicBezTo>
                    <a:pt x="6033" y="2829"/>
                    <a:pt x="5697" y="3008"/>
                    <a:pt x="5330" y="3008"/>
                  </a:cubicBezTo>
                  <a:cubicBezTo>
                    <a:pt x="4967" y="3008"/>
                    <a:pt x="4575" y="2832"/>
                    <a:pt x="4428" y="2482"/>
                  </a:cubicBezTo>
                  <a:cubicBezTo>
                    <a:pt x="4249" y="2446"/>
                    <a:pt x="4086" y="2364"/>
                    <a:pt x="3981" y="2230"/>
                  </a:cubicBezTo>
                  <a:cubicBezTo>
                    <a:pt x="3851" y="2061"/>
                    <a:pt x="3828" y="1754"/>
                    <a:pt x="3909" y="1528"/>
                  </a:cubicBezTo>
                  <a:lnTo>
                    <a:pt x="3909" y="1528"/>
                  </a:lnTo>
                  <a:cubicBezTo>
                    <a:pt x="3796" y="1566"/>
                    <a:pt x="3652" y="1586"/>
                    <a:pt x="3499" y="1586"/>
                  </a:cubicBezTo>
                  <a:cubicBezTo>
                    <a:pt x="2916" y="1586"/>
                    <a:pt x="2206" y="1298"/>
                    <a:pt x="2555" y="631"/>
                  </a:cubicBezTo>
                  <a:lnTo>
                    <a:pt x="2555" y="631"/>
                  </a:lnTo>
                  <a:cubicBezTo>
                    <a:pt x="2531" y="633"/>
                    <a:pt x="2507" y="634"/>
                    <a:pt x="2482" y="634"/>
                  </a:cubicBezTo>
                  <a:cubicBezTo>
                    <a:pt x="2109" y="634"/>
                    <a:pt x="1703" y="359"/>
                    <a:pt x="1461" y="1"/>
                  </a:cubicBez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63"/>
            <p:cNvSpPr/>
            <p:nvPr/>
          </p:nvSpPr>
          <p:spPr>
            <a:xfrm>
              <a:off x="3259078" y="2110312"/>
              <a:ext cx="39942" cy="104185"/>
            </a:xfrm>
            <a:custGeom>
              <a:rect b="b" l="l" r="r" t="t"/>
              <a:pathLst>
                <a:path extrusionOk="0" h="2165" w="830">
                  <a:moveTo>
                    <a:pt x="415" y="0"/>
                  </a:moveTo>
                  <a:cubicBezTo>
                    <a:pt x="186" y="0"/>
                    <a:pt x="0" y="486"/>
                    <a:pt x="0" y="1084"/>
                  </a:cubicBezTo>
                  <a:cubicBezTo>
                    <a:pt x="0" y="1681"/>
                    <a:pt x="186" y="2164"/>
                    <a:pt x="415" y="2164"/>
                  </a:cubicBezTo>
                  <a:cubicBezTo>
                    <a:pt x="643" y="2164"/>
                    <a:pt x="829" y="1681"/>
                    <a:pt x="829" y="1084"/>
                  </a:cubicBezTo>
                  <a:cubicBezTo>
                    <a:pt x="829" y="486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63"/>
            <p:cNvSpPr/>
            <p:nvPr/>
          </p:nvSpPr>
          <p:spPr>
            <a:xfrm>
              <a:off x="3205519" y="2107521"/>
              <a:ext cx="48892" cy="34696"/>
            </a:xfrm>
            <a:custGeom>
              <a:rect b="b" l="l" r="r" t="t"/>
              <a:pathLst>
                <a:path extrusionOk="0" h="721" w="1016">
                  <a:moveTo>
                    <a:pt x="553" y="1"/>
                  </a:moveTo>
                  <a:cubicBezTo>
                    <a:pt x="491" y="1"/>
                    <a:pt x="427" y="10"/>
                    <a:pt x="366" y="29"/>
                  </a:cubicBezTo>
                  <a:cubicBezTo>
                    <a:pt x="173" y="91"/>
                    <a:pt x="29" y="241"/>
                    <a:pt x="16" y="391"/>
                  </a:cubicBezTo>
                  <a:cubicBezTo>
                    <a:pt x="0" y="562"/>
                    <a:pt x="150" y="721"/>
                    <a:pt x="404" y="721"/>
                  </a:cubicBezTo>
                  <a:cubicBezTo>
                    <a:pt x="406" y="721"/>
                    <a:pt x="409" y="721"/>
                    <a:pt x="411" y="721"/>
                  </a:cubicBezTo>
                  <a:cubicBezTo>
                    <a:pt x="744" y="721"/>
                    <a:pt x="1015" y="473"/>
                    <a:pt x="937" y="225"/>
                  </a:cubicBezTo>
                  <a:cubicBezTo>
                    <a:pt x="889" y="75"/>
                    <a:pt x="728" y="1"/>
                    <a:pt x="553" y="1"/>
                  </a:cubicBez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9" name="Google Shape;4779;p63"/>
          <p:cNvGrpSpPr/>
          <p:nvPr/>
        </p:nvGrpSpPr>
        <p:grpSpPr>
          <a:xfrm>
            <a:off x="7937092" y="288840"/>
            <a:ext cx="615395" cy="614915"/>
            <a:chOff x="2996769" y="1088743"/>
            <a:chExt cx="480214" cy="479878"/>
          </a:xfrm>
        </p:grpSpPr>
        <p:sp>
          <p:nvSpPr>
            <p:cNvPr id="4780" name="Google Shape;4780;p63"/>
            <p:cNvSpPr/>
            <p:nvPr/>
          </p:nvSpPr>
          <p:spPr>
            <a:xfrm>
              <a:off x="2996769" y="1088743"/>
              <a:ext cx="480214" cy="479878"/>
            </a:xfrm>
            <a:custGeom>
              <a:rect b="b" l="l" r="r" t="t"/>
              <a:pathLst>
                <a:path extrusionOk="0" h="9972" w="9979">
                  <a:moveTo>
                    <a:pt x="4991" y="0"/>
                  </a:moveTo>
                  <a:cubicBezTo>
                    <a:pt x="2233" y="0"/>
                    <a:pt x="0" y="2233"/>
                    <a:pt x="0" y="4984"/>
                  </a:cubicBezTo>
                  <a:cubicBezTo>
                    <a:pt x="0" y="7739"/>
                    <a:pt x="2233" y="9972"/>
                    <a:pt x="4991" y="9972"/>
                  </a:cubicBezTo>
                  <a:cubicBezTo>
                    <a:pt x="7746" y="9972"/>
                    <a:pt x="9978" y="7739"/>
                    <a:pt x="9978" y="4984"/>
                  </a:cubicBezTo>
                  <a:cubicBezTo>
                    <a:pt x="9978" y="2233"/>
                    <a:pt x="7746" y="0"/>
                    <a:pt x="49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63"/>
            <p:cNvSpPr/>
            <p:nvPr/>
          </p:nvSpPr>
          <p:spPr>
            <a:xfrm>
              <a:off x="3030069" y="1122043"/>
              <a:ext cx="413613" cy="413276"/>
            </a:xfrm>
            <a:custGeom>
              <a:rect b="b" l="l" r="r" t="t"/>
              <a:pathLst>
                <a:path extrusionOk="0" h="8588" w="8595">
                  <a:moveTo>
                    <a:pt x="4299" y="0"/>
                  </a:moveTo>
                  <a:cubicBezTo>
                    <a:pt x="1926" y="0"/>
                    <a:pt x="0" y="1923"/>
                    <a:pt x="0" y="4292"/>
                  </a:cubicBezTo>
                  <a:cubicBezTo>
                    <a:pt x="0" y="6665"/>
                    <a:pt x="1926" y="8588"/>
                    <a:pt x="4299" y="8588"/>
                  </a:cubicBezTo>
                  <a:cubicBezTo>
                    <a:pt x="6672" y="8588"/>
                    <a:pt x="8594" y="6665"/>
                    <a:pt x="8594" y="4292"/>
                  </a:cubicBezTo>
                  <a:cubicBezTo>
                    <a:pt x="8594" y="1923"/>
                    <a:pt x="6672" y="0"/>
                    <a:pt x="4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63"/>
            <p:cNvSpPr/>
            <p:nvPr/>
          </p:nvSpPr>
          <p:spPr>
            <a:xfrm>
              <a:off x="3211775" y="1303605"/>
              <a:ext cx="50144" cy="50144"/>
            </a:xfrm>
            <a:custGeom>
              <a:rect b="b" l="l" r="r" t="t"/>
              <a:pathLst>
                <a:path extrusionOk="0" h="1042" w="1042">
                  <a:moveTo>
                    <a:pt x="523" y="0"/>
                  </a:moveTo>
                  <a:cubicBezTo>
                    <a:pt x="236" y="0"/>
                    <a:pt x="1" y="235"/>
                    <a:pt x="1" y="519"/>
                  </a:cubicBezTo>
                  <a:cubicBezTo>
                    <a:pt x="1" y="806"/>
                    <a:pt x="236" y="1041"/>
                    <a:pt x="523" y="1041"/>
                  </a:cubicBezTo>
                  <a:cubicBezTo>
                    <a:pt x="810" y="1041"/>
                    <a:pt x="1042" y="806"/>
                    <a:pt x="1042" y="519"/>
                  </a:cubicBezTo>
                  <a:cubicBezTo>
                    <a:pt x="1042" y="235"/>
                    <a:pt x="810" y="0"/>
                    <a:pt x="5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63"/>
            <p:cNvSpPr/>
            <p:nvPr/>
          </p:nvSpPr>
          <p:spPr>
            <a:xfrm>
              <a:off x="3225778" y="1339696"/>
              <a:ext cx="22184" cy="144560"/>
            </a:xfrm>
            <a:custGeom>
              <a:rect b="b" l="l" r="r" t="t"/>
              <a:pathLst>
                <a:path extrusionOk="0" h="3004" w="461">
                  <a:moveTo>
                    <a:pt x="0" y="1"/>
                  </a:moveTo>
                  <a:lnTo>
                    <a:pt x="0" y="3004"/>
                  </a:lnTo>
                  <a:lnTo>
                    <a:pt x="460" y="3004"/>
                  </a:lnTo>
                  <a:lnTo>
                    <a:pt x="4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63"/>
            <p:cNvSpPr/>
            <p:nvPr/>
          </p:nvSpPr>
          <p:spPr>
            <a:xfrm>
              <a:off x="3122414" y="1210779"/>
              <a:ext cx="117852" cy="117996"/>
            </a:xfrm>
            <a:custGeom>
              <a:rect b="b" l="l" r="r" t="t"/>
              <a:pathLst>
                <a:path extrusionOk="0" h="2452" w="2449">
                  <a:moveTo>
                    <a:pt x="327" y="0"/>
                  </a:moveTo>
                  <a:lnTo>
                    <a:pt x="0" y="327"/>
                  </a:lnTo>
                  <a:lnTo>
                    <a:pt x="2122" y="2451"/>
                  </a:lnTo>
                  <a:lnTo>
                    <a:pt x="2448" y="2125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5" name="Google Shape;4785;p63"/>
          <p:cNvGrpSpPr/>
          <p:nvPr/>
        </p:nvGrpSpPr>
        <p:grpSpPr>
          <a:xfrm flipH="1">
            <a:off x="8141294" y="3200582"/>
            <a:ext cx="1513794" cy="1942921"/>
            <a:chOff x="2966026" y="3748805"/>
            <a:chExt cx="602265" cy="772994"/>
          </a:xfrm>
        </p:grpSpPr>
        <p:sp>
          <p:nvSpPr>
            <p:cNvPr id="4786" name="Google Shape;4786;p63"/>
            <p:cNvSpPr/>
            <p:nvPr/>
          </p:nvSpPr>
          <p:spPr>
            <a:xfrm>
              <a:off x="3074426" y="3748805"/>
              <a:ext cx="493865" cy="772994"/>
            </a:xfrm>
            <a:custGeom>
              <a:rect b="b" l="l" r="r" t="t"/>
              <a:pathLst>
                <a:path extrusionOk="0" h="40418" w="25823">
                  <a:moveTo>
                    <a:pt x="441" y="0"/>
                  </a:moveTo>
                  <a:lnTo>
                    <a:pt x="1" y="40418"/>
                  </a:lnTo>
                  <a:lnTo>
                    <a:pt x="25823" y="40418"/>
                  </a:lnTo>
                  <a:lnTo>
                    <a:pt x="22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63"/>
            <p:cNvSpPr/>
            <p:nvPr/>
          </p:nvSpPr>
          <p:spPr>
            <a:xfrm>
              <a:off x="3075057" y="3804803"/>
              <a:ext cx="473459" cy="658895"/>
            </a:xfrm>
            <a:custGeom>
              <a:rect b="b" l="l" r="r" t="t"/>
              <a:pathLst>
                <a:path extrusionOk="0" h="34452" w="24756">
                  <a:moveTo>
                    <a:pt x="23104" y="0"/>
                  </a:moveTo>
                  <a:cubicBezTo>
                    <a:pt x="18657" y="6737"/>
                    <a:pt x="10820" y="12779"/>
                    <a:pt x="1894" y="15652"/>
                  </a:cubicBezTo>
                  <a:cubicBezTo>
                    <a:pt x="1322" y="15839"/>
                    <a:pt x="760" y="15993"/>
                    <a:pt x="199" y="16147"/>
                  </a:cubicBezTo>
                  <a:lnTo>
                    <a:pt x="1" y="34452"/>
                  </a:lnTo>
                  <a:cubicBezTo>
                    <a:pt x="4392" y="30170"/>
                    <a:pt x="10116" y="26593"/>
                    <a:pt x="16379" y="24579"/>
                  </a:cubicBezTo>
                  <a:cubicBezTo>
                    <a:pt x="19318" y="23632"/>
                    <a:pt x="22136" y="23115"/>
                    <a:pt x="24755" y="22972"/>
                  </a:cubicBezTo>
                  <a:lnTo>
                    <a:pt x="23104" y="0"/>
                  </a:lnTo>
                  <a:close/>
                </a:path>
              </a:pathLst>
            </a:custGeom>
            <a:solidFill>
              <a:srgbClr val="F9EB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63"/>
            <p:cNvSpPr/>
            <p:nvPr/>
          </p:nvSpPr>
          <p:spPr>
            <a:xfrm>
              <a:off x="2966026" y="3748805"/>
              <a:ext cx="154530" cy="772994"/>
            </a:xfrm>
            <a:custGeom>
              <a:rect b="b" l="l" r="r" t="t"/>
              <a:pathLst>
                <a:path extrusionOk="0" h="40418" w="8080">
                  <a:moveTo>
                    <a:pt x="1046" y="0"/>
                  </a:moveTo>
                  <a:lnTo>
                    <a:pt x="0" y="40418"/>
                  </a:lnTo>
                  <a:lnTo>
                    <a:pt x="8079" y="4041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63"/>
            <p:cNvSpPr/>
            <p:nvPr/>
          </p:nvSpPr>
          <p:spPr>
            <a:xfrm>
              <a:off x="3014010" y="3748805"/>
              <a:ext cx="106545" cy="772994"/>
            </a:xfrm>
            <a:custGeom>
              <a:rect b="b" l="l" r="r" t="t"/>
              <a:pathLst>
                <a:path extrusionOk="0" h="40418" w="5571">
                  <a:moveTo>
                    <a:pt x="1" y="0"/>
                  </a:moveTo>
                  <a:cubicBezTo>
                    <a:pt x="2532" y="4799"/>
                    <a:pt x="4536" y="14904"/>
                    <a:pt x="5009" y="26659"/>
                  </a:cubicBezTo>
                  <a:cubicBezTo>
                    <a:pt x="5207" y="31612"/>
                    <a:pt x="5108" y="36290"/>
                    <a:pt x="4767" y="40418"/>
                  </a:cubicBezTo>
                  <a:lnTo>
                    <a:pt x="5570" y="40418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rgbClr val="200C0C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63"/>
            <p:cNvSpPr/>
            <p:nvPr/>
          </p:nvSpPr>
          <p:spPr>
            <a:xfrm>
              <a:off x="3151481" y="3791109"/>
              <a:ext cx="381448" cy="702060"/>
            </a:xfrm>
            <a:custGeom>
              <a:rect b="b" l="l" r="r" t="t"/>
              <a:pathLst>
                <a:path extrusionOk="0" h="36709" w="19945">
                  <a:moveTo>
                    <a:pt x="17292" y="474"/>
                  </a:moveTo>
                  <a:lnTo>
                    <a:pt x="19449" y="36236"/>
                  </a:lnTo>
                  <a:lnTo>
                    <a:pt x="473" y="36236"/>
                  </a:lnTo>
                  <a:lnTo>
                    <a:pt x="804" y="474"/>
                  </a:lnTo>
                  <a:close/>
                  <a:moveTo>
                    <a:pt x="330" y="1"/>
                  </a:moveTo>
                  <a:lnTo>
                    <a:pt x="0" y="36709"/>
                  </a:lnTo>
                  <a:lnTo>
                    <a:pt x="19945" y="36709"/>
                  </a:lnTo>
                  <a:lnTo>
                    <a:pt x="177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63"/>
            <p:cNvSpPr/>
            <p:nvPr/>
          </p:nvSpPr>
          <p:spPr>
            <a:xfrm>
              <a:off x="3159896" y="3994886"/>
              <a:ext cx="340616" cy="10117"/>
            </a:xfrm>
            <a:custGeom>
              <a:rect b="b" l="l" r="r" t="t"/>
              <a:pathLst>
                <a:path extrusionOk="0" h="529" w="17810">
                  <a:moveTo>
                    <a:pt x="0" y="1"/>
                  </a:moveTo>
                  <a:lnTo>
                    <a:pt x="0" y="529"/>
                  </a:lnTo>
                  <a:lnTo>
                    <a:pt x="17810" y="529"/>
                  </a:lnTo>
                  <a:lnTo>
                    <a:pt x="178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63"/>
            <p:cNvSpPr/>
            <p:nvPr/>
          </p:nvSpPr>
          <p:spPr>
            <a:xfrm>
              <a:off x="3159896" y="4260972"/>
              <a:ext cx="355362" cy="9907"/>
            </a:xfrm>
            <a:custGeom>
              <a:rect b="b" l="l" r="r" t="t"/>
              <a:pathLst>
                <a:path extrusionOk="0" h="518" w="18581">
                  <a:moveTo>
                    <a:pt x="0" y="0"/>
                  </a:moveTo>
                  <a:lnTo>
                    <a:pt x="0" y="518"/>
                  </a:lnTo>
                  <a:lnTo>
                    <a:pt x="18580" y="518"/>
                  </a:lnTo>
                  <a:lnTo>
                    <a:pt x="18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63"/>
            <p:cNvSpPr/>
            <p:nvPr/>
          </p:nvSpPr>
          <p:spPr>
            <a:xfrm>
              <a:off x="3285777" y="4267494"/>
              <a:ext cx="112436" cy="34329"/>
            </a:xfrm>
            <a:custGeom>
              <a:rect b="b" l="l" r="r" t="t"/>
              <a:pathLst>
                <a:path extrusionOk="0" h="1795" w="5879">
                  <a:moveTo>
                    <a:pt x="1" y="1"/>
                  </a:moveTo>
                  <a:lnTo>
                    <a:pt x="1" y="1795"/>
                  </a:lnTo>
                  <a:lnTo>
                    <a:pt x="5878" y="1795"/>
                  </a:lnTo>
                  <a:lnTo>
                    <a:pt x="58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63"/>
            <p:cNvSpPr/>
            <p:nvPr/>
          </p:nvSpPr>
          <p:spPr>
            <a:xfrm>
              <a:off x="3285777" y="4001408"/>
              <a:ext cx="104231" cy="34329"/>
            </a:xfrm>
            <a:custGeom>
              <a:rect b="b" l="l" r="r" t="t"/>
              <a:pathLst>
                <a:path extrusionOk="0" h="1795" w="5450">
                  <a:moveTo>
                    <a:pt x="1" y="1"/>
                  </a:moveTo>
                  <a:lnTo>
                    <a:pt x="1" y="1795"/>
                  </a:lnTo>
                  <a:lnTo>
                    <a:pt x="5449" y="1795"/>
                  </a:lnTo>
                  <a:lnTo>
                    <a:pt x="54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63"/>
            <p:cNvSpPr/>
            <p:nvPr/>
          </p:nvSpPr>
          <p:spPr>
            <a:xfrm>
              <a:off x="3285777" y="3791109"/>
              <a:ext cx="104231" cy="34119"/>
            </a:xfrm>
            <a:custGeom>
              <a:rect b="b" l="l" r="r" t="t"/>
              <a:pathLst>
                <a:path extrusionOk="0" h="1784" w="5450">
                  <a:moveTo>
                    <a:pt x="1" y="1"/>
                  </a:moveTo>
                  <a:lnTo>
                    <a:pt x="1" y="1784"/>
                  </a:lnTo>
                  <a:lnTo>
                    <a:pt x="5449" y="1784"/>
                  </a:lnTo>
                  <a:lnTo>
                    <a:pt x="54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8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8"/>
          <p:cNvSpPr txBox="1"/>
          <p:nvPr>
            <p:ph type="title"/>
          </p:nvPr>
        </p:nvSpPr>
        <p:spPr>
          <a:xfrm>
            <a:off x="873750" y="1216800"/>
            <a:ext cx="7396500" cy="27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704" name="Google Shape;704;p8"/>
          <p:cNvGrpSpPr/>
          <p:nvPr/>
        </p:nvGrpSpPr>
        <p:grpSpPr>
          <a:xfrm>
            <a:off x="75" y="-96"/>
            <a:ext cx="9143852" cy="5143692"/>
            <a:chOff x="259925" y="865675"/>
            <a:chExt cx="7117500" cy="3993550"/>
          </a:xfrm>
        </p:grpSpPr>
        <p:sp>
          <p:nvSpPr>
            <p:cNvPr id="705" name="Google Shape;705;p8"/>
            <p:cNvSpPr/>
            <p:nvPr/>
          </p:nvSpPr>
          <p:spPr>
            <a:xfrm>
              <a:off x="259925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734900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1208850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1683825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2157800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8" y="2697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8"/>
            <p:cNvSpPr/>
            <p:nvPr/>
          </p:nvSpPr>
          <p:spPr>
            <a:xfrm>
              <a:off x="263275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8"/>
            <p:cNvSpPr/>
            <p:nvPr/>
          </p:nvSpPr>
          <p:spPr>
            <a:xfrm>
              <a:off x="3106725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8"/>
            <p:cNvSpPr/>
            <p:nvPr/>
          </p:nvSpPr>
          <p:spPr>
            <a:xfrm>
              <a:off x="3581675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8"/>
            <p:cNvSpPr/>
            <p:nvPr/>
          </p:nvSpPr>
          <p:spPr>
            <a:xfrm>
              <a:off x="4055650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8"/>
            <p:cNvSpPr/>
            <p:nvPr/>
          </p:nvSpPr>
          <p:spPr>
            <a:xfrm>
              <a:off x="453060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8"/>
            <p:cNvSpPr/>
            <p:nvPr/>
          </p:nvSpPr>
          <p:spPr>
            <a:xfrm>
              <a:off x="5004575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5479550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595400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6428475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6902925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80" y="269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259925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8"/>
            <p:cNvSpPr/>
            <p:nvPr/>
          </p:nvSpPr>
          <p:spPr>
            <a:xfrm>
              <a:off x="734900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1208850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1683825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2157800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8" y="2697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263275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3106725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3581675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4055650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453060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5004575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8"/>
            <p:cNvSpPr/>
            <p:nvPr/>
          </p:nvSpPr>
          <p:spPr>
            <a:xfrm>
              <a:off x="5479550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8"/>
            <p:cNvSpPr/>
            <p:nvPr/>
          </p:nvSpPr>
          <p:spPr>
            <a:xfrm>
              <a:off x="595400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6428475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6902925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80" y="269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8"/>
            <p:cNvSpPr/>
            <p:nvPr/>
          </p:nvSpPr>
          <p:spPr>
            <a:xfrm>
              <a:off x="7297075" y="44055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8"/>
            <p:cNvSpPr/>
            <p:nvPr/>
          </p:nvSpPr>
          <p:spPr>
            <a:xfrm>
              <a:off x="7297575" y="4019825"/>
              <a:ext cx="79850" cy="386250"/>
            </a:xfrm>
            <a:custGeom>
              <a:rect b="b" l="l" r="r" t="t"/>
              <a:pathLst>
                <a:path extrusionOk="0" h="15450" w="3194">
                  <a:moveTo>
                    <a:pt x="1" y="1"/>
                  </a:moveTo>
                  <a:lnTo>
                    <a:pt x="1" y="15449"/>
                  </a:lnTo>
                  <a:lnTo>
                    <a:pt x="3194" y="15449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8"/>
            <p:cNvSpPr/>
            <p:nvPr/>
          </p:nvSpPr>
          <p:spPr>
            <a:xfrm>
              <a:off x="7297575" y="3634125"/>
              <a:ext cx="79850" cy="385725"/>
            </a:xfrm>
            <a:custGeom>
              <a:rect b="b" l="l" r="r" t="t"/>
              <a:pathLst>
                <a:path extrusionOk="0" h="15429" w="3194">
                  <a:moveTo>
                    <a:pt x="1" y="0"/>
                  </a:moveTo>
                  <a:lnTo>
                    <a:pt x="1" y="15429"/>
                  </a:lnTo>
                  <a:lnTo>
                    <a:pt x="3194" y="15429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8"/>
            <p:cNvSpPr/>
            <p:nvPr/>
          </p:nvSpPr>
          <p:spPr>
            <a:xfrm>
              <a:off x="7297075" y="32484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4" y="1542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8"/>
            <p:cNvSpPr/>
            <p:nvPr/>
          </p:nvSpPr>
          <p:spPr>
            <a:xfrm>
              <a:off x="7297575" y="2862175"/>
              <a:ext cx="79850" cy="386250"/>
            </a:xfrm>
            <a:custGeom>
              <a:rect b="b" l="l" r="r" t="t"/>
              <a:pathLst>
                <a:path extrusionOk="0" h="15450" w="3194">
                  <a:moveTo>
                    <a:pt x="1" y="1"/>
                  </a:moveTo>
                  <a:lnTo>
                    <a:pt x="1" y="15449"/>
                  </a:lnTo>
                  <a:lnTo>
                    <a:pt x="3194" y="15449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7297075" y="2476475"/>
              <a:ext cx="80350" cy="386225"/>
            </a:xfrm>
            <a:custGeom>
              <a:rect b="b" l="l" r="r" t="t"/>
              <a:pathLst>
                <a:path extrusionOk="0" h="15449" w="3214">
                  <a:moveTo>
                    <a:pt x="1" y="0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8"/>
            <p:cNvSpPr/>
            <p:nvPr/>
          </p:nvSpPr>
          <p:spPr>
            <a:xfrm>
              <a:off x="7297075" y="20902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8"/>
            <p:cNvSpPr/>
            <p:nvPr/>
          </p:nvSpPr>
          <p:spPr>
            <a:xfrm>
              <a:off x="7297075" y="17045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8"/>
            <p:cNvSpPr/>
            <p:nvPr/>
          </p:nvSpPr>
          <p:spPr>
            <a:xfrm>
              <a:off x="7297075" y="13188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4" y="1542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8"/>
            <p:cNvSpPr/>
            <p:nvPr/>
          </p:nvSpPr>
          <p:spPr>
            <a:xfrm>
              <a:off x="7297575" y="933100"/>
              <a:ext cx="79850" cy="385750"/>
            </a:xfrm>
            <a:custGeom>
              <a:rect b="b" l="l" r="r" t="t"/>
              <a:pathLst>
                <a:path extrusionOk="0" h="15430" w="3194">
                  <a:moveTo>
                    <a:pt x="1" y="0"/>
                  </a:moveTo>
                  <a:lnTo>
                    <a:pt x="1" y="15429"/>
                  </a:lnTo>
                  <a:lnTo>
                    <a:pt x="3194" y="15429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8"/>
            <p:cNvSpPr/>
            <p:nvPr/>
          </p:nvSpPr>
          <p:spPr>
            <a:xfrm>
              <a:off x="259925" y="44055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8"/>
            <p:cNvSpPr/>
            <p:nvPr/>
          </p:nvSpPr>
          <p:spPr>
            <a:xfrm>
              <a:off x="259925" y="40198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8"/>
            <p:cNvSpPr/>
            <p:nvPr/>
          </p:nvSpPr>
          <p:spPr>
            <a:xfrm>
              <a:off x="259925" y="36341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8"/>
            <p:cNvSpPr/>
            <p:nvPr/>
          </p:nvSpPr>
          <p:spPr>
            <a:xfrm>
              <a:off x="259925" y="32484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8"/>
            <p:cNvSpPr/>
            <p:nvPr/>
          </p:nvSpPr>
          <p:spPr>
            <a:xfrm>
              <a:off x="259925" y="286217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8"/>
            <p:cNvSpPr/>
            <p:nvPr/>
          </p:nvSpPr>
          <p:spPr>
            <a:xfrm>
              <a:off x="259925" y="2476475"/>
              <a:ext cx="80350" cy="386225"/>
            </a:xfrm>
            <a:custGeom>
              <a:rect b="b" l="l" r="r" t="t"/>
              <a:pathLst>
                <a:path extrusionOk="0" h="15449" w="3214">
                  <a:moveTo>
                    <a:pt x="1" y="0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8"/>
            <p:cNvSpPr/>
            <p:nvPr/>
          </p:nvSpPr>
          <p:spPr>
            <a:xfrm>
              <a:off x="259925" y="20902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8"/>
            <p:cNvSpPr/>
            <p:nvPr/>
          </p:nvSpPr>
          <p:spPr>
            <a:xfrm>
              <a:off x="259925" y="17045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8"/>
            <p:cNvSpPr/>
            <p:nvPr/>
          </p:nvSpPr>
          <p:spPr>
            <a:xfrm>
              <a:off x="259925" y="13188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8"/>
            <p:cNvSpPr/>
            <p:nvPr/>
          </p:nvSpPr>
          <p:spPr>
            <a:xfrm>
              <a:off x="259925" y="9331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8"/>
            <p:cNvSpPr/>
            <p:nvPr/>
          </p:nvSpPr>
          <p:spPr>
            <a:xfrm>
              <a:off x="337775" y="931125"/>
              <a:ext cx="6961825" cy="3862650"/>
            </a:xfrm>
            <a:custGeom>
              <a:rect b="b" l="l" r="r" t="t"/>
              <a:pathLst>
                <a:path extrusionOk="0" h="154506" w="278473">
                  <a:moveTo>
                    <a:pt x="278294" y="159"/>
                  </a:moveTo>
                  <a:lnTo>
                    <a:pt x="278294" y="154347"/>
                  </a:lnTo>
                  <a:lnTo>
                    <a:pt x="198" y="154347"/>
                  </a:lnTo>
                  <a:lnTo>
                    <a:pt x="198" y="159"/>
                  </a:lnTo>
                  <a:close/>
                  <a:moveTo>
                    <a:pt x="0" y="0"/>
                  </a:moveTo>
                  <a:lnTo>
                    <a:pt x="0" y="154505"/>
                  </a:lnTo>
                  <a:lnTo>
                    <a:pt x="278472" y="154505"/>
                  </a:lnTo>
                  <a:lnTo>
                    <a:pt x="2784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8"/>
            <p:cNvSpPr/>
            <p:nvPr/>
          </p:nvSpPr>
          <p:spPr>
            <a:xfrm>
              <a:off x="65573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8"/>
            <p:cNvSpPr/>
            <p:nvPr/>
          </p:nvSpPr>
          <p:spPr>
            <a:xfrm>
              <a:off x="60863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8"/>
            <p:cNvSpPr/>
            <p:nvPr/>
          </p:nvSpPr>
          <p:spPr>
            <a:xfrm>
              <a:off x="560992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8"/>
            <p:cNvSpPr/>
            <p:nvPr/>
          </p:nvSpPr>
          <p:spPr>
            <a:xfrm>
              <a:off x="513942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8"/>
            <p:cNvSpPr/>
            <p:nvPr/>
          </p:nvSpPr>
          <p:spPr>
            <a:xfrm>
              <a:off x="46629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8"/>
            <p:cNvSpPr/>
            <p:nvPr/>
          </p:nvSpPr>
          <p:spPr>
            <a:xfrm>
              <a:off x="419200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8"/>
            <p:cNvSpPr/>
            <p:nvPr/>
          </p:nvSpPr>
          <p:spPr>
            <a:xfrm>
              <a:off x="371555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8"/>
            <p:cNvSpPr/>
            <p:nvPr/>
          </p:nvSpPr>
          <p:spPr>
            <a:xfrm>
              <a:off x="324505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8"/>
            <p:cNvSpPr/>
            <p:nvPr/>
          </p:nvSpPr>
          <p:spPr>
            <a:xfrm>
              <a:off x="276860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8"/>
            <p:cNvSpPr/>
            <p:nvPr/>
          </p:nvSpPr>
          <p:spPr>
            <a:xfrm>
              <a:off x="22976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8"/>
            <p:cNvSpPr/>
            <p:nvPr/>
          </p:nvSpPr>
          <p:spPr>
            <a:xfrm>
              <a:off x="182115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8"/>
            <p:cNvSpPr/>
            <p:nvPr/>
          </p:nvSpPr>
          <p:spPr>
            <a:xfrm>
              <a:off x="135065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8"/>
            <p:cNvSpPr/>
            <p:nvPr/>
          </p:nvSpPr>
          <p:spPr>
            <a:xfrm>
              <a:off x="8742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8"/>
            <p:cNvSpPr/>
            <p:nvPr/>
          </p:nvSpPr>
          <p:spPr>
            <a:xfrm>
              <a:off x="4032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8"/>
            <p:cNvSpPr/>
            <p:nvPr/>
          </p:nvSpPr>
          <p:spPr>
            <a:xfrm>
              <a:off x="70353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8"/>
            <p:cNvSpPr/>
            <p:nvPr/>
          </p:nvSpPr>
          <p:spPr>
            <a:xfrm>
              <a:off x="65573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8"/>
            <p:cNvSpPr/>
            <p:nvPr/>
          </p:nvSpPr>
          <p:spPr>
            <a:xfrm>
              <a:off x="60863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8"/>
            <p:cNvSpPr/>
            <p:nvPr/>
          </p:nvSpPr>
          <p:spPr>
            <a:xfrm>
              <a:off x="560992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8"/>
            <p:cNvSpPr/>
            <p:nvPr/>
          </p:nvSpPr>
          <p:spPr>
            <a:xfrm>
              <a:off x="513942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8"/>
            <p:cNvSpPr/>
            <p:nvPr/>
          </p:nvSpPr>
          <p:spPr>
            <a:xfrm>
              <a:off x="46629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8"/>
            <p:cNvSpPr/>
            <p:nvPr/>
          </p:nvSpPr>
          <p:spPr>
            <a:xfrm>
              <a:off x="419200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8"/>
            <p:cNvSpPr/>
            <p:nvPr/>
          </p:nvSpPr>
          <p:spPr>
            <a:xfrm>
              <a:off x="371555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8"/>
            <p:cNvSpPr/>
            <p:nvPr/>
          </p:nvSpPr>
          <p:spPr>
            <a:xfrm>
              <a:off x="324505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8"/>
            <p:cNvSpPr/>
            <p:nvPr/>
          </p:nvSpPr>
          <p:spPr>
            <a:xfrm>
              <a:off x="276860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8"/>
            <p:cNvSpPr/>
            <p:nvPr/>
          </p:nvSpPr>
          <p:spPr>
            <a:xfrm>
              <a:off x="22976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8"/>
            <p:cNvSpPr/>
            <p:nvPr/>
          </p:nvSpPr>
          <p:spPr>
            <a:xfrm>
              <a:off x="182115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8"/>
            <p:cNvSpPr/>
            <p:nvPr/>
          </p:nvSpPr>
          <p:spPr>
            <a:xfrm>
              <a:off x="135065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8"/>
            <p:cNvSpPr/>
            <p:nvPr/>
          </p:nvSpPr>
          <p:spPr>
            <a:xfrm>
              <a:off x="874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8"/>
            <p:cNvSpPr/>
            <p:nvPr/>
          </p:nvSpPr>
          <p:spPr>
            <a:xfrm>
              <a:off x="403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8"/>
            <p:cNvSpPr/>
            <p:nvPr/>
          </p:nvSpPr>
          <p:spPr>
            <a:xfrm>
              <a:off x="70353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>
              <a:off x="403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>
              <a:off x="298100" y="1035725"/>
              <a:ext cx="9450" cy="176025"/>
            </a:xfrm>
            <a:custGeom>
              <a:rect b="b" l="l" r="r" t="t"/>
              <a:pathLst>
                <a:path extrusionOk="0" h="7041" w="378">
                  <a:moveTo>
                    <a:pt x="1" y="1"/>
                  </a:moveTo>
                  <a:lnTo>
                    <a:pt x="1" y="7041"/>
                  </a:lnTo>
                  <a:lnTo>
                    <a:pt x="377" y="704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>
              <a:off x="298100" y="1423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>
              <a:off x="298100" y="18081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>
              <a:off x="298100" y="21963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7" y="7060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>
              <a:off x="298100" y="25810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8"/>
            <p:cNvSpPr/>
            <p:nvPr/>
          </p:nvSpPr>
          <p:spPr>
            <a:xfrm>
              <a:off x="298100" y="29687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8"/>
            <p:cNvSpPr/>
            <p:nvPr/>
          </p:nvSpPr>
          <p:spPr>
            <a:xfrm>
              <a:off x="298100" y="33535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8"/>
            <p:cNvSpPr/>
            <p:nvPr/>
          </p:nvSpPr>
          <p:spPr>
            <a:xfrm>
              <a:off x="298100" y="37417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7" y="7060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8"/>
            <p:cNvSpPr/>
            <p:nvPr/>
          </p:nvSpPr>
          <p:spPr>
            <a:xfrm>
              <a:off x="298100" y="4126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8"/>
            <p:cNvSpPr/>
            <p:nvPr/>
          </p:nvSpPr>
          <p:spPr>
            <a:xfrm>
              <a:off x="298100" y="45141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8"/>
            <p:cNvSpPr/>
            <p:nvPr/>
          </p:nvSpPr>
          <p:spPr>
            <a:xfrm>
              <a:off x="7335250" y="1035725"/>
              <a:ext cx="9450" cy="176025"/>
            </a:xfrm>
            <a:custGeom>
              <a:rect b="b" l="l" r="r" t="t"/>
              <a:pathLst>
                <a:path extrusionOk="0" h="7041" w="378">
                  <a:moveTo>
                    <a:pt x="1" y="1"/>
                  </a:moveTo>
                  <a:lnTo>
                    <a:pt x="1" y="7041"/>
                  </a:lnTo>
                  <a:lnTo>
                    <a:pt x="378" y="704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8"/>
            <p:cNvSpPr/>
            <p:nvPr/>
          </p:nvSpPr>
          <p:spPr>
            <a:xfrm>
              <a:off x="7335250" y="1423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8"/>
            <p:cNvSpPr/>
            <p:nvPr/>
          </p:nvSpPr>
          <p:spPr>
            <a:xfrm>
              <a:off x="7335250" y="18081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8"/>
            <p:cNvSpPr/>
            <p:nvPr/>
          </p:nvSpPr>
          <p:spPr>
            <a:xfrm>
              <a:off x="7335250" y="21963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8" y="7060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8"/>
            <p:cNvSpPr/>
            <p:nvPr/>
          </p:nvSpPr>
          <p:spPr>
            <a:xfrm>
              <a:off x="7335250" y="25810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8"/>
            <p:cNvSpPr/>
            <p:nvPr/>
          </p:nvSpPr>
          <p:spPr>
            <a:xfrm>
              <a:off x="7335250" y="29687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8"/>
            <p:cNvSpPr/>
            <p:nvPr/>
          </p:nvSpPr>
          <p:spPr>
            <a:xfrm>
              <a:off x="7335250" y="33535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8"/>
            <p:cNvSpPr/>
            <p:nvPr/>
          </p:nvSpPr>
          <p:spPr>
            <a:xfrm>
              <a:off x="7335250" y="37417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8" y="7060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8"/>
            <p:cNvSpPr/>
            <p:nvPr/>
          </p:nvSpPr>
          <p:spPr>
            <a:xfrm>
              <a:off x="7335250" y="4126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8"/>
            <p:cNvSpPr/>
            <p:nvPr/>
          </p:nvSpPr>
          <p:spPr>
            <a:xfrm>
              <a:off x="7335250" y="45141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9"/>
          <p:cNvSpPr txBox="1"/>
          <p:nvPr>
            <p:ph type="title"/>
          </p:nvPr>
        </p:nvSpPr>
        <p:spPr>
          <a:xfrm>
            <a:off x="719125" y="1515450"/>
            <a:ext cx="5724600" cy="22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10" name="Google Shape;810;p9"/>
          <p:cNvSpPr txBox="1"/>
          <p:nvPr>
            <p:ph idx="1" type="subTitle"/>
          </p:nvPr>
        </p:nvSpPr>
        <p:spPr>
          <a:xfrm>
            <a:off x="719125" y="3803000"/>
            <a:ext cx="5724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11" name="Google Shape;811;p9"/>
          <p:cNvGrpSpPr/>
          <p:nvPr/>
        </p:nvGrpSpPr>
        <p:grpSpPr>
          <a:xfrm>
            <a:off x="-2324050" y="-390069"/>
            <a:ext cx="11810960" cy="7143832"/>
            <a:chOff x="238125" y="732525"/>
            <a:chExt cx="7130500" cy="4241425"/>
          </a:xfrm>
        </p:grpSpPr>
        <p:sp>
          <p:nvSpPr>
            <p:cNvPr id="812" name="Google Shape;812;p9"/>
            <p:cNvSpPr/>
            <p:nvPr/>
          </p:nvSpPr>
          <p:spPr>
            <a:xfrm>
              <a:off x="3175800" y="1003350"/>
              <a:ext cx="3741725" cy="3331975"/>
            </a:xfrm>
            <a:custGeom>
              <a:rect b="b" l="l" r="r" t="t"/>
              <a:pathLst>
                <a:path extrusionOk="0" h="133279" w="149669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9"/>
            <p:cNvSpPr/>
            <p:nvPr/>
          </p:nvSpPr>
          <p:spPr>
            <a:xfrm>
              <a:off x="3167575" y="993250"/>
              <a:ext cx="3759100" cy="3349975"/>
            </a:xfrm>
            <a:custGeom>
              <a:rect b="b" l="l" r="r" t="t"/>
              <a:pathLst>
                <a:path extrusionOk="0" h="133999" w="150364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9"/>
            <p:cNvSpPr/>
            <p:nvPr/>
          </p:nvSpPr>
          <p:spPr>
            <a:xfrm>
              <a:off x="4467225" y="3815075"/>
              <a:ext cx="177425" cy="289800"/>
            </a:xfrm>
            <a:custGeom>
              <a:rect b="b" l="l" r="r" t="t"/>
              <a:pathLst>
                <a:path extrusionOk="0" h="11592" w="7097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9"/>
            <p:cNvSpPr/>
            <p:nvPr/>
          </p:nvSpPr>
          <p:spPr>
            <a:xfrm>
              <a:off x="4458375" y="3806875"/>
              <a:ext cx="194800" cy="307475"/>
            </a:xfrm>
            <a:custGeom>
              <a:rect b="b" l="l" r="r" t="t"/>
              <a:pathLst>
                <a:path extrusionOk="0" h="12299" w="7792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9"/>
            <p:cNvSpPr/>
            <p:nvPr/>
          </p:nvSpPr>
          <p:spPr>
            <a:xfrm>
              <a:off x="5304725" y="3312525"/>
              <a:ext cx="45475" cy="78625"/>
            </a:xfrm>
            <a:custGeom>
              <a:rect b="b" l="l" r="r" t="t"/>
              <a:pathLst>
                <a:path extrusionOk="0" h="3145" w="1819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9"/>
            <p:cNvSpPr/>
            <p:nvPr/>
          </p:nvSpPr>
          <p:spPr>
            <a:xfrm>
              <a:off x="5296500" y="3296100"/>
              <a:ext cx="62525" cy="105475"/>
            </a:xfrm>
            <a:custGeom>
              <a:rect b="b" l="l" r="r" t="t"/>
              <a:pathLst>
                <a:path extrusionOk="0" h="4219" w="2501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9"/>
            <p:cNvSpPr/>
            <p:nvPr/>
          </p:nvSpPr>
          <p:spPr>
            <a:xfrm>
              <a:off x="5643750" y="3420800"/>
              <a:ext cx="232675" cy="252250"/>
            </a:xfrm>
            <a:custGeom>
              <a:rect b="b" l="l" r="r" t="t"/>
              <a:pathLst>
                <a:path extrusionOk="0" h="10090" w="9307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9"/>
            <p:cNvSpPr/>
            <p:nvPr/>
          </p:nvSpPr>
          <p:spPr>
            <a:xfrm>
              <a:off x="5628275" y="3412900"/>
              <a:ext cx="256350" cy="268025"/>
            </a:xfrm>
            <a:custGeom>
              <a:rect b="b" l="l" r="r" t="t"/>
              <a:pathLst>
                <a:path extrusionOk="0" h="10721" w="10254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9"/>
            <p:cNvSpPr/>
            <p:nvPr/>
          </p:nvSpPr>
          <p:spPr>
            <a:xfrm>
              <a:off x="5873550" y="3662925"/>
              <a:ext cx="284775" cy="73250"/>
            </a:xfrm>
            <a:custGeom>
              <a:rect b="b" l="l" r="r" t="t"/>
              <a:pathLst>
                <a:path extrusionOk="0" h="2930" w="11391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9"/>
            <p:cNvSpPr/>
            <p:nvPr/>
          </p:nvSpPr>
          <p:spPr>
            <a:xfrm>
              <a:off x="5859050" y="3654075"/>
              <a:ext cx="342200" cy="90000"/>
            </a:xfrm>
            <a:custGeom>
              <a:rect b="b" l="l" r="r" t="t"/>
              <a:pathLst>
                <a:path extrusionOk="0" h="3600" w="13688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6185775" y="3706475"/>
              <a:ext cx="137975" cy="31600"/>
            </a:xfrm>
            <a:custGeom>
              <a:rect b="b" l="l" r="r" t="t"/>
              <a:pathLst>
                <a:path extrusionOk="0" h="1264" w="5519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9"/>
            <p:cNvSpPr/>
            <p:nvPr/>
          </p:nvSpPr>
          <p:spPr>
            <a:xfrm>
              <a:off x="6156100" y="3698600"/>
              <a:ext cx="203625" cy="47675"/>
            </a:xfrm>
            <a:custGeom>
              <a:rect b="b" l="l" r="r" t="t"/>
              <a:pathLst>
                <a:path extrusionOk="0" h="1907" w="8145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9"/>
            <p:cNvSpPr/>
            <p:nvPr/>
          </p:nvSpPr>
          <p:spPr>
            <a:xfrm>
              <a:off x="6158300" y="3493725"/>
              <a:ext cx="139875" cy="161950"/>
            </a:xfrm>
            <a:custGeom>
              <a:rect b="b" l="l" r="r" t="t"/>
              <a:pathLst>
                <a:path extrusionOk="0" h="6478" w="5595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9"/>
            <p:cNvSpPr/>
            <p:nvPr/>
          </p:nvSpPr>
          <p:spPr>
            <a:xfrm>
              <a:off x="6149775" y="3484875"/>
              <a:ext cx="165125" cy="188175"/>
            </a:xfrm>
            <a:custGeom>
              <a:rect b="b" l="l" r="r" t="t"/>
              <a:pathLst>
                <a:path extrusionOk="0" h="7527" w="6605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9"/>
            <p:cNvSpPr/>
            <p:nvPr/>
          </p:nvSpPr>
          <p:spPr>
            <a:xfrm>
              <a:off x="5945525" y="3367450"/>
              <a:ext cx="213125" cy="254775"/>
            </a:xfrm>
            <a:custGeom>
              <a:rect b="b" l="l" r="r" t="t"/>
              <a:pathLst>
                <a:path extrusionOk="0" h="10191" w="8525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9"/>
            <p:cNvSpPr/>
            <p:nvPr/>
          </p:nvSpPr>
          <p:spPr>
            <a:xfrm>
              <a:off x="5936075" y="3355775"/>
              <a:ext cx="232350" cy="278450"/>
            </a:xfrm>
            <a:custGeom>
              <a:rect b="b" l="l" r="r" t="t"/>
              <a:pathLst>
                <a:path extrusionOk="0" h="11138" w="9294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9"/>
            <p:cNvSpPr/>
            <p:nvPr/>
          </p:nvSpPr>
          <p:spPr>
            <a:xfrm>
              <a:off x="6429775" y="3529075"/>
              <a:ext cx="453650" cy="254450"/>
            </a:xfrm>
            <a:custGeom>
              <a:rect b="b" l="l" r="r" t="t"/>
              <a:pathLst>
                <a:path extrusionOk="0" h="10178" w="18146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9"/>
            <p:cNvSpPr/>
            <p:nvPr/>
          </p:nvSpPr>
          <p:spPr>
            <a:xfrm>
              <a:off x="6416200" y="3519925"/>
              <a:ext cx="483325" cy="271500"/>
            </a:xfrm>
            <a:custGeom>
              <a:rect b="b" l="l" r="r" t="t"/>
              <a:pathLst>
                <a:path extrusionOk="0" h="10860" w="19333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9"/>
            <p:cNvSpPr/>
            <p:nvPr/>
          </p:nvSpPr>
          <p:spPr>
            <a:xfrm>
              <a:off x="5992575" y="3785400"/>
              <a:ext cx="867500" cy="764650"/>
            </a:xfrm>
            <a:custGeom>
              <a:rect b="b" l="l" r="r" t="t"/>
              <a:pathLst>
                <a:path extrusionOk="0" h="30586" w="3470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9"/>
            <p:cNvSpPr/>
            <p:nvPr/>
          </p:nvSpPr>
          <p:spPr>
            <a:xfrm>
              <a:off x="5985000" y="3768350"/>
              <a:ext cx="883600" cy="789850"/>
            </a:xfrm>
            <a:custGeom>
              <a:rect b="b" l="l" r="r" t="t"/>
              <a:pathLst>
                <a:path extrusionOk="0" h="31594" w="35344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9"/>
            <p:cNvSpPr/>
            <p:nvPr/>
          </p:nvSpPr>
          <p:spPr>
            <a:xfrm>
              <a:off x="6575950" y="4616250"/>
              <a:ext cx="97550" cy="109575"/>
            </a:xfrm>
            <a:custGeom>
              <a:rect b="b" l="l" r="r" t="t"/>
              <a:pathLst>
                <a:path extrusionOk="0" h="4383" w="3902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9"/>
            <p:cNvSpPr/>
            <p:nvPr/>
          </p:nvSpPr>
          <p:spPr>
            <a:xfrm>
              <a:off x="6568050" y="4609625"/>
              <a:ext cx="115875" cy="126600"/>
            </a:xfrm>
            <a:custGeom>
              <a:rect b="b" l="l" r="r" t="t"/>
              <a:pathLst>
                <a:path extrusionOk="0" h="5064" w="4635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9"/>
            <p:cNvSpPr/>
            <p:nvPr/>
          </p:nvSpPr>
          <p:spPr>
            <a:xfrm>
              <a:off x="6995150" y="4713800"/>
              <a:ext cx="195750" cy="190700"/>
            </a:xfrm>
            <a:custGeom>
              <a:rect b="b" l="l" r="r" t="t"/>
              <a:pathLst>
                <a:path extrusionOk="0" h="7628" w="783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9"/>
            <p:cNvSpPr/>
            <p:nvPr/>
          </p:nvSpPr>
          <p:spPr>
            <a:xfrm>
              <a:off x="6985700" y="4705900"/>
              <a:ext cx="213100" cy="209650"/>
            </a:xfrm>
            <a:custGeom>
              <a:rect b="b" l="l" r="r" t="t"/>
              <a:pathLst>
                <a:path extrusionOk="0" h="8386" w="8524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9"/>
            <p:cNvSpPr/>
            <p:nvPr/>
          </p:nvSpPr>
          <p:spPr>
            <a:xfrm>
              <a:off x="7223700" y="4478300"/>
              <a:ext cx="126625" cy="235850"/>
            </a:xfrm>
            <a:custGeom>
              <a:rect b="b" l="l" r="r" t="t"/>
              <a:pathLst>
                <a:path extrusionOk="0" h="9434" w="5065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9"/>
            <p:cNvSpPr/>
            <p:nvPr/>
          </p:nvSpPr>
          <p:spPr>
            <a:xfrm>
              <a:off x="7219600" y="4466625"/>
              <a:ext cx="149025" cy="258875"/>
            </a:xfrm>
            <a:custGeom>
              <a:rect b="b" l="l" r="r" t="t"/>
              <a:pathLst>
                <a:path extrusionOk="0" h="10355" w="5961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9"/>
            <p:cNvSpPr/>
            <p:nvPr/>
          </p:nvSpPr>
          <p:spPr>
            <a:xfrm>
              <a:off x="6134625" y="2921400"/>
              <a:ext cx="43275" cy="96300"/>
            </a:xfrm>
            <a:custGeom>
              <a:rect b="b" l="l" r="r" t="t"/>
              <a:pathLst>
                <a:path extrusionOk="0" h="3852" w="1731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9"/>
            <p:cNvSpPr/>
            <p:nvPr/>
          </p:nvSpPr>
          <p:spPr>
            <a:xfrm>
              <a:off x="6126725" y="2909725"/>
              <a:ext cx="59375" cy="122825"/>
            </a:xfrm>
            <a:custGeom>
              <a:rect b="b" l="l" r="r" t="t"/>
              <a:pathLst>
                <a:path extrusionOk="0" h="4913" w="2375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9"/>
            <p:cNvSpPr/>
            <p:nvPr/>
          </p:nvSpPr>
          <p:spPr>
            <a:xfrm>
              <a:off x="5917450" y="3060600"/>
              <a:ext cx="65350" cy="60650"/>
            </a:xfrm>
            <a:custGeom>
              <a:rect b="b" l="l" r="r" t="t"/>
              <a:pathLst>
                <a:path extrusionOk="0" h="2426" w="2614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9"/>
            <p:cNvSpPr/>
            <p:nvPr/>
          </p:nvSpPr>
          <p:spPr>
            <a:xfrm>
              <a:off x="5908275" y="3050825"/>
              <a:ext cx="86225" cy="78325"/>
            </a:xfrm>
            <a:custGeom>
              <a:rect b="b" l="l" r="r" t="t"/>
              <a:pathLst>
                <a:path extrusionOk="0" h="3133" w="3449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9"/>
            <p:cNvSpPr/>
            <p:nvPr/>
          </p:nvSpPr>
          <p:spPr>
            <a:xfrm>
              <a:off x="6168100" y="3083025"/>
              <a:ext cx="108300" cy="173650"/>
            </a:xfrm>
            <a:custGeom>
              <a:rect b="b" l="l" r="r" t="t"/>
              <a:pathLst>
                <a:path extrusionOk="0" h="6946" w="4332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9"/>
            <p:cNvSpPr/>
            <p:nvPr/>
          </p:nvSpPr>
          <p:spPr>
            <a:xfrm>
              <a:off x="6159575" y="3067875"/>
              <a:ext cx="125650" cy="204275"/>
            </a:xfrm>
            <a:custGeom>
              <a:rect b="b" l="l" r="r" t="t"/>
              <a:pathLst>
                <a:path extrusionOk="0" h="8171" w="5026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6241950" y="3244650"/>
              <a:ext cx="111475" cy="160375"/>
            </a:xfrm>
            <a:custGeom>
              <a:rect b="b" l="l" r="r" t="t"/>
              <a:pathLst>
                <a:path extrusionOk="0" h="6415" w="4459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9"/>
            <p:cNvSpPr/>
            <p:nvPr/>
          </p:nvSpPr>
          <p:spPr>
            <a:xfrm>
              <a:off x="6225225" y="3228550"/>
              <a:ext cx="138600" cy="187525"/>
            </a:xfrm>
            <a:custGeom>
              <a:rect b="b" l="l" r="r" t="t"/>
              <a:pathLst>
                <a:path extrusionOk="0" h="7501" w="5544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9"/>
            <p:cNvSpPr/>
            <p:nvPr/>
          </p:nvSpPr>
          <p:spPr>
            <a:xfrm>
              <a:off x="6323400" y="2434950"/>
              <a:ext cx="220375" cy="347575"/>
            </a:xfrm>
            <a:custGeom>
              <a:rect b="b" l="l" r="r" t="t"/>
              <a:pathLst>
                <a:path extrusionOk="0" h="13903" w="8815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9"/>
            <p:cNvSpPr/>
            <p:nvPr/>
          </p:nvSpPr>
          <p:spPr>
            <a:xfrm>
              <a:off x="6314250" y="2424850"/>
              <a:ext cx="238050" cy="377575"/>
            </a:xfrm>
            <a:custGeom>
              <a:rect b="b" l="l" r="r" t="t"/>
              <a:pathLst>
                <a:path extrusionOk="0" h="15103" w="9522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6470500" y="2285950"/>
              <a:ext cx="89675" cy="141450"/>
            </a:xfrm>
            <a:custGeom>
              <a:rect b="b" l="l" r="r" t="t"/>
              <a:pathLst>
                <a:path extrusionOk="0" h="5658" w="3587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9"/>
            <p:cNvSpPr/>
            <p:nvPr/>
          </p:nvSpPr>
          <p:spPr>
            <a:xfrm>
              <a:off x="6462300" y="2274900"/>
              <a:ext cx="105775" cy="160375"/>
            </a:xfrm>
            <a:custGeom>
              <a:rect b="b" l="l" r="r" t="t"/>
              <a:pathLst>
                <a:path extrusionOk="0" h="6415" w="4231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9"/>
            <p:cNvSpPr/>
            <p:nvPr/>
          </p:nvSpPr>
          <p:spPr>
            <a:xfrm>
              <a:off x="6378950" y="1950375"/>
              <a:ext cx="126300" cy="303725"/>
            </a:xfrm>
            <a:custGeom>
              <a:rect b="b" l="l" r="r" t="t"/>
              <a:pathLst>
                <a:path extrusionOk="0" h="12149" w="5052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9"/>
            <p:cNvSpPr/>
            <p:nvPr/>
          </p:nvSpPr>
          <p:spPr>
            <a:xfrm>
              <a:off x="6370425" y="1934925"/>
              <a:ext cx="145575" cy="327050"/>
            </a:xfrm>
            <a:custGeom>
              <a:rect b="b" l="l" r="r" t="t"/>
              <a:pathLst>
                <a:path extrusionOk="0" h="13082" w="5823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5626075" y="893825"/>
              <a:ext cx="145875" cy="113350"/>
            </a:xfrm>
            <a:custGeom>
              <a:rect b="b" l="l" r="r" t="t"/>
              <a:pathLst>
                <a:path extrusionOk="0" h="4534" w="5835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9"/>
            <p:cNvSpPr/>
            <p:nvPr/>
          </p:nvSpPr>
          <p:spPr>
            <a:xfrm>
              <a:off x="5617225" y="885625"/>
              <a:ext cx="162600" cy="131025"/>
            </a:xfrm>
            <a:custGeom>
              <a:rect b="b" l="l" r="r" t="t"/>
              <a:pathLst>
                <a:path extrusionOk="0" h="5241" w="6504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9"/>
            <p:cNvSpPr/>
            <p:nvPr/>
          </p:nvSpPr>
          <p:spPr>
            <a:xfrm>
              <a:off x="5828725" y="897925"/>
              <a:ext cx="80850" cy="36650"/>
            </a:xfrm>
            <a:custGeom>
              <a:rect b="b" l="l" r="r" t="t"/>
              <a:pathLst>
                <a:path extrusionOk="0" h="1466" w="3234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9"/>
            <p:cNvSpPr/>
            <p:nvPr/>
          </p:nvSpPr>
          <p:spPr>
            <a:xfrm>
              <a:off x="5814525" y="890350"/>
              <a:ext cx="111475" cy="53700"/>
            </a:xfrm>
            <a:custGeom>
              <a:rect b="b" l="l" r="r" t="t"/>
              <a:pathLst>
                <a:path extrusionOk="0" h="2148" w="4459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9"/>
            <p:cNvSpPr/>
            <p:nvPr/>
          </p:nvSpPr>
          <p:spPr>
            <a:xfrm>
              <a:off x="5765925" y="1013475"/>
              <a:ext cx="80825" cy="48625"/>
            </a:xfrm>
            <a:custGeom>
              <a:rect b="b" l="l" r="r" t="t"/>
              <a:pathLst>
                <a:path extrusionOk="0" h="1945" w="3233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9"/>
            <p:cNvSpPr/>
            <p:nvPr/>
          </p:nvSpPr>
          <p:spPr>
            <a:xfrm>
              <a:off x="5752975" y="1004300"/>
              <a:ext cx="113025" cy="68225"/>
            </a:xfrm>
            <a:custGeom>
              <a:rect b="b" l="l" r="r" t="t"/>
              <a:pathLst>
                <a:path extrusionOk="0" h="2729" w="4521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4952100" y="890350"/>
              <a:ext cx="78950" cy="112725"/>
            </a:xfrm>
            <a:custGeom>
              <a:rect b="b" l="l" r="r" t="t"/>
              <a:pathLst>
                <a:path extrusionOk="0" h="4509" w="3158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9"/>
            <p:cNvSpPr/>
            <p:nvPr/>
          </p:nvSpPr>
          <p:spPr>
            <a:xfrm>
              <a:off x="4944200" y="878675"/>
              <a:ext cx="94750" cy="137975"/>
            </a:xfrm>
            <a:custGeom>
              <a:rect b="b" l="l" r="r" t="t"/>
              <a:pathLst>
                <a:path extrusionOk="0" h="5519" w="379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9"/>
            <p:cNvSpPr/>
            <p:nvPr/>
          </p:nvSpPr>
          <p:spPr>
            <a:xfrm>
              <a:off x="4770275" y="799125"/>
              <a:ext cx="164800" cy="161950"/>
            </a:xfrm>
            <a:custGeom>
              <a:rect b="b" l="l" r="r" t="t"/>
              <a:pathLst>
                <a:path extrusionOk="0" h="6478" w="6592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9"/>
            <p:cNvSpPr/>
            <p:nvPr/>
          </p:nvSpPr>
          <p:spPr>
            <a:xfrm>
              <a:off x="4761750" y="785550"/>
              <a:ext cx="184075" cy="183425"/>
            </a:xfrm>
            <a:custGeom>
              <a:rect b="b" l="l" r="r" t="t"/>
              <a:pathLst>
                <a:path extrusionOk="0" h="7337" w="7363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9"/>
            <p:cNvSpPr/>
            <p:nvPr/>
          </p:nvSpPr>
          <p:spPr>
            <a:xfrm>
              <a:off x="4392100" y="1174150"/>
              <a:ext cx="165750" cy="386075"/>
            </a:xfrm>
            <a:custGeom>
              <a:rect b="b" l="l" r="r" t="t"/>
              <a:pathLst>
                <a:path extrusionOk="0" h="15443" w="663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9"/>
            <p:cNvSpPr/>
            <p:nvPr/>
          </p:nvSpPr>
          <p:spPr>
            <a:xfrm>
              <a:off x="4383875" y="1161200"/>
              <a:ext cx="181875" cy="406925"/>
            </a:xfrm>
            <a:custGeom>
              <a:rect b="b" l="l" r="r" t="t"/>
              <a:pathLst>
                <a:path extrusionOk="0" h="16277" w="7275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9"/>
            <p:cNvSpPr/>
            <p:nvPr/>
          </p:nvSpPr>
          <p:spPr>
            <a:xfrm>
              <a:off x="3327950" y="2153675"/>
              <a:ext cx="78950" cy="116200"/>
            </a:xfrm>
            <a:custGeom>
              <a:rect b="b" l="l" r="r" t="t"/>
              <a:pathLst>
                <a:path extrusionOk="0" h="4648" w="3158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9"/>
            <p:cNvSpPr/>
            <p:nvPr/>
          </p:nvSpPr>
          <p:spPr>
            <a:xfrm>
              <a:off x="3320050" y="2144525"/>
              <a:ext cx="94725" cy="134825"/>
            </a:xfrm>
            <a:custGeom>
              <a:rect b="b" l="l" r="r" t="t"/>
              <a:pathLst>
                <a:path extrusionOk="0" h="5393" w="3789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9"/>
            <p:cNvSpPr/>
            <p:nvPr/>
          </p:nvSpPr>
          <p:spPr>
            <a:xfrm>
              <a:off x="3404025" y="2057075"/>
              <a:ext cx="144925" cy="252250"/>
            </a:xfrm>
            <a:custGeom>
              <a:rect b="b" l="l" r="r" t="t"/>
              <a:pathLst>
                <a:path extrusionOk="0" h="10090" w="5797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9"/>
            <p:cNvSpPr/>
            <p:nvPr/>
          </p:nvSpPr>
          <p:spPr>
            <a:xfrm>
              <a:off x="3394250" y="2048250"/>
              <a:ext cx="162600" cy="270550"/>
            </a:xfrm>
            <a:custGeom>
              <a:rect b="b" l="l" r="r" t="t"/>
              <a:pathLst>
                <a:path extrusionOk="0" h="10822" w="6504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9"/>
            <p:cNvSpPr/>
            <p:nvPr/>
          </p:nvSpPr>
          <p:spPr>
            <a:xfrm>
              <a:off x="3658775" y="1084500"/>
              <a:ext cx="236775" cy="215300"/>
            </a:xfrm>
            <a:custGeom>
              <a:rect b="b" l="l" r="r" t="t"/>
              <a:pathLst>
                <a:path extrusionOk="0" h="8612" w="9471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9"/>
            <p:cNvSpPr/>
            <p:nvPr/>
          </p:nvSpPr>
          <p:spPr>
            <a:xfrm>
              <a:off x="3645200" y="1074400"/>
              <a:ext cx="260450" cy="239600"/>
            </a:xfrm>
            <a:custGeom>
              <a:rect b="b" l="l" r="r" t="t"/>
              <a:pathLst>
                <a:path extrusionOk="0" h="9584" w="10418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9"/>
            <p:cNvSpPr/>
            <p:nvPr/>
          </p:nvSpPr>
          <p:spPr>
            <a:xfrm>
              <a:off x="3780950" y="1045975"/>
              <a:ext cx="134825" cy="91250"/>
            </a:xfrm>
            <a:custGeom>
              <a:rect b="b" l="l" r="r" t="t"/>
              <a:pathLst>
                <a:path extrusionOk="0" h="3650" w="5393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9"/>
            <p:cNvSpPr/>
            <p:nvPr/>
          </p:nvSpPr>
          <p:spPr>
            <a:xfrm>
              <a:off x="3768950" y="1035550"/>
              <a:ext cx="156600" cy="111475"/>
            </a:xfrm>
            <a:custGeom>
              <a:rect b="b" l="l" r="r" t="t"/>
              <a:pathLst>
                <a:path extrusionOk="0" h="4459" w="6264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9"/>
            <p:cNvSpPr/>
            <p:nvPr/>
          </p:nvSpPr>
          <p:spPr>
            <a:xfrm>
              <a:off x="3098775" y="1751200"/>
              <a:ext cx="166375" cy="133550"/>
            </a:xfrm>
            <a:custGeom>
              <a:rect b="b" l="l" r="r" t="t"/>
              <a:pathLst>
                <a:path extrusionOk="0" h="5342" w="6655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9"/>
            <p:cNvSpPr/>
            <p:nvPr/>
          </p:nvSpPr>
          <p:spPr>
            <a:xfrm>
              <a:off x="3089925" y="1740150"/>
              <a:ext cx="182800" cy="153450"/>
            </a:xfrm>
            <a:custGeom>
              <a:rect b="b" l="l" r="r" t="t"/>
              <a:pathLst>
                <a:path extrusionOk="0" h="6138" w="7312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9"/>
            <p:cNvSpPr/>
            <p:nvPr/>
          </p:nvSpPr>
          <p:spPr>
            <a:xfrm>
              <a:off x="3793250" y="2636350"/>
              <a:ext cx="57175" cy="35700"/>
            </a:xfrm>
            <a:custGeom>
              <a:rect b="b" l="l" r="r" t="t"/>
              <a:pathLst>
                <a:path extrusionOk="0" h="1428" w="2287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9"/>
            <p:cNvSpPr/>
            <p:nvPr/>
          </p:nvSpPr>
          <p:spPr>
            <a:xfrm>
              <a:off x="3768950" y="2626875"/>
              <a:ext cx="95675" cy="59375"/>
            </a:xfrm>
            <a:custGeom>
              <a:rect b="b" l="l" r="r" t="t"/>
              <a:pathLst>
                <a:path extrusionOk="0" h="2375" w="3827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9"/>
            <p:cNvSpPr/>
            <p:nvPr/>
          </p:nvSpPr>
          <p:spPr>
            <a:xfrm>
              <a:off x="3702975" y="2517025"/>
              <a:ext cx="43275" cy="68200"/>
            </a:xfrm>
            <a:custGeom>
              <a:rect b="b" l="l" r="r" t="t"/>
              <a:pathLst>
                <a:path extrusionOk="0" h="2728" w="1731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9"/>
            <p:cNvSpPr/>
            <p:nvPr/>
          </p:nvSpPr>
          <p:spPr>
            <a:xfrm>
              <a:off x="3694450" y="2505025"/>
              <a:ext cx="62850" cy="88100"/>
            </a:xfrm>
            <a:custGeom>
              <a:rect b="b" l="l" r="r" t="t"/>
              <a:pathLst>
                <a:path extrusionOk="0" h="3524" w="2514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9"/>
            <p:cNvSpPr/>
            <p:nvPr/>
          </p:nvSpPr>
          <p:spPr>
            <a:xfrm>
              <a:off x="3696975" y="2570375"/>
              <a:ext cx="25275" cy="78000"/>
            </a:xfrm>
            <a:custGeom>
              <a:rect b="b" l="l" r="r" t="t"/>
              <a:pathLst>
                <a:path extrusionOk="0" h="3120" w="1011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9"/>
            <p:cNvSpPr/>
            <p:nvPr/>
          </p:nvSpPr>
          <p:spPr>
            <a:xfrm>
              <a:off x="3688775" y="2563750"/>
              <a:ext cx="43275" cy="92500"/>
            </a:xfrm>
            <a:custGeom>
              <a:rect b="b" l="l" r="r" t="t"/>
              <a:pathLst>
                <a:path extrusionOk="0" h="3700" w="1731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9"/>
            <p:cNvSpPr/>
            <p:nvPr/>
          </p:nvSpPr>
          <p:spPr>
            <a:xfrm>
              <a:off x="4360850" y="1623350"/>
              <a:ext cx="47375" cy="27475"/>
            </a:xfrm>
            <a:custGeom>
              <a:rect b="b" l="l" r="r" t="t"/>
              <a:pathLst>
                <a:path extrusionOk="0" h="1099" w="1895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9"/>
            <p:cNvSpPr/>
            <p:nvPr/>
          </p:nvSpPr>
          <p:spPr>
            <a:xfrm>
              <a:off x="4347900" y="1615450"/>
              <a:ext cx="74200" cy="44550"/>
            </a:xfrm>
            <a:custGeom>
              <a:rect b="b" l="l" r="r" t="t"/>
              <a:pathLst>
                <a:path extrusionOk="0" h="1782" w="2968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9"/>
            <p:cNvSpPr/>
            <p:nvPr/>
          </p:nvSpPr>
          <p:spPr>
            <a:xfrm>
              <a:off x="2445000" y="785850"/>
              <a:ext cx="922425" cy="1196450"/>
            </a:xfrm>
            <a:custGeom>
              <a:rect b="b" l="l" r="r" t="t"/>
              <a:pathLst>
                <a:path extrusionOk="0" h="47858" w="36897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9"/>
            <p:cNvSpPr/>
            <p:nvPr/>
          </p:nvSpPr>
          <p:spPr>
            <a:xfrm>
              <a:off x="2437100" y="777350"/>
              <a:ext cx="939800" cy="1218525"/>
            </a:xfrm>
            <a:custGeom>
              <a:rect b="b" l="l" r="r" t="t"/>
              <a:pathLst>
                <a:path extrusionOk="0" h="48741" w="37592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9"/>
            <p:cNvSpPr/>
            <p:nvPr/>
          </p:nvSpPr>
          <p:spPr>
            <a:xfrm>
              <a:off x="2067150" y="740400"/>
              <a:ext cx="667350" cy="530050"/>
            </a:xfrm>
            <a:custGeom>
              <a:rect b="b" l="l" r="r" t="t"/>
              <a:pathLst>
                <a:path extrusionOk="0" h="21202" w="26694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9"/>
            <p:cNvSpPr/>
            <p:nvPr/>
          </p:nvSpPr>
          <p:spPr>
            <a:xfrm>
              <a:off x="2057975" y="732525"/>
              <a:ext cx="685375" cy="546450"/>
            </a:xfrm>
            <a:custGeom>
              <a:rect b="b" l="l" r="r" t="t"/>
              <a:pathLst>
                <a:path extrusionOk="0" h="21858" w="27415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9"/>
            <p:cNvSpPr/>
            <p:nvPr/>
          </p:nvSpPr>
          <p:spPr>
            <a:xfrm>
              <a:off x="2007475" y="1152350"/>
              <a:ext cx="49275" cy="59075"/>
            </a:xfrm>
            <a:custGeom>
              <a:rect b="b" l="l" r="r" t="t"/>
              <a:pathLst>
                <a:path extrusionOk="0" h="2363" w="1971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9"/>
            <p:cNvSpPr/>
            <p:nvPr/>
          </p:nvSpPr>
          <p:spPr>
            <a:xfrm>
              <a:off x="1995800" y="1140375"/>
              <a:ext cx="70100" cy="82100"/>
            </a:xfrm>
            <a:custGeom>
              <a:rect b="b" l="l" r="r" t="t"/>
              <a:pathLst>
                <a:path extrusionOk="0" h="3284" w="2804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9"/>
            <p:cNvSpPr/>
            <p:nvPr/>
          </p:nvSpPr>
          <p:spPr>
            <a:xfrm>
              <a:off x="2092700" y="954125"/>
              <a:ext cx="54950" cy="101675"/>
            </a:xfrm>
            <a:custGeom>
              <a:rect b="b" l="l" r="r" t="t"/>
              <a:pathLst>
                <a:path extrusionOk="0" h="4067" w="2198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9"/>
            <p:cNvSpPr/>
            <p:nvPr/>
          </p:nvSpPr>
          <p:spPr>
            <a:xfrm>
              <a:off x="2084500" y="938325"/>
              <a:ext cx="73900" cy="125350"/>
            </a:xfrm>
            <a:custGeom>
              <a:rect b="b" l="l" r="r" t="t"/>
              <a:pathLst>
                <a:path extrusionOk="0" h="5014" w="2956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9"/>
            <p:cNvSpPr/>
            <p:nvPr/>
          </p:nvSpPr>
          <p:spPr>
            <a:xfrm>
              <a:off x="1999575" y="874575"/>
              <a:ext cx="83050" cy="141750"/>
            </a:xfrm>
            <a:custGeom>
              <a:rect b="b" l="l" r="r" t="t"/>
              <a:pathLst>
                <a:path extrusionOk="0" h="5670" w="3322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9"/>
            <p:cNvSpPr/>
            <p:nvPr/>
          </p:nvSpPr>
          <p:spPr>
            <a:xfrm>
              <a:off x="1989175" y="864475"/>
              <a:ext cx="101025" cy="173625"/>
            </a:xfrm>
            <a:custGeom>
              <a:rect b="b" l="l" r="r" t="t"/>
              <a:pathLst>
                <a:path extrusionOk="0" h="6945" w="4041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9"/>
            <p:cNvSpPr/>
            <p:nvPr/>
          </p:nvSpPr>
          <p:spPr>
            <a:xfrm>
              <a:off x="1924775" y="1047875"/>
              <a:ext cx="106400" cy="104500"/>
            </a:xfrm>
            <a:custGeom>
              <a:rect b="b" l="l" r="r" t="t"/>
              <a:pathLst>
                <a:path extrusionOk="0" h="4180" w="4256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1916875" y="1036500"/>
              <a:ext cx="124100" cy="128500"/>
            </a:xfrm>
            <a:custGeom>
              <a:rect b="b" l="l" r="r" t="t"/>
              <a:pathLst>
                <a:path extrusionOk="0" h="5140" w="4964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9"/>
            <p:cNvSpPr/>
            <p:nvPr/>
          </p:nvSpPr>
          <p:spPr>
            <a:xfrm>
              <a:off x="1706650" y="1016300"/>
              <a:ext cx="192575" cy="136400"/>
            </a:xfrm>
            <a:custGeom>
              <a:rect b="b" l="l" r="r" t="t"/>
              <a:pathLst>
                <a:path extrusionOk="0" h="5456" w="7703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9"/>
            <p:cNvSpPr/>
            <p:nvPr/>
          </p:nvSpPr>
          <p:spPr>
            <a:xfrm>
              <a:off x="1697800" y="1004950"/>
              <a:ext cx="209625" cy="156600"/>
            </a:xfrm>
            <a:custGeom>
              <a:rect b="b" l="l" r="r" t="t"/>
              <a:pathLst>
                <a:path extrusionOk="0" h="6264" w="8385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9"/>
            <p:cNvSpPr/>
            <p:nvPr/>
          </p:nvSpPr>
          <p:spPr>
            <a:xfrm>
              <a:off x="1640975" y="919700"/>
              <a:ext cx="161975" cy="96625"/>
            </a:xfrm>
            <a:custGeom>
              <a:rect b="b" l="l" r="r" t="t"/>
              <a:pathLst>
                <a:path extrusionOk="0" h="3865" w="6479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1629625" y="910875"/>
              <a:ext cx="184375" cy="113650"/>
            </a:xfrm>
            <a:custGeom>
              <a:rect b="b" l="l" r="r" t="t"/>
              <a:pathLst>
                <a:path extrusionOk="0" h="4546" w="7375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9"/>
            <p:cNvSpPr/>
            <p:nvPr/>
          </p:nvSpPr>
          <p:spPr>
            <a:xfrm>
              <a:off x="1843950" y="961050"/>
              <a:ext cx="72950" cy="40125"/>
            </a:xfrm>
            <a:custGeom>
              <a:rect b="b" l="l" r="r" t="t"/>
              <a:pathLst>
                <a:path extrusionOk="0" h="1605" w="2918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9"/>
            <p:cNvSpPr/>
            <p:nvPr/>
          </p:nvSpPr>
          <p:spPr>
            <a:xfrm>
              <a:off x="1833850" y="953475"/>
              <a:ext cx="102950" cy="58125"/>
            </a:xfrm>
            <a:custGeom>
              <a:rect b="b" l="l" r="r" t="t"/>
              <a:pathLst>
                <a:path extrusionOk="0" h="2325" w="4118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9"/>
            <p:cNvSpPr/>
            <p:nvPr/>
          </p:nvSpPr>
          <p:spPr>
            <a:xfrm>
              <a:off x="1900150" y="882450"/>
              <a:ext cx="40425" cy="51500"/>
            </a:xfrm>
            <a:custGeom>
              <a:rect b="b" l="l" r="r" t="t"/>
              <a:pathLst>
                <a:path extrusionOk="0" h="2060" w="1617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9"/>
            <p:cNvSpPr/>
            <p:nvPr/>
          </p:nvSpPr>
          <p:spPr>
            <a:xfrm>
              <a:off x="1889725" y="873000"/>
              <a:ext cx="58750" cy="77975"/>
            </a:xfrm>
            <a:custGeom>
              <a:rect b="b" l="l" r="r" t="t"/>
              <a:pathLst>
                <a:path extrusionOk="0" h="3119" w="235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9"/>
            <p:cNvSpPr/>
            <p:nvPr/>
          </p:nvSpPr>
          <p:spPr>
            <a:xfrm>
              <a:off x="1439900" y="1099950"/>
              <a:ext cx="185325" cy="192275"/>
            </a:xfrm>
            <a:custGeom>
              <a:rect b="b" l="l" r="r" t="t"/>
              <a:pathLst>
                <a:path extrusionOk="0" h="7691" w="7413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9"/>
            <p:cNvSpPr/>
            <p:nvPr/>
          </p:nvSpPr>
          <p:spPr>
            <a:xfrm>
              <a:off x="1431375" y="1091425"/>
              <a:ext cx="201725" cy="208700"/>
            </a:xfrm>
            <a:custGeom>
              <a:rect b="b" l="l" r="r" t="t"/>
              <a:pathLst>
                <a:path extrusionOk="0" h="8348" w="8069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9"/>
            <p:cNvSpPr/>
            <p:nvPr/>
          </p:nvSpPr>
          <p:spPr>
            <a:xfrm>
              <a:off x="1514700" y="1211400"/>
              <a:ext cx="329275" cy="270225"/>
            </a:xfrm>
            <a:custGeom>
              <a:rect b="b" l="l" r="r" t="t"/>
              <a:pathLst>
                <a:path extrusionOk="0" h="10809" w="13171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9"/>
            <p:cNvSpPr/>
            <p:nvPr/>
          </p:nvSpPr>
          <p:spPr>
            <a:xfrm>
              <a:off x="1506825" y="1202875"/>
              <a:ext cx="349150" cy="287600"/>
            </a:xfrm>
            <a:custGeom>
              <a:rect b="b" l="l" r="r" t="t"/>
              <a:pathLst>
                <a:path extrusionOk="0" h="11504" w="13966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9"/>
            <p:cNvSpPr/>
            <p:nvPr/>
          </p:nvSpPr>
          <p:spPr>
            <a:xfrm>
              <a:off x="1843950" y="1219275"/>
              <a:ext cx="96625" cy="163875"/>
            </a:xfrm>
            <a:custGeom>
              <a:rect b="b" l="l" r="r" t="t"/>
              <a:pathLst>
                <a:path extrusionOk="0" h="6555" w="3865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9"/>
            <p:cNvSpPr/>
            <p:nvPr/>
          </p:nvSpPr>
          <p:spPr>
            <a:xfrm>
              <a:off x="1835425" y="1205075"/>
              <a:ext cx="113050" cy="190700"/>
            </a:xfrm>
            <a:custGeom>
              <a:rect b="b" l="l" r="r" t="t"/>
              <a:pathLst>
                <a:path extrusionOk="0" h="7628" w="4522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9"/>
            <p:cNvSpPr/>
            <p:nvPr/>
          </p:nvSpPr>
          <p:spPr>
            <a:xfrm>
              <a:off x="1794700" y="1458875"/>
              <a:ext cx="74850" cy="69800"/>
            </a:xfrm>
            <a:custGeom>
              <a:rect b="b" l="l" r="r" t="t"/>
              <a:pathLst>
                <a:path extrusionOk="0" h="2792" w="2994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9"/>
            <p:cNvSpPr/>
            <p:nvPr/>
          </p:nvSpPr>
          <p:spPr>
            <a:xfrm>
              <a:off x="1782075" y="1445925"/>
              <a:ext cx="98850" cy="90625"/>
            </a:xfrm>
            <a:custGeom>
              <a:rect b="b" l="l" r="r" t="t"/>
              <a:pathLst>
                <a:path extrusionOk="0" h="3625" w="3954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9"/>
            <p:cNvSpPr/>
            <p:nvPr/>
          </p:nvSpPr>
          <p:spPr>
            <a:xfrm>
              <a:off x="241275" y="1079650"/>
              <a:ext cx="2559200" cy="3887025"/>
            </a:xfrm>
            <a:custGeom>
              <a:rect b="b" l="l" r="r" t="t"/>
              <a:pathLst>
                <a:path extrusionOk="0" h="155481" w="102368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9"/>
            <p:cNvSpPr/>
            <p:nvPr/>
          </p:nvSpPr>
          <p:spPr>
            <a:xfrm>
              <a:off x="238125" y="1071925"/>
              <a:ext cx="2568675" cy="3902025"/>
            </a:xfrm>
            <a:custGeom>
              <a:rect b="b" l="l" r="r" t="t"/>
              <a:pathLst>
                <a:path extrusionOk="0" h="156081" w="102747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9"/>
            <p:cNvSpPr/>
            <p:nvPr/>
          </p:nvSpPr>
          <p:spPr>
            <a:xfrm>
              <a:off x="1940550" y="1654925"/>
              <a:ext cx="124725" cy="149650"/>
            </a:xfrm>
            <a:custGeom>
              <a:rect b="b" l="l" r="r" t="t"/>
              <a:pathLst>
                <a:path extrusionOk="0" h="5986" w="4989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9"/>
            <p:cNvSpPr/>
            <p:nvPr/>
          </p:nvSpPr>
          <p:spPr>
            <a:xfrm>
              <a:off x="1932650" y="1641650"/>
              <a:ext cx="145575" cy="179325"/>
            </a:xfrm>
            <a:custGeom>
              <a:rect b="b" l="l" r="r" t="t"/>
              <a:pathLst>
                <a:path extrusionOk="0" h="7173" w="5823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9"/>
            <p:cNvSpPr/>
            <p:nvPr/>
          </p:nvSpPr>
          <p:spPr>
            <a:xfrm>
              <a:off x="2019475" y="1292525"/>
              <a:ext cx="410075" cy="583375"/>
            </a:xfrm>
            <a:custGeom>
              <a:rect b="b" l="l" r="r" t="t"/>
              <a:pathLst>
                <a:path extrusionOk="0" h="23335" w="16403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9"/>
            <p:cNvSpPr/>
            <p:nvPr/>
          </p:nvSpPr>
          <p:spPr>
            <a:xfrm>
              <a:off x="2011275" y="1270725"/>
              <a:ext cx="427750" cy="619075"/>
            </a:xfrm>
            <a:custGeom>
              <a:rect b="b" l="l" r="r" t="t"/>
              <a:pathLst>
                <a:path extrusionOk="0" h="24763" w="1711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9"/>
            <p:cNvSpPr/>
            <p:nvPr/>
          </p:nvSpPr>
          <p:spPr>
            <a:xfrm>
              <a:off x="2342725" y="2272700"/>
              <a:ext cx="102300" cy="109875"/>
            </a:xfrm>
            <a:custGeom>
              <a:rect b="b" l="l" r="r" t="t"/>
              <a:pathLst>
                <a:path extrusionOk="0" h="4395" w="4092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9"/>
            <p:cNvSpPr/>
            <p:nvPr/>
          </p:nvSpPr>
          <p:spPr>
            <a:xfrm>
              <a:off x="2334825" y="2250600"/>
              <a:ext cx="118400" cy="142075"/>
            </a:xfrm>
            <a:custGeom>
              <a:rect b="b" l="l" r="r" t="t"/>
              <a:pathLst>
                <a:path extrusionOk="0" h="5683" w="4736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9"/>
            <p:cNvSpPr/>
            <p:nvPr/>
          </p:nvSpPr>
          <p:spPr>
            <a:xfrm>
              <a:off x="1713900" y="3010725"/>
              <a:ext cx="224775" cy="69925"/>
            </a:xfrm>
            <a:custGeom>
              <a:rect b="b" l="l" r="r" t="t"/>
              <a:pathLst>
                <a:path extrusionOk="0" h="2797" w="8991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9"/>
            <p:cNvSpPr/>
            <p:nvPr/>
          </p:nvSpPr>
          <p:spPr>
            <a:xfrm>
              <a:off x="1691475" y="3002850"/>
              <a:ext cx="265200" cy="86825"/>
            </a:xfrm>
            <a:custGeom>
              <a:rect b="b" l="l" r="r" t="t"/>
              <a:pathLst>
                <a:path extrusionOk="0" h="3473" w="10608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9"/>
            <p:cNvSpPr/>
            <p:nvPr/>
          </p:nvSpPr>
          <p:spPr>
            <a:xfrm>
              <a:off x="1938650" y="3067875"/>
              <a:ext cx="120300" cy="55275"/>
            </a:xfrm>
            <a:custGeom>
              <a:rect b="b" l="l" r="r" t="t"/>
              <a:pathLst>
                <a:path extrusionOk="0" h="2211" w="4812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9"/>
            <p:cNvSpPr/>
            <p:nvPr/>
          </p:nvSpPr>
          <p:spPr>
            <a:xfrm>
              <a:off x="1916875" y="3059350"/>
              <a:ext cx="152175" cy="75475"/>
            </a:xfrm>
            <a:custGeom>
              <a:rect b="b" l="l" r="r" t="t"/>
              <a:pathLst>
                <a:path extrusionOk="0" h="3019" w="6087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9"/>
            <p:cNvSpPr/>
            <p:nvPr/>
          </p:nvSpPr>
          <p:spPr>
            <a:xfrm>
              <a:off x="1843950" y="3121225"/>
              <a:ext cx="55275" cy="29075"/>
            </a:xfrm>
            <a:custGeom>
              <a:rect b="b" l="l" r="r" t="t"/>
              <a:pathLst>
                <a:path extrusionOk="0" h="1163" w="2211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9"/>
            <p:cNvSpPr/>
            <p:nvPr/>
          </p:nvSpPr>
          <p:spPr>
            <a:xfrm>
              <a:off x="1824375" y="3113325"/>
              <a:ext cx="88750" cy="47700"/>
            </a:xfrm>
            <a:custGeom>
              <a:rect b="b" l="l" r="r" t="t"/>
              <a:pathLst>
                <a:path extrusionOk="0" h="1908" w="355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9"/>
            <p:cNvSpPr/>
            <p:nvPr/>
          </p:nvSpPr>
          <p:spPr>
            <a:xfrm>
              <a:off x="2090500" y="3105425"/>
              <a:ext cx="65050" cy="33175"/>
            </a:xfrm>
            <a:custGeom>
              <a:rect b="b" l="l" r="r" t="t"/>
              <a:pathLst>
                <a:path extrusionOk="0" h="1327" w="2602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9"/>
            <p:cNvSpPr/>
            <p:nvPr/>
          </p:nvSpPr>
          <p:spPr>
            <a:xfrm>
              <a:off x="2077875" y="3094075"/>
              <a:ext cx="106725" cy="54325"/>
            </a:xfrm>
            <a:custGeom>
              <a:rect b="b" l="l" r="r" t="t"/>
              <a:pathLst>
                <a:path extrusionOk="0" h="2173" w="4269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F6A">
                <a:alpha val="1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" name="Google Shape;926;p9"/>
          <p:cNvGrpSpPr/>
          <p:nvPr/>
        </p:nvGrpSpPr>
        <p:grpSpPr>
          <a:xfrm>
            <a:off x="75" y="-96"/>
            <a:ext cx="9143852" cy="5143692"/>
            <a:chOff x="259925" y="865675"/>
            <a:chExt cx="7117500" cy="3993550"/>
          </a:xfrm>
        </p:grpSpPr>
        <p:sp>
          <p:nvSpPr>
            <p:cNvPr id="927" name="Google Shape;927;p9"/>
            <p:cNvSpPr/>
            <p:nvPr/>
          </p:nvSpPr>
          <p:spPr>
            <a:xfrm>
              <a:off x="259925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9"/>
            <p:cNvSpPr/>
            <p:nvPr/>
          </p:nvSpPr>
          <p:spPr>
            <a:xfrm>
              <a:off x="734900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9"/>
            <p:cNvSpPr/>
            <p:nvPr/>
          </p:nvSpPr>
          <p:spPr>
            <a:xfrm>
              <a:off x="1208850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9"/>
            <p:cNvSpPr/>
            <p:nvPr/>
          </p:nvSpPr>
          <p:spPr>
            <a:xfrm>
              <a:off x="1683825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9"/>
            <p:cNvSpPr/>
            <p:nvPr/>
          </p:nvSpPr>
          <p:spPr>
            <a:xfrm>
              <a:off x="2157800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8" y="2697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9"/>
            <p:cNvSpPr/>
            <p:nvPr/>
          </p:nvSpPr>
          <p:spPr>
            <a:xfrm>
              <a:off x="263275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9"/>
            <p:cNvSpPr/>
            <p:nvPr/>
          </p:nvSpPr>
          <p:spPr>
            <a:xfrm>
              <a:off x="3106725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9"/>
            <p:cNvSpPr/>
            <p:nvPr/>
          </p:nvSpPr>
          <p:spPr>
            <a:xfrm>
              <a:off x="3581675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9"/>
            <p:cNvSpPr/>
            <p:nvPr/>
          </p:nvSpPr>
          <p:spPr>
            <a:xfrm>
              <a:off x="4055650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9"/>
            <p:cNvSpPr/>
            <p:nvPr/>
          </p:nvSpPr>
          <p:spPr>
            <a:xfrm>
              <a:off x="453060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9"/>
            <p:cNvSpPr/>
            <p:nvPr/>
          </p:nvSpPr>
          <p:spPr>
            <a:xfrm>
              <a:off x="5004575" y="47917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9"/>
            <p:cNvSpPr/>
            <p:nvPr/>
          </p:nvSpPr>
          <p:spPr>
            <a:xfrm>
              <a:off x="5479550" y="47917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9"/>
            <p:cNvSpPr/>
            <p:nvPr/>
          </p:nvSpPr>
          <p:spPr>
            <a:xfrm>
              <a:off x="5954000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9"/>
            <p:cNvSpPr/>
            <p:nvPr/>
          </p:nvSpPr>
          <p:spPr>
            <a:xfrm>
              <a:off x="6428475" y="47917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9"/>
            <p:cNvSpPr/>
            <p:nvPr/>
          </p:nvSpPr>
          <p:spPr>
            <a:xfrm>
              <a:off x="6902925" y="47917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80" y="269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9"/>
            <p:cNvSpPr/>
            <p:nvPr/>
          </p:nvSpPr>
          <p:spPr>
            <a:xfrm>
              <a:off x="259925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9"/>
            <p:cNvSpPr/>
            <p:nvPr/>
          </p:nvSpPr>
          <p:spPr>
            <a:xfrm>
              <a:off x="734900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9"/>
            <p:cNvSpPr/>
            <p:nvPr/>
          </p:nvSpPr>
          <p:spPr>
            <a:xfrm>
              <a:off x="1208850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9"/>
            <p:cNvSpPr/>
            <p:nvPr/>
          </p:nvSpPr>
          <p:spPr>
            <a:xfrm>
              <a:off x="1683825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9"/>
            <p:cNvSpPr/>
            <p:nvPr/>
          </p:nvSpPr>
          <p:spPr>
            <a:xfrm>
              <a:off x="2157800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8" y="2697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9"/>
            <p:cNvSpPr/>
            <p:nvPr/>
          </p:nvSpPr>
          <p:spPr>
            <a:xfrm>
              <a:off x="263275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9"/>
            <p:cNvSpPr/>
            <p:nvPr/>
          </p:nvSpPr>
          <p:spPr>
            <a:xfrm>
              <a:off x="3106725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9"/>
            <p:cNvSpPr/>
            <p:nvPr/>
          </p:nvSpPr>
          <p:spPr>
            <a:xfrm>
              <a:off x="3581675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9"/>
            <p:cNvSpPr/>
            <p:nvPr/>
          </p:nvSpPr>
          <p:spPr>
            <a:xfrm>
              <a:off x="4055650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9"/>
            <p:cNvSpPr/>
            <p:nvPr/>
          </p:nvSpPr>
          <p:spPr>
            <a:xfrm>
              <a:off x="453060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9"/>
            <p:cNvSpPr/>
            <p:nvPr/>
          </p:nvSpPr>
          <p:spPr>
            <a:xfrm>
              <a:off x="5004575" y="865675"/>
              <a:ext cx="475000" cy="67450"/>
            </a:xfrm>
            <a:custGeom>
              <a:rect b="b" l="l" r="r" t="t"/>
              <a:pathLst>
                <a:path extrusionOk="0" h="2698" w="19000">
                  <a:moveTo>
                    <a:pt x="1" y="0"/>
                  </a:moveTo>
                  <a:lnTo>
                    <a:pt x="1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9"/>
            <p:cNvSpPr/>
            <p:nvPr/>
          </p:nvSpPr>
          <p:spPr>
            <a:xfrm>
              <a:off x="5479550" y="865675"/>
              <a:ext cx="474475" cy="67450"/>
            </a:xfrm>
            <a:custGeom>
              <a:rect b="b" l="l" r="r" t="t"/>
              <a:pathLst>
                <a:path extrusionOk="0" h="2698" w="18979">
                  <a:moveTo>
                    <a:pt x="0" y="0"/>
                  </a:moveTo>
                  <a:lnTo>
                    <a:pt x="0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9"/>
            <p:cNvSpPr/>
            <p:nvPr/>
          </p:nvSpPr>
          <p:spPr>
            <a:xfrm>
              <a:off x="5954000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79" y="2697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9"/>
            <p:cNvSpPr/>
            <p:nvPr/>
          </p:nvSpPr>
          <p:spPr>
            <a:xfrm>
              <a:off x="6428475" y="865675"/>
              <a:ext cx="474975" cy="67450"/>
            </a:xfrm>
            <a:custGeom>
              <a:rect b="b" l="l" r="r" t="t"/>
              <a:pathLst>
                <a:path extrusionOk="0" h="2698" w="18999">
                  <a:moveTo>
                    <a:pt x="0" y="0"/>
                  </a:moveTo>
                  <a:lnTo>
                    <a:pt x="0" y="2697"/>
                  </a:lnTo>
                  <a:lnTo>
                    <a:pt x="18999" y="26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9"/>
            <p:cNvSpPr/>
            <p:nvPr/>
          </p:nvSpPr>
          <p:spPr>
            <a:xfrm>
              <a:off x="6902925" y="865675"/>
              <a:ext cx="474500" cy="67450"/>
            </a:xfrm>
            <a:custGeom>
              <a:rect b="b" l="l" r="r" t="t"/>
              <a:pathLst>
                <a:path extrusionOk="0" h="2698" w="18980">
                  <a:moveTo>
                    <a:pt x="1" y="0"/>
                  </a:moveTo>
                  <a:lnTo>
                    <a:pt x="1" y="2697"/>
                  </a:lnTo>
                  <a:lnTo>
                    <a:pt x="18980" y="269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9"/>
            <p:cNvSpPr/>
            <p:nvPr/>
          </p:nvSpPr>
          <p:spPr>
            <a:xfrm>
              <a:off x="7297075" y="44055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9"/>
            <p:cNvSpPr/>
            <p:nvPr/>
          </p:nvSpPr>
          <p:spPr>
            <a:xfrm>
              <a:off x="7297575" y="4019825"/>
              <a:ext cx="79850" cy="386250"/>
            </a:xfrm>
            <a:custGeom>
              <a:rect b="b" l="l" r="r" t="t"/>
              <a:pathLst>
                <a:path extrusionOk="0" h="15450" w="3194">
                  <a:moveTo>
                    <a:pt x="1" y="1"/>
                  </a:moveTo>
                  <a:lnTo>
                    <a:pt x="1" y="15449"/>
                  </a:lnTo>
                  <a:lnTo>
                    <a:pt x="3194" y="15449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9"/>
            <p:cNvSpPr/>
            <p:nvPr/>
          </p:nvSpPr>
          <p:spPr>
            <a:xfrm>
              <a:off x="7297575" y="3634125"/>
              <a:ext cx="79850" cy="385725"/>
            </a:xfrm>
            <a:custGeom>
              <a:rect b="b" l="l" r="r" t="t"/>
              <a:pathLst>
                <a:path extrusionOk="0" h="15429" w="3194">
                  <a:moveTo>
                    <a:pt x="1" y="0"/>
                  </a:moveTo>
                  <a:lnTo>
                    <a:pt x="1" y="15429"/>
                  </a:lnTo>
                  <a:lnTo>
                    <a:pt x="3194" y="15429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9"/>
            <p:cNvSpPr/>
            <p:nvPr/>
          </p:nvSpPr>
          <p:spPr>
            <a:xfrm>
              <a:off x="7297075" y="32484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4" y="1542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9"/>
            <p:cNvSpPr/>
            <p:nvPr/>
          </p:nvSpPr>
          <p:spPr>
            <a:xfrm>
              <a:off x="7297575" y="2862175"/>
              <a:ext cx="79850" cy="386250"/>
            </a:xfrm>
            <a:custGeom>
              <a:rect b="b" l="l" r="r" t="t"/>
              <a:pathLst>
                <a:path extrusionOk="0" h="15450" w="3194">
                  <a:moveTo>
                    <a:pt x="1" y="1"/>
                  </a:moveTo>
                  <a:lnTo>
                    <a:pt x="1" y="15449"/>
                  </a:lnTo>
                  <a:lnTo>
                    <a:pt x="3194" y="15449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9"/>
            <p:cNvSpPr/>
            <p:nvPr/>
          </p:nvSpPr>
          <p:spPr>
            <a:xfrm>
              <a:off x="7297075" y="2476475"/>
              <a:ext cx="80350" cy="386225"/>
            </a:xfrm>
            <a:custGeom>
              <a:rect b="b" l="l" r="r" t="t"/>
              <a:pathLst>
                <a:path extrusionOk="0" h="15449" w="3214">
                  <a:moveTo>
                    <a:pt x="1" y="0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7297075" y="20902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9"/>
            <p:cNvSpPr/>
            <p:nvPr/>
          </p:nvSpPr>
          <p:spPr>
            <a:xfrm>
              <a:off x="7297075" y="17045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4" y="1544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9"/>
            <p:cNvSpPr/>
            <p:nvPr/>
          </p:nvSpPr>
          <p:spPr>
            <a:xfrm>
              <a:off x="7297075" y="13188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4" y="15429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9"/>
            <p:cNvSpPr/>
            <p:nvPr/>
          </p:nvSpPr>
          <p:spPr>
            <a:xfrm>
              <a:off x="7297575" y="933100"/>
              <a:ext cx="79850" cy="385750"/>
            </a:xfrm>
            <a:custGeom>
              <a:rect b="b" l="l" r="r" t="t"/>
              <a:pathLst>
                <a:path extrusionOk="0" h="15430" w="3194">
                  <a:moveTo>
                    <a:pt x="1" y="0"/>
                  </a:moveTo>
                  <a:lnTo>
                    <a:pt x="1" y="15429"/>
                  </a:lnTo>
                  <a:lnTo>
                    <a:pt x="3194" y="15429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9"/>
            <p:cNvSpPr/>
            <p:nvPr/>
          </p:nvSpPr>
          <p:spPr>
            <a:xfrm>
              <a:off x="259925" y="44055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9"/>
            <p:cNvSpPr/>
            <p:nvPr/>
          </p:nvSpPr>
          <p:spPr>
            <a:xfrm>
              <a:off x="259925" y="40198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9"/>
            <p:cNvSpPr/>
            <p:nvPr/>
          </p:nvSpPr>
          <p:spPr>
            <a:xfrm>
              <a:off x="259925" y="36341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9"/>
            <p:cNvSpPr/>
            <p:nvPr/>
          </p:nvSpPr>
          <p:spPr>
            <a:xfrm>
              <a:off x="259925" y="32484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259925" y="286217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9"/>
            <p:cNvSpPr/>
            <p:nvPr/>
          </p:nvSpPr>
          <p:spPr>
            <a:xfrm>
              <a:off x="259925" y="2476475"/>
              <a:ext cx="80350" cy="386225"/>
            </a:xfrm>
            <a:custGeom>
              <a:rect b="b" l="l" r="r" t="t"/>
              <a:pathLst>
                <a:path extrusionOk="0" h="15449" w="3214">
                  <a:moveTo>
                    <a:pt x="1" y="0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259925" y="2090250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9"/>
            <p:cNvSpPr/>
            <p:nvPr/>
          </p:nvSpPr>
          <p:spPr>
            <a:xfrm>
              <a:off x="259925" y="1704525"/>
              <a:ext cx="80350" cy="386250"/>
            </a:xfrm>
            <a:custGeom>
              <a:rect b="b" l="l" r="r" t="t"/>
              <a:pathLst>
                <a:path extrusionOk="0" h="15450" w="3214">
                  <a:moveTo>
                    <a:pt x="1" y="1"/>
                  </a:moveTo>
                  <a:lnTo>
                    <a:pt x="1" y="15449"/>
                  </a:lnTo>
                  <a:lnTo>
                    <a:pt x="3213" y="15449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9"/>
            <p:cNvSpPr/>
            <p:nvPr/>
          </p:nvSpPr>
          <p:spPr>
            <a:xfrm>
              <a:off x="259925" y="1318825"/>
              <a:ext cx="80350" cy="385725"/>
            </a:xfrm>
            <a:custGeom>
              <a:rect b="b" l="l" r="r" t="t"/>
              <a:pathLst>
                <a:path extrusionOk="0" h="15429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9"/>
            <p:cNvSpPr/>
            <p:nvPr/>
          </p:nvSpPr>
          <p:spPr>
            <a:xfrm>
              <a:off x="259925" y="933100"/>
              <a:ext cx="80350" cy="385750"/>
            </a:xfrm>
            <a:custGeom>
              <a:rect b="b" l="l" r="r" t="t"/>
              <a:pathLst>
                <a:path extrusionOk="0" h="15430" w="3214">
                  <a:moveTo>
                    <a:pt x="1" y="0"/>
                  </a:moveTo>
                  <a:lnTo>
                    <a:pt x="1" y="15429"/>
                  </a:lnTo>
                  <a:lnTo>
                    <a:pt x="3213" y="15429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9"/>
            <p:cNvSpPr/>
            <p:nvPr/>
          </p:nvSpPr>
          <p:spPr>
            <a:xfrm>
              <a:off x="337775" y="931125"/>
              <a:ext cx="6961825" cy="3862650"/>
            </a:xfrm>
            <a:custGeom>
              <a:rect b="b" l="l" r="r" t="t"/>
              <a:pathLst>
                <a:path extrusionOk="0" h="154506" w="278473">
                  <a:moveTo>
                    <a:pt x="278294" y="159"/>
                  </a:moveTo>
                  <a:lnTo>
                    <a:pt x="278294" y="154347"/>
                  </a:lnTo>
                  <a:lnTo>
                    <a:pt x="198" y="154347"/>
                  </a:lnTo>
                  <a:lnTo>
                    <a:pt x="198" y="159"/>
                  </a:lnTo>
                  <a:close/>
                  <a:moveTo>
                    <a:pt x="0" y="0"/>
                  </a:moveTo>
                  <a:lnTo>
                    <a:pt x="0" y="154505"/>
                  </a:lnTo>
                  <a:lnTo>
                    <a:pt x="278472" y="154505"/>
                  </a:lnTo>
                  <a:lnTo>
                    <a:pt x="2784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9"/>
            <p:cNvSpPr/>
            <p:nvPr/>
          </p:nvSpPr>
          <p:spPr>
            <a:xfrm>
              <a:off x="65573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9"/>
            <p:cNvSpPr/>
            <p:nvPr/>
          </p:nvSpPr>
          <p:spPr>
            <a:xfrm>
              <a:off x="60863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9"/>
            <p:cNvSpPr/>
            <p:nvPr/>
          </p:nvSpPr>
          <p:spPr>
            <a:xfrm>
              <a:off x="560992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9"/>
            <p:cNvSpPr/>
            <p:nvPr/>
          </p:nvSpPr>
          <p:spPr>
            <a:xfrm>
              <a:off x="513942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9"/>
            <p:cNvSpPr/>
            <p:nvPr/>
          </p:nvSpPr>
          <p:spPr>
            <a:xfrm>
              <a:off x="4662975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9"/>
            <p:cNvSpPr/>
            <p:nvPr/>
          </p:nvSpPr>
          <p:spPr>
            <a:xfrm>
              <a:off x="419200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9"/>
            <p:cNvSpPr/>
            <p:nvPr/>
          </p:nvSpPr>
          <p:spPr>
            <a:xfrm>
              <a:off x="371555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9"/>
            <p:cNvSpPr/>
            <p:nvPr/>
          </p:nvSpPr>
          <p:spPr>
            <a:xfrm>
              <a:off x="324505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9"/>
            <p:cNvSpPr/>
            <p:nvPr/>
          </p:nvSpPr>
          <p:spPr>
            <a:xfrm>
              <a:off x="2768600" y="48240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9"/>
            <p:cNvSpPr/>
            <p:nvPr/>
          </p:nvSpPr>
          <p:spPr>
            <a:xfrm>
              <a:off x="22976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0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9"/>
            <p:cNvSpPr/>
            <p:nvPr/>
          </p:nvSpPr>
          <p:spPr>
            <a:xfrm>
              <a:off x="182115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9"/>
            <p:cNvSpPr/>
            <p:nvPr/>
          </p:nvSpPr>
          <p:spPr>
            <a:xfrm>
              <a:off x="135065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9"/>
            <p:cNvSpPr/>
            <p:nvPr/>
          </p:nvSpPr>
          <p:spPr>
            <a:xfrm>
              <a:off x="8742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0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9"/>
            <p:cNvSpPr/>
            <p:nvPr/>
          </p:nvSpPr>
          <p:spPr>
            <a:xfrm>
              <a:off x="4032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9"/>
            <p:cNvSpPr/>
            <p:nvPr/>
          </p:nvSpPr>
          <p:spPr>
            <a:xfrm>
              <a:off x="7035300" y="48240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0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9"/>
            <p:cNvSpPr/>
            <p:nvPr/>
          </p:nvSpPr>
          <p:spPr>
            <a:xfrm>
              <a:off x="65573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9"/>
            <p:cNvSpPr/>
            <p:nvPr/>
          </p:nvSpPr>
          <p:spPr>
            <a:xfrm>
              <a:off x="60863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9"/>
            <p:cNvSpPr/>
            <p:nvPr/>
          </p:nvSpPr>
          <p:spPr>
            <a:xfrm>
              <a:off x="560992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9"/>
            <p:cNvSpPr/>
            <p:nvPr/>
          </p:nvSpPr>
          <p:spPr>
            <a:xfrm>
              <a:off x="513942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9"/>
            <p:cNvSpPr/>
            <p:nvPr/>
          </p:nvSpPr>
          <p:spPr>
            <a:xfrm>
              <a:off x="4662975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9"/>
            <p:cNvSpPr/>
            <p:nvPr/>
          </p:nvSpPr>
          <p:spPr>
            <a:xfrm>
              <a:off x="419200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9"/>
            <p:cNvSpPr/>
            <p:nvPr/>
          </p:nvSpPr>
          <p:spPr>
            <a:xfrm>
              <a:off x="371555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9"/>
            <p:cNvSpPr/>
            <p:nvPr/>
          </p:nvSpPr>
          <p:spPr>
            <a:xfrm>
              <a:off x="324505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2768600" y="897400"/>
              <a:ext cx="209725" cy="7950"/>
            </a:xfrm>
            <a:custGeom>
              <a:rect b="b" l="l" r="r" t="t"/>
              <a:pathLst>
                <a:path extrusionOk="0" h="318" w="8389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9"/>
            <p:cNvSpPr/>
            <p:nvPr/>
          </p:nvSpPr>
          <p:spPr>
            <a:xfrm>
              <a:off x="22976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0" y="1"/>
                  </a:moveTo>
                  <a:lnTo>
                    <a:pt x="0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9"/>
            <p:cNvSpPr/>
            <p:nvPr/>
          </p:nvSpPr>
          <p:spPr>
            <a:xfrm>
              <a:off x="182115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9"/>
            <p:cNvSpPr/>
            <p:nvPr/>
          </p:nvSpPr>
          <p:spPr>
            <a:xfrm>
              <a:off x="135065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9"/>
            <p:cNvSpPr/>
            <p:nvPr/>
          </p:nvSpPr>
          <p:spPr>
            <a:xfrm>
              <a:off x="874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89" y="318"/>
                  </a:lnTo>
                  <a:lnTo>
                    <a:pt x="8389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9"/>
            <p:cNvSpPr/>
            <p:nvPr/>
          </p:nvSpPr>
          <p:spPr>
            <a:xfrm>
              <a:off x="403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70353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9"/>
            <p:cNvSpPr/>
            <p:nvPr/>
          </p:nvSpPr>
          <p:spPr>
            <a:xfrm>
              <a:off x="403200" y="897400"/>
              <a:ext cx="209750" cy="7950"/>
            </a:xfrm>
            <a:custGeom>
              <a:rect b="b" l="l" r="r" t="t"/>
              <a:pathLst>
                <a:path extrusionOk="0" h="318" w="8390">
                  <a:moveTo>
                    <a:pt x="1" y="1"/>
                  </a:moveTo>
                  <a:lnTo>
                    <a:pt x="1" y="318"/>
                  </a:lnTo>
                  <a:lnTo>
                    <a:pt x="8390" y="318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9"/>
            <p:cNvSpPr/>
            <p:nvPr/>
          </p:nvSpPr>
          <p:spPr>
            <a:xfrm>
              <a:off x="298100" y="1035725"/>
              <a:ext cx="9450" cy="176025"/>
            </a:xfrm>
            <a:custGeom>
              <a:rect b="b" l="l" r="r" t="t"/>
              <a:pathLst>
                <a:path extrusionOk="0" h="7041" w="378">
                  <a:moveTo>
                    <a:pt x="1" y="1"/>
                  </a:moveTo>
                  <a:lnTo>
                    <a:pt x="1" y="7041"/>
                  </a:lnTo>
                  <a:lnTo>
                    <a:pt x="377" y="704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9"/>
            <p:cNvSpPr/>
            <p:nvPr/>
          </p:nvSpPr>
          <p:spPr>
            <a:xfrm>
              <a:off x="298100" y="1423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9"/>
            <p:cNvSpPr/>
            <p:nvPr/>
          </p:nvSpPr>
          <p:spPr>
            <a:xfrm>
              <a:off x="298100" y="18081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9"/>
            <p:cNvSpPr/>
            <p:nvPr/>
          </p:nvSpPr>
          <p:spPr>
            <a:xfrm>
              <a:off x="298100" y="21963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7" y="7060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9"/>
            <p:cNvSpPr/>
            <p:nvPr/>
          </p:nvSpPr>
          <p:spPr>
            <a:xfrm>
              <a:off x="298100" y="25810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9"/>
            <p:cNvSpPr/>
            <p:nvPr/>
          </p:nvSpPr>
          <p:spPr>
            <a:xfrm>
              <a:off x="298100" y="29687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9"/>
            <p:cNvSpPr/>
            <p:nvPr/>
          </p:nvSpPr>
          <p:spPr>
            <a:xfrm>
              <a:off x="298100" y="33535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9"/>
            <p:cNvSpPr/>
            <p:nvPr/>
          </p:nvSpPr>
          <p:spPr>
            <a:xfrm>
              <a:off x="298100" y="37417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7" y="7060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9"/>
            <p:cNvSpPr/>
            <p:nvPr/>
          </p:nvSpPr>
          <p:spPr>
            <a:xfrm>
              <a:off x="298100" y="4126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9"/>
            <p:cNvSpPr/>
            <p:nvPr/>
          </p:nvSpPr>
          <p:spPr>
            <a:xfrm>
              <a:off x="298100" y="45141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7" y="706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9"/>
            <p:cNvSpPr/>
            <p:nvPr/>
          </p:nvSpPr>
          <p:spPr>
            <a:xfrm>
              <a:off x="7335250" y="1035725"/>
              <a:ext cx="9450" cy="176025"/>
            </a:xfrm>
            <a:custGeom>
              <a:rect b="b" l="l" r="r" t="t"/>
              <a:pathLst>
                <a:path extrusionOk="0" h="7041" w="378">
                  <a:moveTo>
                    <a:pt x="1" y="1"/>
                  </a:moveTo>
                  <a:lnTo>
                    <a:pt x="1" y="7041"/>
                  </a:lnTo>
                  <a:lnTo>
                    <a:pt x="378" y="704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9"/>
            <p:cNvSpPr/>
            <p:nvPr/>
          </p:nvSpPr>
          <p:spPr>
            <a:xfrm>
              <a:off x="7335250" y="1423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9"/>
            <p:cNvSpPr/>
            <p:nvPr/>
          </p:nvSpPr>
          <p:spPr>
            <a:xfrm>
              <a:off x="7335250" y="18081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9"/>
            <p:cNvSpPr/>
            <p:nvPr/>
          </p:nvSpPr>
          <p:spPr>
            <a:xfrm>
              <a:off x="7335250" y="219635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8" y="7060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9"/>
            <p:cNvSpPr/>
            <p:nvPr/>
          </p:nvSpPr>
          <p:spPr>
            <a:xfrm>
              <a:off x="7335250" y="25810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9"/>
            <p:cNvSpPr/>
            <p:nvPr/>
          </p:nvSpPr>
          <p:spPr>
            <a:xfrm>
              <a:off x="7335250" y="296877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9"/>
            <p:cNvSpPr/>
            <p:nvPr/>
          </p:nvSpPr>
          <p:spPr>
            <a:xfrm>
              <a:off x="7335250" y="33535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9"/>
            <p:cNvSpPr/>
            <p:nvPr/>
          </p:nvSpPr>
          <p:spPr>
            <a:xfrm>
              <a:off x="7335250" y="3741700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0"/>
                  </a:lnTo>
                  <a:lnTo>
                    <a:pt x="378" y="7060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9"/>
            <p:cNvSpPr/>
            <p:nvPr/>
          </p:nvSpPr>
          <p:spPr>
            <a:xfrm>
              <a:off x="7335250" y="41264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8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9"/>
            <p:cNvSpPr/>
            <p:nvPr/>
          </p:nvSpPr>
          <p:spPr>
            <a:xfrm>
              <a:off x="7335250" y="4514125"/>
              <a:ext cx="9450" cy="176525"/>
            </a:xfrm>
            <a:custGeom>
              <a:rect b="b" l="l" r="r" t="t"/>
              <a:pathLst>
                <a:path extrusionOk="0" h="7061" w="378">
                  <a:moveTo>
                    <a:pt x="1" y="1"/>
                  </a:moveTo>
                  <a:lnTo>
                    <a:pt x="1" y="7061"/>
                  </a:lnTo>
                  <a:lnTo>
                    <a:pt x="378" y="706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8D6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10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10"/>
          <p:cNvSpPr txBox="1"/>
          <p:nvPr>
            <p:ph type="title"/>
          </p:nvPr>
        </p:nvSpPr>
        <p:spPr>
          <a:xfrm>
            <a:off x="720000" y="3885050"/>
            <a:ext cx="7704000" cy="7020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59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61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abriela"/>
              <a:buNone/>
              <a:defRPr sz="3500">
                <a:solidFill>
                  <a:schemeClr val="lt1"/>
                </a:solidFill>
                <a:latin typeface="Gabriela"/>
                <a:ea typeface="Gabriela"/>
                <a:cs typeface="Gabriela"/>
                <a:sym typeface="Gabrie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●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○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■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●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○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■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●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○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vo"/>
              <a:buChar char="■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646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p3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"/>
              <a:buNone/>
              <a:defRPr b="1" sz="3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648" name="Google Shape;3648;p36"/>
          <p:cNvSpPr txBox="1"/>
          <p:nvPr>
            <p:ph idx="1" type="body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●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●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●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9" name="Shape 4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0" name="Google Shape;4800;p64"/>
          <p:cNvSpPr/>
          <p:nvPr/>
        </p:nvSpPr>
        <p:spPr>
          <a:xfrm flipH="1" rot="10800000">
            <a:off x="6894650" y="941534"/>
            <a:ext cx="1510658" cy="1937941"/>
          </a:xfrm>
          <a:custGeom>
            <a:rect b="b" l="l" r="r" t="t"/>
            <a:pathLst>
              <a:path extrusionOk="0" h="63378" w="111037">
                <a:moveTo>
                  <a:pt x="0" y="0"/>
                </a:moveTo>
                <a:lnTo>
                  <a:pt x="0" y="63012"/>
                </a:lnTo>
                <a:lnTo>
                  <a:pt x="111036" y="63377"/>
                </a:lnTo>
                <a:lnTo>
                  <a:pt x="109300" y="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1" name="Google Shape;4801;p64"/>
          <p:cNvSpPr txBox="1"/>
          <p:nvPr>
            <p:ph type="title"/>
          </p:nvPr>
        </p:nvSpPr>
        <p:spPr>
          <a:xfrm>
            <a:off x="284200" y="246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Gitlow v. New York: Context</a:t>
            </a:r>
            <a:endParaRPr/>
          </a:p>
        </p:txBody>
      </p:sp>
      <p:sp>
        <p:nvSpPr>
          <p:cNvPr id="4802" name="Google Shape;4802;p64"/>
          <p:cNvSpPr txBox="1"/>
          <p:nvPr/>
        </p:nvSpPr>
        <p:spPr>
          <a:xfrm>
            <a:off x="1552475" y="1494100"/>
            <a:ext cx="3056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WWI</a:t>
            </a:r>
            <a:endParaRPr b="1" sz="20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803" name="Google Shape;4803;p64"/>
          <p:cNvSpPr txBox="1"/>
          <p:nvPr/>
        </p:nvSpPr>
        <p:spPr>
          <a:xfrm>
            <a:off x="713250" y="2543490"/>
            <a:ext cx="2109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First Red Scare</a:t>
            </a:r>
            <a:endParaRPr b="1" sz="20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804" name="Google Shape;4804;p64"/>
          <p:cNvSpPr txBox="1"/>
          <p:nvPr/>
        </p:nvSpPr>
        <p:spPr>
          <a:xfrm>
            <a:off x="2944900" y="2526125"/>
            <a:ext cx="30561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Restrictions on Speech</a:t>
            </a:r>
            <a:endParaRPr b="1" sz="20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805" name="Google Shape;4805;p64"/>
          <p:cNvSpPr txBox="1"/>
          <p:nvPr/>
        </p:nvSpPr>
        <p:spPr>
          <a:xfrm>
            <a:off x="588650" y="3115800"/>
            <a:ext cx="25761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●"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Caused by Bolshevik Revolution in Russia and high unemployment in US</a:t>
            </a:r>
            <a:endParaRPr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175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●"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Leads to Anti-Communist Sentiment</a:t>
            </a:r>
            <a:endParaRPr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4806" name="Google Shape;4806;p64"/>
          <p:cNvCxnSpPr>
            <a:stCxn id="4802" idx="2"/>
            <a:endCxn id="4803" idx="0"/>
          </p:cNvCxnSpPr>
          <p:nvPr/>
        </p:nvCxnSpPr>
        <p:spPr>
          <a:xfrm rot="5400000">
            <a:off x="2110775" y="1573750"/>
            <a:ext cx="626700" cy="13128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7" name="Google Shape;4807;p64"/>
          <p:cNvCxnSpPr>
            <a:stCxn id="4802" idx="2"/>
            <a:endCxn id="4804" idx="0"/>
          </p:cNvCxnSpPr>
          <p:nvPr/>
        </p:nvCxnSpPr>
        <p:spPr>
          <a:xfrm flipH="1" rot="-5400000">
            <a:off x="3472025" y="1525300"/>
            <a:ext cx="609300" cy="13923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8" name="Google Shape;4808;p64"/>
          <p:cNvSpPr txBox="1"/>
          <p:nvPr/>
        </p:nvSpPr>
        <p:spPr>
          <a:xfrm>
            <a:off x="3300950" y="3650775"/>
            <a:ext cx="2376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Espionage and Sedition Acts</a:t>
            </a:r>
            <a:endParaRPr b="1" sz="20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809" name="Google Shape;4809;p64"/>
          <p:cNvSpPr txBox="1"/>
          <p:nvPr/>
        </p:nvSpPr>
        <p:spPr>
          <a:xfrm>
            <a:off x="3283950" y="4098850"/>
            <a:ext cx="25761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Cannot say anything against the government or military</a:t>
            </a:r>
            <a:endParaRPr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810" name="Google Shape;4810;p64"/>
          <p:cNvSpPr txBox="1"/>
          <p:nvPr/>
        </p:nvSpPr>
        <p:spPr>
          <a:xfrm>
            <a:off x="5606100" y="3650775"/>
            <a:ext cx="301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Criminal Anarchy Law</a:t>
            </a:r>
            <a:endParaRPr b="1" sz="20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811" name="Google Shape;4811;p64"/>
          <p:cNvSpPr txBox="1"/>
          <p:nvPr/>
        </p:nvSpPr>
        <p:spPr>
          <a:xfrm>
            <a:off x="5860050" y="3958783"/>
            <a:ext cx="23769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Cannot support anything against American government and policies</a:t>
            </a:r>
            <a:endParaRPr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4812" name="Google Shape;4812;p64"/>
          <p:cNvCxnSpPr>
            <a:stCxn id="4813" idx="2"/>
            <a:endCxn id="4810" idx="0"/>
          </p:cNvCxnSpPr>
          <p:nvPr/>
        </p:nvCxnSpPr>
        <p:spPr>
          <a:xfrm flipH="1" rot="-5400000">
            <a:off x="5605100" y="2144544"/>
            <a:ext cx="390600" cy="26220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14" name="Google Shape;481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5243" y="1030563"/>
            <a:ext cx="1354279" cy="17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15" name="Google Shape;4815;p64"/>
          <p:cNvSpPr/>
          <p:nvPr/>
        </p:nvSpPr>
        <p:spPr>
          <a:xfrm flipH="1" rot="10800000">
            <a:off x="5386688" y="653609"/>
            <a:ext cx="1452919" cy="1937941"/>
          </a:xfrm>
          <a:custGeom>
            <a:rect b="b" l="l" r="r" t="t"/>
            <a:pathLst>
              <a:path extrusionOk="0" h="63378" w="111037">
                <a:moveTo>
                  <a:pt x="0" y="0"/>
                </a:moveTo>
                <a:lnTo>
                  <a:pt x="0" y="63012"/>
                </a:lnTo>
                <a:lnTo>
                  <a:pt x="111036" y="63377"/>
                </a:lnTo>
                <a:lnTo>
                  <a:pt x="109300" y="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16" name="Google Shape;481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7838" y="729859"/>
            <a:ext cx="1312800" cy="1771491"/>
          </a:xfrm>
          <a:prstGeom prst="rect">
            <a:avLst/>
          </a:prstGeom>
          <a:noFill/>
          <a:ln>
            <a:noFill/>
          </a:ln>
        </p:spPr>
      </p:pic>
      <p:sp>
        <p:nvSpPr>
          <p:cNvPr id="4817" name="Google Shape;4817;p64"/>
          <p:cNvSpPr/>
          <p:nvPr/>
        </p:nvSpPr>
        <p:spPr>
          <a:xfrm flipH="1" rot="10800000">
            <a:off x="189700" y="901259"/>
            <a:ext cx="1392404" cy="1690291"/>
          </a:xfrm>
          <a:custGeom>
            <a:rect b="b" l="l" r="r" t="t"/>
            <a:pathLst>
              <a:path extrusionOk="0" h="63378" w="111037">
                <a:moveTo>
                  <a:pt x="0" y="0"/>
                </a:moveTo>
                <a:lnTo>
                  <a:pt x="0" y="63012"/>
                </a:lnTo>
                <a:lnTo>
                  <a:pt x="111036" y="63377"/>
                </a:lnTo>
                <a:lnTo>
                  <a:pt x="109300" y="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18" name="Google Shape;481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756" y="963148"/>
            <a:ext cx="1248057" cy="1538481"/>
          </a:xfrm>
          <a:prstGeom prst="rect">
            <a:avLst/>
          </a:prstGeom>
          <a:noFill/>
          <a:ln>
            <a:noFill/>
          </a:ln>
        </p:spPr>
      </p:pic>
      <p:sp>
        <p:nvSpPr>
          <p:cNvPr id="4813" name="Google Shape;4813;p64"/>
          <p:cNvSpPr txBox="1"/>
          <p:nvPr/>
        </p:nvSpPr>
        <p:spPr>
          <a:xfrm>
            <a:off x="2747000" y="2866644"/>
            <a:ext cx="3484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To prevent danger and preserve safety</a:t>
            </a:r>
            <a:endParaRPr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4819" name="Google Shape;4819;p64"/>
          <p:cNvCxnSpPr/>
          <p:nvPr/>
        </p:nvCxnSpPr>
        <p:spPr>
          <a:xfrm>
            <a:off x="4489400" y="3179344"/>
            <a:ext cx="0" cy="39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0" name="Google Shape;4820;p64"/>
          <p:cNvSpPr/>
          <p:nvPr/>
        </p:nvSpPr>
        <p:spPr>
          <a:xfrm flipH="1" rot="10800000">
            <a:off x="3515500" y="927029"/>
            <a:ext cx="1717742" cy="1046846"/>
          </a:xfrm>
          <a:custGeom>
            <a:rect b="b" l="l" r="r" t="t"/>
            <a:pathLst>
              <a:path extrusionOk="0" h="63378" w="111037">
                <a:moveTo>
                  <a:pt x="0" y="0"/>
                </a:moveTo>
                <a:lnTo>
                  <a:pt x="0" y="63012"/>
                </a:lnTo>
                <a:lnTo>
                  <a:pt x="111036" y="63377"/>
                </a:lnTo>
                <a:lnTo>
                  <a:pt x="109300" y="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21" name="Google Shape;4821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0450" y="1007350"/>
            <a:ext cx="1507853" cy="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5" name="Shape 4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6" name="Google Shape;4826;p65"/>
          <p:cNvSpPr/>
          <p:nvPr/>
        </p:nvSpPr>
        <p:spPr>
          <a:xfrm>
            <a:off x="631549" y="1321650"/>
            <a:ext cx="2176048" cy="3144499"/>
          </a:xfrm>
          <a:custGeom>
            <a:rect b="b" l="l" r="r" t="t"/>
            <a:pathLst>
              <a:path extrusionOk="0" h="63378" w="111037">
                <a:moveTo>
                  <a:pt x="0" y="0"/>
                </a:moveTo>
                <a:lnTo>
                  <a:pt x="0" y="63012"/>
                </a:lnTo>
                <a:lnTo>
                  <a:pt x="111036" y="63377"/>
                </a:lnTo>
                <a:lnTo>
                  <a:pt x="109300" y="611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7" name="Google Shape;4827;p65"/>
          <p:cNvGrpSpPr/>
          <p:nvPr/>
        </p:nvGrpSpPr>
        <p:grpSpPr>
          <a:xfrm>
            <a:off x="3006553" y="1320222"/>
            <a:ext cx="6600872" cy="3288368"/>
            <a:chOff x="4601725" y="2029200"/>
            <a:chExt cx="2775925" cy="1584450"/>
          </a:xfrm>
        </p:grpSpPr>
        <p:sp>
          <p:nvSpPr>
            <p:cNvPr id="4828" name="Google Shape;4828;p65"/>
            <p:cNvSpPr/>
            <p:nvPr/>
          </p:nvSpPr>
          <p:spPr>
            <a:xfrm>
              <a:off x="4601725" y="2029200"/>
              <a:ext cx="2775925" cy="1584450"/>
            </a:xfrm>
            <a:custGeom>
              <a:rect b="b" l="l" r="r" t="t"/>
              <a:pathLst>
                <a:path extrusionOk="0" h="63378" w="111037">
                  <a:moveTo>
                    <a:pt x="0" y="0"/>
                  </a:moveTo>
                  <a:lnTo>
                    <a:pt x="0" y="63012"/>
                  </a:lnTo>
                  <a:lnTo>
                    <a:pt x="111036" y="63377"/>
                  </a:lnTo>
                  <a:lnTo>
                    <a:pt x="109300" y="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65"/>
            <p:cNvSpPr/>
            <p:nvPr/>
          </p:nvSpPr>
          <p:spPr>
            <a:xfrm>
              <a:off x="4648800" y="2072025"/>
              <a:ext cx="2652800" cy="1501800"/>
            </a:xfrm>
            <a:custGeom>
              <a:rect b="b" l="l" r="r" t="t"/>
              <a:pathLst>
                <a:path extrusionOk="0" h="60072" w="106112">
                  <a:moveTo>
                    <a:pt x="1" y="1"/>
                  </a:moveTo>
                  <a:lnTo>
                    <a:pt x="1" y="60072"/>
                  </a:lnTo>
                  <a:lnTo>
                    <a:pt x="106111" y="60072"/>
                  </a:lnTo>
                  <a:lnTo>
                    <a:pt x="106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65"/>
            <p:cNvSpPr/>
            <p:nvPr/>
          </p:nvSpPr>
          <p:spPr>
            <a:xfrm>
              <a:off x="4648800" y="2065925"/>
              <a:ext cx="2658825" cy="1507900"/>
            </a:xfrm>
            <a:custGeom>
              <a:rect b="b" l="l" r="r" t="t"/>
              <a:pathLst>
                <a:path extrusionOk="0" h="60316" w="106353">
                  <a:moveTo>
                    <a:pt x="106353" y="0"/>
                  </a:moveTo>
                  <a:lnTo>
                    <a:pt x="1" y="245"/>
                  </a:lnTo>
                  <a:lnTo>
                    <a:pt x="1" y="60316"/>
                  </a:lnTo>
                  <a:lnTo>
                    <a:pt x="26710" y="60316"/>
                  </a:lnTo>
                  <a:lnTo>
                    <a:pt x="582" y="60071"/>
                  </a:lnTo>
                  <a:lnTo>
                    <a:pt x="1306" y="983"/>
                  </a:lnTo>
                  <a:lnTo>
                    <a:pt x="105481" y="777"/>
                  </a:lnTo>
                  <a:lnTo>
                    <a:pt x="105096" y="60316"/>
                  </a:lnTo>
                  <a:lnTo>
                    <a:pt x="106111" y="60316"/>
                  </a:lnTo>
                  <a:lnTo>
                    <a:pt x="1063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31" name="Google Shape;4831;p65"/>
          <p:cNvSpPr txBox="1"/>
          <p:nvPr>
            <p:ph type="title"/>
          </p:nvPr>
        </p:nvSpPr>
        <p:spPr>
          <a:xfrm>
            <a:off x="357275" y="2893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Gitlow v. New York: Summary</a:t>
            </a:r>
            <a:endParaRPr/>
          </a:p>
        </p:txBody>
      </p:sp>
      <p:sp>
        <p:nvSpPr>
          <p:cNvPr id="4832" name="Google Shape;4832;p65"/>
          <p:cNvSpPr txBox="1"/>
          <p:nvPr/>
        </p:nvSpPr>
        <p:spPr>
          <a:xfrm>
            <a:off x="3519350" y="1355125"/>
            <a:ext cx="3414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833" name="Google Shape;4833;p65"/>
          <p:cNvSpPr txBox="1"/>
          <p:nvPr/>
        </p:nvSpPr>
        <p:spPr>
          <a:xfrm>
            <a:off x="3125075" y="1619675"/>
            <a:ext cx="6084300" cy="25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-"/>
            </a:pPr>
            <a:r>
              <a:rPr lang="en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Benjamin Gitlow was found to be selling communist manifestos.</a:t>
            </a:r>
            <a:endParaRPr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-"/>
            </a:pPr>
            <a:r>
              <a:rPr lang="en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Under the New York Criminal Anarchy Law, this was illegal as it spread ideas that were against American government and policies.</a:t>
            </a:r>
            <a:endParaRPr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-"/>
            </a:pPr>
            <a:r>
              <a:rPr lang="en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Since he did not actually incite any rebellion, he argued he was innocent.</a:t>
            </a:r>
            <a:endParaRPr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-"/>
            </a:pPr>
            <a:r>
              <a:rPr lang="en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Despite the protection of the First Amendment, he was charged as his speech was still harmful.</a:t>
            </a:r>
            <a:endParaRPr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834" name="Google Shape;4834;p65"/>
          <p:cNvGrpSpPr/>
          <p:nvPr/>
        </p:nvGrpSpPr>
        <p:grpSpPr>
          <a:xfrm>
            <a:off x="2639146" y="4185283"/>
            <a:ext cx="589356" cy="684242"/>
            <a:chOff x="2639146" y="4185283"/>
            <a:chExt cx="589356" cy="684242"/>
          </a:xfrm>
        </p:grpSpPr>
        <p:sp>
          <p:nvSpPr>
            <p:cNvPr id="4835" name="Google Shape;4835;p65"/>
            <p:cNvSpPr/>
            <p:nvPr/>
          </p:nvSpPr>
          <p:spPr>
            <a:xfrm flipH="1">
              <a:off x="2639146" y="4707689"/>
              <a:ext cx="589356" cy="161836"/>
            </a:xfrm>
            <a:custGeom>
              <a:rect b="b" l="l" r="r" t="t"/>
              <a:pathLst>
                <a:path extrusionOk="0" h="3363" w="12247">
                  <a:moveTo>
                    <a:pt x="7814" y="1"/>
                  </a:moveTo>
                  <a:cubicBezTo>
                    <a:pt x="7814" y="1"/>
                    <a:pt x="5781" y="885"/>
                    <a:pt x="0" y="1639"/>
                  </a:cubicBezTo>
                  <a:lnTo>
                    <a:pt x="1883" y="3363"/>
                  </a:lnTo>
                  <a:cubicBezTo>
                    <a:pt x="7494" y="2576"/>
                    <a:pt x="12247" y="1023"/>
                    <a:pt x="12247" y="1023"/>
                  </a:cubicBezTo>
                  <a:lnTo>
                    <a:pt x="78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65"/>
            <p:cNvSpPr/>
            <p:nvPr/>
          </p:nvSpPr>
          <p:spPr>
            <a:xfrm flipH="1">
              <a:off x="2657336" y="4185283"/>
              <a:ext cx="553890" cy="495469"/>
            </a:xfrm>
            <a:custGeom>
              <a:rect b="b" l="l" r="r" t="t"/>
              <a:pathLst>
                <a:path extrusionOk="0" h="10296" w="11510">
                  <a:moveTo>
                    <a:pt x="6502" y="1"/>
                  </a:moveTo>
                  <a:cubicBezTo>
                    <a:pt x="6502" y="1"/>
                    <a:pt x="5118" y="2814"/>
                    <a:pt x="0" y="6147"/>
                  </a:cubicBezTo>
                  <a:lnTo>
                    <a:pt x="2996" y="10295"/>
                  </a:lnTo>
                  <a:cubicBezTo>
                    <a:pt x="7928" y="6924"/>
                    <a:pt x="11509" y="1701"/>
                    <a:pt x="11509" y="1701"/>
                  </a:cubicBezTo>
                  <a:lnTo>
                    <a:pt x="65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65"/>
            <p:cNvSpPr/>
            <p:nvPr/>
          </p:nvSpPr>
          <p:spPr>
            <a:xfrm flipH="1">
              <a:off x="2657341" y="4188748"/>
              <a:ext cx="391958" cy="379157"/>
            </a:xfrm>
            <a:custGeom>
              <a:rect b="b" l="l" r="r" t="t"/>
              <a:pathLst>
                <a:path extrusionOk="0" h="7879" w="8145">
                  <a:moveTo>
                    <a:pt x="3349" y="1"/>
                  </a:moveTo>
                  <a:cubicBezTo>
                    <a:pt x="3176" y="216"/>
                    <a:pt x="3010" y="438"/>
                    <a:pt x="2843" y="670"/>
                  </a:cubicBezTo>
                  <a:cubicBezTo>
                    <a:pt x="722" y="3643"/>
                    <a:pt x="0" y="6767"/>
                    <a:pt x="1234" y="7648"/>
                  </a:cubicBezTo>
                  <a:cubicBezTo>
                    <a:pt x="1454" y="7805"/>
                    <a:pt x="1722" y="7879"/>
                    <a:pt x="2026" y="7879"/>
                  </a:cubicBezTo>
                  <a:cubicBezTo>
                    <a:pt x="2236" y="7879"/>
                    <a:pt x="2463" y="7843"/>
                    <a:pt x="2703" y="7775"/>
                  </a:cubicBezTo>
                  <a:cubicBezTo>
                    <a:pt x="5980" y="4786"/>
                    <a:pt x="8144" y="1629"/>
                    <a:pt x="8144" y="1629"/>
                  </a:cubicBezTo>
                  <a:lnTo>
                    <a:pt x="33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38" name="Google Shape;483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596" y="1469167"/>
            <a:ext cx="1840023" cy="2838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2" name="Shape 4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43" name="Google Shape;4843;p66"/>
          <p:cNvCxnSpPr/>
          <p:nvPr/>
        </p:nvCxnSpPr>
        <p:spPr>
          <a:xfrm>
            <a:off x="709650" y="2552850"/>
            <a:ext cx="77247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844" name="Google Shape;4844;p66"/>
          <p:cNvSpPr txBox="1"/>
          <p:nvPr>
            <p:ph type="title"/>
          </p:nvPr>
        </p:nvSpPr>
        <p:spPr>
          <a:xfrm>
            <a:off x="354250" y="250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Gitlow v. New York: Past Precedence</a:t>
            </a:r>
            <a:endParaRPr/>
          </a:p>
        </p:txBody>
      </p:sp>
      <p:sp>
        <p:nvSpPr>
          <p:cNvPr id="4845" name="Google Shape;4845;p66"/>
          <p:cNvSpPr txBox="1"/>
          <p:nvPr/>
        </p:nvSpPr>
        <p:spPr>
          <a:xfrm>
            <a:off x="525025" y="3148300"/>
            <a:ext cx="25674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Barron v. Baltimore</a:t>
            </a:r>
            <a:endParaRPr b="1" sz="20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846" name="Google Shape;4846;p66"/>
          <p:cNvSpPr txBox="1"/>
          <p:nvPr/>
        </p:nvSpPr>
        <p:spPr>
          <a:xfrm>
            <a:off x="805175" y="3480525"/>
            <a:ext cx="18090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States do not follow the Bill of Rights when looking at the rights of citizens.</a:t>
            </a:r>
            <a:endParaRPr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847" name="Google Shape;4847;p66"/>
          <p:cNvSpPr txBox="1"/>
          <p:nvPr/>
        </p:nvSpPr>
        <p:spPr>
          <a:xfrm>
            <a:off x="3590838" y="3148300"/>
            <a:ext cx="2047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Schenck v. US</a:t>
            </a:r>
            <a:endParaRPr b="1" sz="20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848" name="Google Shape;4848;p66"/>
          <p:cNvSpPr txBox="1"/>
          <p:nvPr/>
        </p:nvSpPr>
        <p:spPr>
          <a:xfrm>
            <a:off x="3376800" y="3508950"/>
            <a:ext cx="2475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Set the precedence that if there is a “clear and present danger” the freedom of speech can be limited</a:t>
            </a:r>
            <a:endParaRPr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849" name="Google Shape;4849;p66"/>
          <p:cNvSpPr txBox="1"/>
          <p:nvPr/>
        </p:nvSpPr>
        <p:spPr>
          <a:xfrm>
            <a:off x="6462600" y="3148300"/>
            <a:ext cx="18090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Abrams v. US</a:t>
            </a:r>
            <a:endParaRPr b="1" sz="20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850" name="Google Shape;4850;p66"/>
          <p:cNvSpPr txBox="1"/>
          <p:nvPr/>
        </p:nvSpPr>
        <p:spPr>
          <a:xfrm>
            <a:off x="6164250" y="3479275"/>
            <a:ext cx="2405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Found that the Espionage Act does not violate First Amendment if the speech resisted war</a:t>
            </a:r>
            <a:endParaRPr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851" name="Google Shape;4851;p66"/>
          <p:cNvSpPr/>
          <p:nvPr/>
        </p:nvSpPr>
        <p:spPr>
          <a:xfrm flipH="1" rot="10800000">
            <a:off x="1026625" y="1465767"/>
            <a:ext cx="1462912" cy="1524558"/>
          </a:xfrm>
          <a:custGeom>
            <a:rect b="b" l="l" r="r" t="t"/>
            <a:pathLst>
              <a:path extrusionOk="0" h="63378" w="111037">
                <a:moveTo>
                  <a:pt x="0" y="0"/>
                </a:moveTo>
                <a:lnTo>
                  <a:pt x="0" y="63012"/>
                </a:lnTo>
                <a:lnTo>
                  <a:pt x="111036" y="63377"/>
                </a:lnTo>
                <a:lnTo>
                  <a:pt x="109300" y="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2" name="Google Shape;4852;p66"/>
          <p:cNvSpPr/>
          <p:nvPr/>
        </p:nvSpPr>
        <p:spPr>
          <a:xfrm flipH="1" rot="10800000">
            <a:off x="3484224" y="1487648"/>
            <a:ext cx="1992281" cy="1469577"/>
          </a:xfrm>
          <a:custGeom>
            <a:rect b="b" l="l" r="r" t="t"/>
            <a:pathLst>
              <a:path extrusionOk="0" h="63378" w="111037">
                <a:moveTo>
                  <a:pt x="0" y="0"/>
                </a:moveTo>
                <a:lnTo>
                  <a:pt x="0" y="63012"/>
                </a:lnTo>
                <a:lnTo>
                  <a:pt x="111036" y="63377"/>
                </a:lnTo>
                <a:lnTo>
                  <a:pt x="109300" y="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3" name="Google Shape;4853;p66"/>
          <p:cNvSpPr/>
          <p:nvPr/>
        </p:nvSpPr>
        <p:spPr>
          <a:xfrm flipH="1" rot="10800000">
            <a:off x="6314551" y="1644198"/>
            <a:ext cx="1992281" cy="1244427"/>
          </a:xfrm>
          <a:custGeom>
            <a:rect b="b" l="l" r="r" t="t"/>
            <a:pathLst>
              <a:path extrusionOk="0" h="63378" w="111037">
                <a:moveTo>
                  <a:pt x="0" y="0"/>
                </a:moveTo>
                <a:lnTo>
                  <a:pt x="0" y="63012"/>
                </a:lnTo>
                <a:lnTo>
                  <a:pt x="111036" y="63377"/>
                </a:lnTo>
                <a:lnTo>
                  <a:pt x="109300" y="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54" name="Google Shape;485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969" y="1528404"/>
            <a:ext cx="1339482" cy="1404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5" name="Google Shape;485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7853" y="1563067"/>
            <a:ext cx="1827467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6" name="Google Shape;4856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7717" y="1725308"/>
            <a:ext cx="1836116" cy="1072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0" name="Shape 4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1" name="Google Shape;4861;p67"/>
          <p:cNvSpPr txBox="1"/>
          <p:nvPr>
            <p:ph type="title"/>
          </p:nvPr>
        </p:nvSpPr>
        <p:spPr>
          <a:xfrm>
            <a:off x="260800" y="271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Gitlow v. New York: Significance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2" name="Google Shape;4862;p67"/>
          <p:cNvSpPr txBox="1"/>
          <p:nvPr>
            <p:ph idx="1" type="subTitle"/>
          </p:nvPr>
        </p:nvSpPr>
        <p:spPr>
          <a:xfrm>
            <a:off x="779075" y="1413225"/>
            <a:ext cx="4206000" cy="8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>
                <a:latin typeface="Arvo"/>
                <a:ea typeface="Arvo"/>
                <a:cs typeface="Arvo"/>
                <a:sym typeface="Arvo"/>
              </a:rPr>
              <a:t>Due to Gitlow v. New York, states and the federal government had to follow the Bill of Rights when it came to their citizens.</a:t>
            </a:r>
            <a:endParaRPr sz="1300"/>
          </a:p>
        </p:txBody>
      </p:sp>
      <p:sp>
        <p:nvSpPr>
          <p:cNvPr id="4863" name="Google Shape;4863;p67"/>
          <p:cNvSpPr txBox="1"/>
          <p:nvPr>
            <p:ph idx="2" type="subTitle"/>
          </p:nvPr>
        </p:nvSpPr>
        <p:spPr>
          <a:xfrm>
            <a:off x="784651" y="2558775"/>
            <a:ext cx="4359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>
                <a:latin typeface="Arvo"/>
                <a:ea typeface="Arvo"/>
                <a:cs typeface="Arvo"/>
                <a:sym typeface="Arvo"/>
              </a:rPr>
              <a:t>Spurred the beginning of courts that limited states power more. There is protection of rights found in the Bill of Rights in both state and federal courts.</a:t>
            </a:r>
            <a:endParaRPr sz="1300"/>
          </a:p>
        </p:txBody>
      </p:sp>
      <p:sp>
        <p:nvSpPr>
          <p:cNvPr id="4864" name="Google Shape;4864;p67"/>
          <p:cNvSpPr txBox="1"/>
          <p:nvPr>
            <p:ph idx="4" type="subTitle"/>
          </p:nvPr>
        </p:nvSpPr>
        <p:spPr>
          <a:xfrm>
            <a:off x="779065" y="1142150"/>
            <a:ext cx="35373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Spreading the Bill of Rights</a:t>
            </a:r>
            <a:endParaRPr/>
          </a:p>
        </p:txBody>
      </p:sp>
      <p:sp>
        <p:nvSpPr>
          <p:cNvPr id="4865" name="Google Shape;4865;p67"/>
          <p:cNvSpPr txBox="1"/>
          <p:nvPr>
            <p:ph idx="5" type="subTitle"/>
          </p:nvPr>
        </p:nvSpPr>
        <p:spPr>
          <a:xfrm>
            <a:off x="784641" y="2277963"/>
            <a:ext cx="364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Incorporation Doctrine</a:t>
            </a:r>
            <a:endParaRPr/>
          </a:p>
        </p:txBody>
      </p:sp>
      <p:sp>
        <p:nvSpPr>
          <p:cNvPr id="4866" name="Google Shape;4866;p67"/>
          <p:cNvSpPr/>
          <p:nvPr/>
        </p:nvSpPr>
        <p:spPr>
          <a:xfrm>
            <a:off x="428755" y="1226680"/>
            <a:ext cx="281201" cy="527622"/>
          </a:xfrm>
          <a:custGeom>
            <a:rect b="b" l="l" r="r" t="t"/>
            <a:pathLst>
              <a:path extrusionOk="0" h="63378" w="111037">
                <a:moveTo>
                  <a:pt x="0" y="0"/>
                </a:moveTo>
                <a:lnTo>
                  <a:pt x="0" y="63012"/>
                </a:lnTo>
                <a:lnTo>
                  <a:pt x="111036" y="63377"/>
                </a:lnTo>
                <a:lnTo>
                  <a:pt x="109300" y="611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1</a:t>
            </a:r>
            <a:endParaRPr b="1" sz="24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867" name="Google Shape;4867;p67"/>
          <p:cNvSpPr/>
          <p:nvPr/>
        </p:nvSpPr>
        <p:spPr>
          <a:xfrm>
            <a:off x="424099" y="2345125"/>
            <a:ext cx="350877" cy="527622"/>
          </a:xfrm>
          <a:custGeom>
            <a:rect b="b" l="l" r="r" t="t"/>
            <a:pathLst>
              <a:path extrusionOk="0" h="63378" w="111037">
                <a:moveTo>
                  <a:pt x="0" y="0"/>
                </a:moveTo>
                <a:lnTo>
                  <a:pt x="0" y="63012"/>
                </a:lnTo>
                <a:lnTo>
                  <a:pt x="111036" y="63377"/>
                </a:lnTo>
                <a:lnTo>
                  <a:pt x="109300" y="611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2</a:t>
            </a:r>
            <a:endParaRPr b="1" sz="24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868" name="Google Shape;4868;p67"/>
          <p:cNvSpPr/>
          <p:nvPr/>
        </p:nvSpPr>
        <p:spPr>
          <a:xfrm>
            <a:off x="504951" y="3808325"/>
            <a:ext cx="350877" cy="527622"/>
          </a:xfrm>
          <a:custGeom>
            <a:rect b="b" l="l" r="r" t="t"/>
            <a:pathLst>
              <a:path extrusionOk="0" h="63378" w="111037">
                <a:moveTo>
                  <a:pt x="0" y="0"/>
                </a:moveTo>
                <a:lnTo>
                  <a:pt x="0" y="63012"/>
                </a:lnTo>
                <a:lnTo>
                  <a:pt x="111036" y="63377"/>
                </a:lnTo>
                <a:lnTo>
                  <a:pt x="109300" y="611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3</a:t>
            </a:r>
            <a:endParaRPr b="1" sz="24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4869" name="Google Shape;486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075" y="1394150"/>
            <a:ext cx="3101100" cy="2429596"/>
          </a:xfrm>
          <a:prstGeom prst="rect">
            <a:avLst/>
          </a:prstGeom>
          <a:noFill/>
          <a:ln>
            <a:noFill/>
          </a:ln>
        </p:spPr>
      </p:pic>
      <p:sp>
        <p:nvSpPr>
          <p:cNvPr id="4870" name="Google Shape;4870;p67"/>
          <p:cNvSpPr txBox="1"/>
          <p:nvPr>
            <p:ph idx="2" type="subTitle"/>
          </p:nvPr>
        </p:nvSpPr>
        <p:spPr>
          <a:xfrm>
            <a:off x="855750" y="4048525"/>
            <a:ext cx="7024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vo"/>
              <a:buChar char="-"/>
            </a:pPr>
            <a:r>
              <a:rPr lang="en">
                <a:latin typeface="Arvo"/>
                <a:ea typeface="Arvo"/>
                <a:cs typeface="Arvo"/>
                <a:sym typeface="Arvo"/>
              </a:rPr>
              <a:t>The idea from Schenck v. US that there must be a “clear and present” danger expanded to a looser interpretation where anything that has potential to be harmful or cause uprising is illegal.</a:t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871" name="Google Shape;4871;p67"/>
          <p:cNvSpPr txBox="1"/>
          <p:nvPr>
            <p:ph idx="5" type="subTitle"/>
          </p:nvPr>
        </p:nvSpPr>
        <p:spPr>
          <a:xfrm>
            <a:off x="855768" y="3762525"/>
            <a:ext cx="3101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Danger Tests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5" name="Shape 4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6" name="Google Shape;4876;p68"/>
          <p:cNvSpPr txBox="1"/>
          <p:nvPr>
            <p:ph type="title"/>
          </p:nvPr>
        </p:nvSpPr>
        <p:spPr>
          <a:xfrm>
            <a:off x="421000" y="162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Gitlow v. New York: Impact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7" name="Google Shape;4877;p68"/>
          <p:cNvSpPr txBox="1"/>
          <p:nvPr>
            <p:ph idx="1" type="subTitle"/>
          </p:nvPr>
        </p:nvSpPr>
        <p:spPr>
          <a:xfrm>
            <a:off x="869787" y="2946800"/>
            <a:ext cx="2466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Fourteenth Amendment’s guarantee that one cannot be ”deprived of liberty without due process of law” applies free speech protections to the states.</a:t>
            </a:r>
            <a:endParaRPr/>
          </a:p>
        </p:txBody>
      </p:sp>
      <p:sp>
        <p:nvSpPr>
          <p:cNvPr id="4878" name="Google Shape;4878;p68"/>
          <p:cNvSpPr txBox="1"/>
          <p:nvPr>
            <p:ph idx="4" type="subTitle"/>
          </p:nvPr>
        </p:nvSpPr>
        <p:spPr>
          <a:xfrm>
            <a:off x="803788" y="2638450"/>
            <a:ext cx="25983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Due process of Law</a:t>
            </a:r>
            <a:endParaRPr/>
          </a:p>
        </p:txBody>
      </p:sp>
      <p:sp>
        <p:nvSpPr>
          <p:cNvPr id="4879" name="Google Shape;4879;p68"/>
          <p:cNvSpPr/>
          <p:nvPr/>
        </p:nvSpPr>
        <p:spPr>
          <a:xfrm flipH="1" rot="10800000">
            <a:off x="3876475" y="983184"/>
            <a:ext cx="1606983" cy="1343138"/>
          </a:xfrm>
          <a:custGeom>
            <a:rect b="b" l="l" r="r" t="t"/>
            <a:pathLst>
              <a:path extrusionOk="0" h="63378" w="111037">
                <a:moveTo>
                  <a:pt x="0" y="0"/>
                </a:moveTo>
                <a:lnTo>
                  <a:pt x="0" y="63012"/>
                </a:lnTo>
                <a:lnTo>
                  <a:pt x="111036" y="63377"/>
                </a:lnTo>
                <a:lnTo>
                  <a:pt x="109300" y="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0" name="Google Shape;4880;p68"/>
          <p:cNvPicPr preferRelativeResize="0"/>
          <p:nvPr/>
        </p:nvPicPr>
        <p:blipFill rotWithShape="1">
          <a:blip r:embed="rId3">
            <a:alphaModFix/>
          </a:blip>
          <a:srcRect b="0" l="18796" r="12328" t="0"/>
          <a:stretch/>
        </p:blipFill>
        <p:spPr>
          <a:xfrm>
            <a:off x="3970536" y="1061936"/>
            <a:ext cx="1390915" cy="1148246"/>
          </a:xfrm>
          <a:prstGeom prst="rect">
            <a:avLst/>
          </a:prstGeom>
          <a:noFill/>
          <a:ln>
            <a:noFill/>
          </a:ln>
        </p:spPr>
      </p:pic>
      <p:sp>
        <p:nvSpPr>
          <p:cNvPr id="4881" name="Google Shape;4881;p68"/>
          <p:cNvSpPr/>
          <p:nvPr/>
        </p:nvSpPr>
        <p:spPr>
          <a:xfrm flipH="1" rot="10800000">
            <a:off x="954400" y="983167"/>
            <a:ext cx="2379801" cy="1525508"/>
          </a:xfrm>
          <a:custGeom>
            <a:rect b="b" l="l" r="r" t="t"/>
            <a:pathLst>
              <a:path extrusionOk="0" h="63378" w="111037">
                <a:moveTo>
                  <a:pt x="0" y="0"/>
                </a:moveTo>
                <a:lnTo>
                  <a:pt x="0" y="63012"/>
                </a:lnTo>
                <a:lnTo>
                  <a:pt x="111036" y="63377"/>
                </a:lnTo>
                <a:lnTo>
                  <a:pt x="109300" y="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2" name="Google Shape;488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376" y="1093776"/>
            <a:ext cx="2141341" cy="1304217"/>
          </a:xfrm>
          <a:prstGeom prst="rect">
            <a:avLst/>
          </a:prstGeom>
          <a:noFill/>
          <a:ln>
            <a:noFill/>
          </a:ln>
        </p:spPr>
      </p:pic>
      <p:sp>
        <p:nvSpPr>
          <p:cNvPr id="4883" name="Google Shape;4883;p68"/>
          <p:cNvSpPr txBox="1"/>
          <p:nvPr>
            <p:ph idx="1" type="subTitle"/>
          </p:nvPr>
        </p:nvSpPr>
        <p:spPr>
          <a:xfrm>
            <a:off x="6097662" y="3041913"/>
            <a:ext cx="2466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was used in Wolf v. Colorado to argue that citizens should be protected from the states with regard to evidence found in unlawful searches.</a:t>
            </a:r>
            <a:endParaRPr/>
          </a:p>
        </p:txBody>
      </p:sp>
      <p:sp>
        <p:nvSpPr>
          <p:cNvPr id="4884" name="Google Shape;4884;p68"/>
          <p:cNvSpPr txBox="1"/>
          <p:nvPr>
            <p:ph idx="4" type="subTitle"/>
          </p:nvPr>
        </p:nvSpPr>
        <p:spPr>
          <a:xfrm>
            <a:off x="5676750" y="2713588"/>
            <a:ext cx="33081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Becoming Precedent</a:t>
            </a:r>
            <a:endParaRPr/>
          </a:p>
        </p:txBody>
      </p:sp>
      <p:sp>
        <p:nvSpPr>
          <p:cNvPr id="4885" name="Google Shape;4885;p68"/>
          <p:cNvSpPr txBox="1"/>
          <p:nvPr>
            <p:ph idx="1" type="subTitle"/>
          </p:nvPr>
        </p:nvSpPr>
        <p:spPr>
          <a:xfrm>
            <a:off x="3468087" y="2985075"/>
            <a:ext cx="2466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Criteria for the “Danger Test” changed and became a lot looser, moving towards the idea of anything that can cause harm.</a:t>
            </a:r>
            <a:endParaRPr/>
          </a:p>
        </p:txBody>
      </p:sp>
      <p:sp>
        <p:nvSpPr>
          <p:cNvPr id="4886" name="Google Shape;4886;p68"/>
          <p:cNvSpPr txBox="1"/>
          <p:nvPr>
            <p:ph idx="4" type="subTitle"/>
          </p:nvPr>
        </p:nvSpPr>
        <p:spPr>
          <a:xfrm>
            <a:off x="3402088" y="2676725"/>
            <a:ext cx="25983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Danger Criteria</a:t>
            </a:r>
            <a:endParaRPr/>
          </a:p>
        </p:txBody>
      </p:sp>
      <p:sp>
        <p:nvSpPr>
          <p:cNvPr id="4887" name="Google Shape;4887;p68"/>
          <p:cNvSpPr/>
          <p:nvPr/>
        </p:nvSpPr>
        <p:spPr>
          <a:xfrm flipH="1" rot="10800000">
            <a:off x="6268175" y="920984"/>
            <a:ext cx="1856816" cy="1607266"/>
          </a:xfrm>
          <a:custGeom>
            <a:rect b="b" l="l" r="r" t="t"/>
            <a:pathLst>
              <a:path extrusionOk="0" h="63378" w="111037">
                <a:moveTo>
                  <a:pt x="0" y="0"/>
                </a:moveTo>
                <a:lnTo>
                  <a:pt x="0" y="63012"/>
                </a:lnTo>
                <a:lnTo>
                  <a:pt x="111036" y="63377"/>
                </a:lnTo>
                <a:lnTo>
                  <a:pt x="109300" y="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8" name="Google Shape;4888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1497" y="1013091"/>
            <a:ext cx="1650180" cy="1423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2" name="Shape 4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3" name="Google Shape;489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975" y="593850"/>
            <a:ext cx="5752050" cy="37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7" name="Shape 4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8" name="Google Shape;489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262" y="546425"/>
            <a:ext cx="5701475" cy="405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2" name="Shape 4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3" name="Google Shape;4903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Responsibilities</a:t>
            </a:r>
            <a:endParaRPr/>
          </a:p>
        </p:txBody>
      </p:sp>
      <p:sp>
        <p:nvSpPr>
          <p:cNvPr id="4904" name="Google Shape;4904;p71"/>
          <p:cNvSpPr txBox="1"/>
          <p:nvPr>
            <p:ph idx="1" type="body"/>
          </p:nvPr>
        </p:nvSpPr>
        <p:spPr>
          <a:xfrm>
            <a:off x="720000" y="1062200"/>
            <a:ext cx="7704000" cy="3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vo"/>
                <a:ea typeface="Arvo"/>
                <a:cs typeface="Arvo"/>
                <a:sym typeface="Arvo"/>
              </a:rPr>
              <a:t>Serene: </a:t>
            </a:r>
            <a:endParaRPr sz="1200">
              <a:latin typeface="Arvo"/>
              <a:ea typeface="Arvo"/>
              <a:cs typeface="Arvo"/>
              <a:sym typeface="Arv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-"/>
            </a:pPr>
            <a:r>
              <a:rPr lang="en" sz="1200">
                <a:latin typeface="Arvo"/>
                <a:ea typeface="Arvo"/>
                <a:cs typeface="Arvo"/>
                <a:sym typeface="Arvo"/>
              </a:rPr>
              <a:t>2-Summary of Gitlow V New York Case</a:t>
            </a:r>
            <a:endParaRPr sz="1200">
              <a:latin typeface="Arvo"/>
              <a:ea typeface="Arvo"/>
              <a:cs typeface="Arvo"/>
              <a:sym typeface="Arv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-"/>
            </a:pPr>
            <a:r>
              <a:rPr lang="en" sz="1200">
                <a:latin typeface="Arvo"/>
                <a:ea typeface="Arvo"/>
                <a:cs typeface="Arvo"/>
                <a:sym typeface="Arvo"/>
              </a:rPr>
              <a:t>4-Significance of the case</a:t>
            </a:r>
            <a:endParaRPr sz="1200">
              <a:latin typeface="Arvo"/>
              <a:ea typeface="Arvo"/>
              <a:cs typeface="Arvo"/>
              <a:sym typeface="Arv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-"/>
            </a:pPr>
            <a:r>
              <a:rPr lang="en" sz="1200">
                <a:latin typeface="Arvo"/>
                <a:ea typeface="Arvo"/>
                <a:cs typeface="Arvo"/>
                <a:sym typeface="Arvo"/>
              </a:rPr>
              <a:t>6-Twitter page bragging about the importance</a:t>
            </a:r>
            <a:endParaRPr sz="1200">
              <a:latin typeface="Arvo"/>
              <a:ea typeface="Arvo"/>
              <a:cs typeface="Arvo"/>
              <a:sym typeface="Arv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-"/>
            </a:pPr>
            <a:r>
              <a:rPr lang="en" sz="1200">
                <a:latin typeface="Arvo"/>
                <a:ea typeface="Arvo"/>
                <a:cs typeface="Arvo"/>
                <a:sym typeface="Arvo"/>
              </a:rPr>
              <a:t>8-Work Responsibilities</a:t>
            </a:r>
            <a:endParaRPr sz="1200"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Arvo"/>
                <a:ea typeface="Arvo"/>
                <a:cs typeface="Arvo"/>
                <a:sym typeface="Arvo"/>
              </a:rPr>
              <a:t>Akhila:</a:t>
            </a:r>
            <a:endParaRPr sz="1200">
              <a:latin typeface="Arvo"/>
              <a:ea typeface="Arvo"/>
              <a:cs typeface="Arvo"/>
              <a:sym typeface="Arv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-"/>
            </a:pPr>
            <a:r>
              <a:rPr lang="en" sz="1200">
                <a:latin typeface="Arvo"/>
                <a:ea typeface="Arvo"/>
                <a:cs typeface="Arvo"/>
                <a:sym typeface="Arvo"/>
              </a:rPr>
              <a:t>1-Context of the case</a:t>
            </a:r>
            <a:endParaRPr sz="1200">
              <a:latin typeface="Arvo"/>
              <a:ea typeface="Arvo"/>
              <a:cs typeface="Arvo"/>
              <a:sym typeface="Arv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-"/>
            </a:pPr>
            <a:r>
              <a:rPr lang="en" sz="1200">
                <a:latin typeface="Arvo"/>
                <a:ea typeface="Arvo"/>
                <a:cs typeface="Arvo"/>
                <a:sym typeface="Arvo"/>
              </a:rPr>
              <a:t>3-Past Precedence</a:t>
            </a:r>
            <a:endParaRPr sz="1200">
              <a:latin typeface="Arvo"/>
              <a:ea typeface="Arvo"/>
              <a:cs typeface="Arvo"/>
              <a:sym typeface="Arv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-"/>
            </a:pPr>
            <a:r>
              <a:rPr lang="en" sz="1200">
                <a:latin typeface="Arvo"/>
                <a:ea typeface="Arvo"/>
                <a:cs typeface="Arvo"/>
                <a:sym typeface="Arvo"/>
              </a:rPr>
              <a:t>5-Impact of the case today</a:t>
            </a:r>
            <a:endParaRPr sz="1200">
              <a:latin typeface="Arvo"/>
              <a:ea typeface="Arvo"/>
              <a:cs typeface="Arvo"/>
              <a:sym typeface="Arv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-"/>
            </a:pPr>
            <a:r>
              <a:rPr lang="en" sz="1200">
                <a:latin typeface="Arvo"/>
                <a:ea typeface="Arvo"/>
                <a:cs typeface="Arvo"/>
                <a:sym typeface="Arvo"/>
              </a:rPr>
              <a:t>7-Alternative Tweet about the case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riminology and Justice Studies Thesis Defense by Slidesgo">
  <a:themeElements>
    <a:clrScheme name="Simple Light">
      <a:dk1>
        <a:srgbClr val="E0D5C1"/>
      </a:dk1>
      <a:lt1>
        <a:srgbClr val="472121"/>
      </a:lt1>
      <a:dk2>
        <a:srgbClr val="5E4F4A"/>
      </a:dk2>
      <a:lt2>
        <a:srgbClr val="200C0C"/>
      </a:lt2>
      <a:accent1>
        <a:srgbClr val="494042"/>
      </a:accent1>
      <a:accent2>
        <a:srgbClr val="F9EBDB"/>
      </a:accent2>
      <a:accent3>
        <a:srgbClr val="8A9E9E"/>
      </a:accent3>
      <a:accent4>
        <a:srgbClr val="CC8E44"/>
      </a:accent4>
      <a:accent5>
        <a:srgbClr val="7F7432"/>
      </a:accent5>
      <a:accent6>
        <a:srgbClr val="77ADA6"/>
      </a:accent6>
      <a:hlink>
        <a:srgbClr val="E0D5C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intage Cartography Style for a High School History Lesson by Slidesgo">
  <a:themeElements>
    <a:clrScheme name="Simple Light">
      <a:dk1>
        <a:srgbClr val="8C6D4B"/>
      </a:dk1>
      <a:lt1>
        <a:srgbClr val="3F3F3F"/>
      </a:lt1>
      <a:dk2>
        <a:srgbClr val="A88659"/>
      </a:dk2>
      <a:lt2>
        <a:srgbClr val="F8E8D8"/>
      </a:lt2>
      <a:accent1>
        <a:srgbClr val="EFDDC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F3F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